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2023/1/31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581</Words>
  <Application>Microsoft Office PowerPoint</Application>
  <PresentationFormat>Widescreen</PresentationFormat>
  <Paragraphs>105</Paragraphs>
  <Slides>25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等线 Light</vt:lpstr>
      <vt:lpstr>Arial</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67</cp:revision>
  <dcterms:created xsi:type="dcterms:W3CDTF">2022-11-02T07:54:15Z</dcterms:created>
  <dcterms:modified xsi:type="dcterms:W3CDTF">2023-01-31T14:52:29Z</dcterms:modified>
</cp:coreProperties>
</file>