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14" r:id="rId4"/>
    <p:sldMasterId id="2147483719" r:id="rId5"/>
  </p:sldMasterIdLst>
  <p:notesMasterIdLst>
    <p:notesMasterId r:id="rId26"/>
  </p:notesMasterIdLst>
  <p:sldIdLst>
    <p:sldId id="2646" r:id="rId6"/>
    <p:sldId id="2648" r:id="rId7"/>
    <p:sldId id="310" r:id="rId8"/>
    <p:sldId id="321" r:id="rId9"/>
    <p:sldId id="376" r:id="rId10"/>
    <p:sldId id="2677" r:id="rId11"/>
    <p:sldId id="351" r:id="rId12"/>
    <p:sldId id="2653" r:id="rId13"/>
    <p:sldId id="2663" r:id="rId14"/>
    <p:sldId id="2678" r:id="rId15"/>
    <p:sldId id="2665" r:id="rId16"/>
    <p:sldId id="2679" r:id="rId17"/>
    <p:sldId id="2669" r:id="rId18"/>
    <p:sldId id="2634" r:id="rId19"/>
    <p:sldId id="2635" r:id="rId20"/>
    <p:sldId id="2637" r:id="rId21"/>
    <p:sldId id="2638" r:id="rId22"/>
    <p:sldId id="2671" r:id="rId23"/>
    <p:sldId id="2680" r:id="rId24"/>
    <p:sldId id="26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74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29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r>
              <a:rPr lang="en-US"/>
              <a:t>Lan Hương - 0354473852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4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4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59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1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436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649" indent="0" algn="ctr">
              <a:buNone/>
              <a:defRPr sz="1827"/>
            </a:lvl2pPr>
            <a:lvl3pPr marL="835297" indent="0" algn="ctr">
              <a:buNone/>
              <a:defRPr sz="1644"/>
            </a:lvl3pPr>
            <a:lvl4pPr marL="1252946" indent="0" algn="ctr">
              <a:buNone/>
              <a:defRPr sz="1463"/>
            </a:lvl4pPr>
            <a:lvl5pPr marL="1670595" indent="0" algn="ctr">
              <a:buNone/>
              <a:defRPr sz="1463"/>
            </a:lvl5pPr>
            <a:lvl6pPr marL="2088242" indent="0" algn="ctr">
              <a:buNone/>
              <a:defRPr sz="1463"/>
            </a:lvl6pPr>
            <a:lvl7pPr marL="2505889" indent="0" algn="ctr">
              <a:buNone/>
              <a:defRPr sz="1463"/>
            </a:lvl7pPr>
            <a:lvl8pPr marL="2923540" indent="0" algn="ctr">
              <a:buNone/>
              <a:defRPr sz="1463"/>
            </a:lvl8pPr>
            <a:lvl9pPr marL="3341185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31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1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86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29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627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16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5315409" y="1508125"/>
            <a:ext cx="4035249" cy="4035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60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5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4772025" y="-3113521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691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53B401E-CE72-452B-B777-AFC245592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078433" y="2413733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51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2905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9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978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7"/>
            <a:ext cx="10515600" cy="2852737"/>
          </a:xfrm>
        </p:spPr>
        <p:txBody>
          <a:bodyPr anchor="b"/>
          <a:lstStyle>
            <a:lvl1pPr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8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649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297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294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59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24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588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354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18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9061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15410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1101066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17827340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8115530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01008608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272975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3407562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092894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89646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8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736328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636099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135813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295019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88687487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9825857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130249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8335982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242335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18626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22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1651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36594099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182545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2923"/>
            </a:lvl1pPr>
            <a:lvl2pPr>
              <a:defRPr sz="2556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2923"/>
            </a:lvl1pPr>
            <a:lvl2pPr marL="417649" indent="0">
              <a:buNone/>
              <a:defRPr sz="2556"/>
            </a:lvl2pPr>
            <a:lvl3pPr marL="835297" indent="0">
              <a:buNone/>
              <a:defRPr sz="2193"/>
            </a:lvl3pPr>
            <a:lvl4pPr marL="1252946" indent="0">
              <a:buNone/>
              <a:defRPr sz="1827"/>
            </a:lvl4pPr>
            <a:lvl5pPr marL="1670595" indent="0">
              <a:buNone/>
              <a:defRPr sz="1827"/>
            </a:lvl5pPr>
            <a:lvl6pPr marL="2088242" indent="0">
              <a:buNone/>
              <a:defRPr sz="1827"/>
            </a:lvl6pPr>
            <a:lvl7pPr marL="2505889" indent="0">
              <a:buNone/>
              <a:defRPr sz="1827"/>
            </a:lvl7pPr>
            <a:lvl8pPr marL="2923540" indent="0">
              <a:buNone/>
              <a:defRPr sz="1827"/>
            </a:lvl8pPr>
            <a:lvl9pPr marL="3341185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8" y="2256102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0"/>
              <a:chOff x="4065548" y="1655206"/>
              <a:chExt cx="4382349" cy="175087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04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52F3BA02-F332-46BB-8B0A-05F1F0DDFB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2" y="-68702"/>
            <a:ext cx="12245331" cy="6790212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AE26A45-FDC8-4727-BCCF-85403FD96DC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471" y="457939"/>
            <a:ext cx="1233071" cy="12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297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24" indent="-208824" algn="l" defTabSz="835297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62647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12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769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418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067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71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363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01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4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97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946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59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242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88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54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18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6F798-E4B2-4A0E-885F-0DF0BB3F89B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39732"/>
            <a:ext cx="1360535" cy="1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9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8A6A2-7BFA-4A4D-B48A-26F268EC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11AEBF1B-59FB-4AE7-8483-CBE9324C12C5}"/>
              </a:ext>
            </a:extLst>
          </p:cNvPr>
          <p:cNvSpPr/>
          <p:nvPr/>
        </p:nvSpPr>
        <p:spPr>
          <a:xfrm>
            <a:off x="1237717" y="1246194"/>
            <a:ext cx="9716566" cy="5314263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86CA2-343B-4680-BAC2-8DA33F947914}"/>
              </a:ext>
            </a:extLst>
          </p:cNvPr>
          <p:cNvSpPr txBox="1"/>
          <p:nvPr/>
        </p:nvSpPr>
        <p:spPr>
          <a:xfrm>
            <a:off x="2833675" y="1562518"/>
            <a:ext cx="718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6B7A5-A9FE-46F8-A9A5-6FD64B9E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070" y="2253916"/>
            <a:ext cx="3327859" cy="1394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128513-1132-4DDC-990B-59D175BF2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794" y="3773547"/>
            <a:ext cx="7084166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24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641072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621437" y="1074198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692460" y="1420427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7000 – 3000 = 4000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6223246" y="1100831"/>
            <a:ext cx="5504156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6294268" y="1447060"/>
            <a:ext cx="543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8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8000 – 5000 = 3000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B809D9-D1D6-4A7B-88C6-EDFB7382511C}"/>
              </a:ext>
            </a:extLst>
          </p:cNvPr>
          <p:cNvSpPr/>
          <p:nvPr/>
        </p:nvSpPr>
        <p:spPr>
          <a:xfrm>
            <a:off x="541538" y="3506679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2A8FE-DD7A-4403-BE44-F00978DDB438}"/>
              </a:ext>
            </a:extLst>
          </p:cNvPr>
          <p:cNvSpPr txBox="1"/>
          <p:nvPr/>
        </p:nvSpPr>
        <p:spPr>
          <a:xfrm>
            <a:off x="585928" y="3693110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9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9 000 – 7 000 = 2 000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13B362-CE25-456F-897F-4295C0387C13}"/>
              </a:ext>
            </a:extLst>
          </p:cNvPr>
          <p:cNvSpPr/>
          <p:nvPr/>
        </p:nvSpPr>
        <p:spPr>
          <a:xfrm>
            <a:off x="6267636" y="3515557"/>
            <a:ext cx="5370989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A6D61-50C8-41C7-BF8C-1625AF661A8C}"/>
              </a:ext>
            </a:extLst>
          </p:cNvPr>
          <p:cNvSpPr txBox="1"/>
          <p:nvPr/>
        </p:nvSpPr>
        <p:spPr>
          <a:xfrm>
            <a:off x="6312026" y="3701988"/>
            <a:ext cx="546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10 000 – 6 000 = 4 000</a:t>
            </a:r>
          </a:p>
        </p:txBody>
      </p:sp>
    </p:spTree>
    <p:extLst>
      <p:ext uri="{BB962C8B-B14F-4D97-AF65-F5344CB8AC3E}">
        <p14:creationId xmlns:p14="http://schemas.microsoft.com/office/powerpoint/2010/main" val="2246976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4" grpId="0" animBg="1"/>
      <p:bldP spid="15" grpId="0" build="p"/>
      <p:bldP spid="16" grpId="0" animBg="1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325578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821529" y="455974"/>
            <a:ext cx="618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38479" y="492680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63559F-5EB2-4D42-8AB2-A9EFA5B3F22D}"/>
              </a:ext>
            </a:extLst>
          </p:cNvPr>
          <p:cNvSpPr/>
          <p:nvPr/>
        </p:nvSpPr>
        <p:spPr>
          <a:xfrm>
            <a:off x="461639" y="1473694"/>
            <a:ext cx="8300621" cy="4438834"/>
          </a:xfrm>
          <a:prstGeom prst="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27D16-22DC-47E1-B4F5-CE4AF2D9DA31}"/>
              </a:ext>
            </a:extLst>
          </p:cNvPr>
          <p:cNvSpPr txBox="1"/>
          <p:nvPr/>
        </p:nvSpPr>
        <p:spPr>
          <a:xfrm>
            <a:off x="550416" y="1660124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7 500 – 300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7 500 – 300 = 7 200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07C268-9D23-4692-9CEE-76B25B6E7D71}"/>
              </a:ext>
            </a:extLst>
          </p:cNvPr>
          <p:cNvSpPr txBox="1"/>
          <p:nvPr/>
        </p:nvSpPr>
        <p:spPr>
          <a:xfrm>
            <a:off x="497150" y="3639845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4 300 – 2 000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4 300 – 2 000 = 2 300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B37E9-084B-4112-82C0-C6638958DB79}"/>
              </a:ext>
            </a:extLst>
          </p:cNvPr>
          <p:cNvSpPr txBox="1"/>
          <p:nvPr/>
        </p:nvSpPr>
        <p:spPr>
          <a:xfrm>
            <a:off x="8948691" y="1828800"/>
            <a:ext cx="261891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3 500 - 1000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</p:txBody>
      </p:sp>
    </p:spTree>
    <p:extLst>
      <p:ext uri="{BB962C8B-B14F-4D97-AF65-F5344CB8AC3E}">
        <p14:creationId xmlns:p14="http://schemas.microsoft.com/office/powerpoint/2010/main" val="1061761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5" grpId="0" build="p"/>
      <p:bldP spid="15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832978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461639" y="648070"/>
            <a:ext cx="5282213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461639" y="754602"/>
            <a:ext cx="5539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5 200 – 200 = 5000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5974672" y="701336"/>
            <a:ext cx="6063447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5956917" y="727969"/>
            <a:ext cx="6235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3 500 – 1000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3 500 – 100 = 3 400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7CBDFAF-7C56-4AA7-A951-953BB4AF3FBB}"/>
              </a:ext>
            </a:extLst>
          </p:cNvPr>
          <p:cNvSpPr/>
          <p:nvPr/>
        </p:nvSpPr>
        <p:spPr>
          <a:xfrm>
            <a:off x="408372" y="3497802"/>
            <a:ext cx="5770485" cy="1757779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B1A4E1-E949-4054-9133-D150FF1AF6E9}"/>
              </a:ext>
            </a:extLst>
          </p:cNvPr>
          <p:cNvSpPr txBox="1"/>
          <p:nvPr/>
        </p:nvSpPr>
        <p:spPr>
          <a:xfrm>
            <a:off x="408373" y="3604334"/>
            <a:ext cx="5912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lvl="0"/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6 700 – 600 = 6 100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ECD85C-01F1-4A92-8314-9E645720C858}"/>
              </a:ext>
            </a:extLst>
          </p:cNvPr>
          <p:cNvSpPr/>
          <p:nvPr/>
        </p:nvSpPr>
        <p:spPr>
          <a:xfrm>
            <a:off x="6374167" y="3497803"/>
            <a:ext cx="5743852" cy="1757778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AF564-D9CB-4DBE-8C45-B99EFE401073}"/>
              </a:ext>
            </a:extLst>
          </p:cNvPr>
          <p:cNvSpPr txBox="1"/>
          <p:nvPr/>
        </p:nvSpPr>
        <p:spPr>
          <a:xfrm>
            <a:off x="6480699" y="3710866"/>
            <a:ext cx="5711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  <a:p>
            <a:pPr lvl="0"/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400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8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8 400 – 6000 = 2 400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98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8" grpId="0" animBg="1"/>
      <p:bldP spid="19" grpId="0" build="p"/>
      <p:bldP spid="20" grpId="0" animBg="1"/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1076866" y="705719"/>
            <a:ext cx="4711376" cy="743876"/>
            <a:chOff x="3143655" y="216637"/>
            <a:chExt cx="5128625" cy="7438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4585087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81509" y="256532"/>
              <a:ext cx="4006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4BD5A775-F093-40C1-A59A-B733F9761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68" y="5286232"/>
            <a:ext cx="2103232" cy="18581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76372CB-A848-4278-8511-B23FE7F93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31" y="5946148"/>
            <a:ext cx="1115765" cy="985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26FCE-13FB-406F-8093-17406B22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42" y="2426100"/>
            <a:ext cx="10914904" cy="7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2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6 378 – 2 549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6 378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843768" y="2672574"/>
            <a:ext cx="4129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2 549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73654" y="39284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98158" y="389844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921128" y="1713283"/>
            <a:ext cx="250082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35413" y="1713283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476344" y="2672574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005536" y="28006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74EFDF24-8781-45B6-9E13-9C30BF3D8925}"/>
              </a:ext>
            </a:extLst>
          </p:cNvPr>
          <p:cNvSpPr/>
          <p:nvPr/>
        </p:nvSpPr>
        <p:spPr>
          <a:xfrm>
            <a:off x="7888077" y="4327248"/>
            <a:ext cx="2487876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13 - 5</a:t>
            </a:r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BA90BBF5-EABB-4896-91E1-B7888D663AEC}"/>
              </a:ext>
            </a:extLst>
          </p:cNvPr>
          <p:cNvSpPr/>
          <p:nvPr/>
        </p:nvSpPr>
        <p:spPr>
          <a:xfrm>
            <a:off x="10082765" y="4327248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B69BB8D-3935-41DA-BFE3-B779294AE9CF}"/>
              </a:ext>
            </a:extLst>
          </p:cNvPr>
          <p:cNvSpPr/>
          <p:nvPr/>
        </p:nvSpPr>
        <p:spPr>
          <a:xfrm>
            <a:off x="8523696" y="5286539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3081293" y="278916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20" grpId="0"/>
      <p:bldP spid="21" grpId="0"/>
      <p:bldP spid="22" grpId="0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5 624 – 4 718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5 624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725445" y="2664823"/>
            <a:ext cx="406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4 718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14 - 8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6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</a:t>
            </a:r>
            <a:r>
              <a:rPr lang="en-US" sz="6600" b="1" dirty="0">
                <a:solidFill>
                  <a:srgbClr val="FF0000"/>
                </a:solidFill>
                <a:latin typeface="Arial"/>
                <a:ea typeface="微软雅黑"/>
              </a:rPr>
              <a:t>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334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4 628 – 719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4 628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721935" y="2664823"/>
            <a:ext cx="40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719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16 - 7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078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150920"/>
            <a:ext cx="5659120" cy="106335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8 372 – 39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8 372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487479" y="2664823"/>
            <a:ext cx="330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39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931888" y="2397176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12 - 9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218182" y="2397176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3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88969" y="3526778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4969901" y="273609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058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8" y="1837678"/>
            <a:ext cx="880664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lít dầu xe chở d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đã bơm trong hai lần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+ 2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(lít)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–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(lít)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lít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5664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7" y="1837678"/>
            <a:ext cx="9969623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bơm 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đầu, trong xe còn lại số lít dầu là: 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9 000 - 2 500 = 6 500 (/)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6 500 - 2 200 = 4 300 (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4 300 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dầu.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30911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FE23601-799F-4D40-A590-EA4F97F2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2F0F7D-32E6-42FE-9841-A0DEC7DE1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1" y="3796376"/>
            <a:ext cx="9216317" cy="28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324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C165849-B83F-467F-BD02-87B9B539B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497" y="1060138"/>
            <a:ext cx="866316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9166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8E9C3B-C877-6FAD-D813-FB21086A471F}"/>
              </a:ext>
            </a:extLst>
          </p:cNvPr>
          <p:cNvSpPr txBox="1"/>
          <p:nvPr/>
        </p:nvSpPr>
        <p:spPr>
          <a:xfrm rot="20684009">
            <a:off x="802105" y="1580195"/>
            <a:ext cx="409073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KHỞI </a:t>
            </a:r>
          </a:p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ĐỘNG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14303 w 6659161"/>
                <a:gd name="connsiteY0" fmla="*/ 2441700 h 5767376"/>
                <a:gd name="connsiteX1" fmla="*/ 543994 w 6659161"/>
                <a:gd name="connsiteY1" fmla="*/ 0 h 5767376"/>
                <a:gd name="connsiteX2" fmla="*/ 6014117 w 6659161"/>
                <a:gd name="connsiteY2" fmla="*/ 0 h 5767376"/>
                <a:gd name="connsiteX3" fmla="*/ 6659161 w 6659161"/>
                <a:gd name="connsiteY3" fmla="*/ 1307396 h 5767376"/>
                <a:gd name="connsiteX4" fmla="*/ 6659161 w 6659161"/>
                <a:gd name="connsiteY4" fmla="*/ 4875358 h 5767376"/>
                <a:gd name="connsiteX5" fmla="*/ 6094956 w 6659161"/>
                <a:gd name="connsiteY5" fmla="*/ 5767376 h 5767376"/>
                <a:gd name="connsiteX6" fmla="*/ 564204 w 6659161"/>
                <a:gd name="connsiteY6" fmla="*/ 5767376 h 5767376"/>
                <a:gd name="connsiteX7" fmla="*/ 0 w 6659161"/>
                <a:gd name="connsiteY7" fmla="*/ 4875358 h 5767376"/>
                <a:gd name="connsiteX8" fmla="*/ 414303 w 6659161"/>
                <a:gd name="connsiteY8" fmla="*/ 2441700 h 57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9161" h="5767376" extrusionOk="0">
                  <a:moveTo>
                    <a:pt x="414303" y="2441700"/>
                  </a:moveTo>
                  <a:cubicBezTo>
                    <a:pt x="409348" y="1957745"/>
                    <a:pt x="207610" y="-10234"/>
                    <a:pt x="543994" y="0"/>
                  </a:cubicBezTo>
                  <a:cubicBezTo>
                    <a:pt x="1900103" y="-60713"/>
                    <a:pt x="5231386" y="61072"/>
                    <a:pt x="6014117" y="0"/>
                  </a:cubicBezTo>
                  <a:cubicBezTo>
                    <a:pt x="6269924" y="18648"/>
                    <a:pt x="6652620" y="822483"/>
                    <a:pt x="6659161" y="1307396"/>
                  </a:cubicBezTo>
                  <a:cubicBezTo>
                    <a:pt x="6683613" y="1993330"/>
                    <a:pt x="6726824" y="3375599"/>
                    <a:pt x="6659161" y="4875358"/>
                  </a:cubicBezTo>
                  <a:cubicBezTo>
                    <a:pt x="6674463" y="5353462"/>
                    <a:pt x="6413082" y="5767807"/>
                    <a:pt x="6094956" y="5767376"/>
                  </a:cubicBezTo>
                  <a:cubicBezTo>
                    <a:pt x="3654625" y="5693605"/>
                    <a:pt x="1593285" y="5611493"/>
                    <a:pt x="564204" y="5767376"/>
                  </a:cubicBezTo>
                  <a:cubicBezTo>
                    <a:pt x="302947" y="5774677"/>
                    <a:pt x="-79274" y="5331827"/>
                    <a:pt x="0" y="4875358"/>
                  </a:cubicBezTo>
                  <a:cubicBezTo>
                    <a:pt x="-67796" y="3706268"/>
                    <a:pt x="462215" y="3566071"/>
                    <a:pt x="414303" y="244170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1ACA8A-0207-4BBC-9F03-5D75B7282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709" y="321688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80055 w 10930648"/>
                <a:gd name="connsiteY0" fmla="*/ 2451786 h 5791200"/>
                <a:gd name="connsiteX1" fmla="*/ 892937 w 10930648"/>
                <a:gd name="connsiteY1" fmla="*/ 0 h 5791200"/>
                <a:gd name="connsiteX2" fmla="*/ 9871844 w 10930648"/>
                <a:gd name="connsiteY2" fmla="*/ 0 h 5791200"/>
                <a:gd name="connsiteX3" fmla="*/ 10930648 w 10930648"/>
                <a:gd name="connsiteY3" fmla="*/ 1312797 h 5791200"/>
                <a:gd name="connsiteX4" fmla="*/ 10930648 w 10930648"/>
                <a:gd name="connsiteY4" fmla="*/ 4895497 h 5791200"/>
                <a:gd name="connsiteX5" fmla="*/ 10004537 w 10930648"/>
                <a:gd name="connsiteY5" fmla="*/ 5791200 h 5791200"/>
                <a:gd name="connsiteX6" fmla="*/ 926110 w 10930648"/>
                <a:gd name="connsiteY6" fmla="*/ 5791200 h 5791200"/>
                <a:gd name="connsiteX7" fmla="*/ 0 w 10930648"/>
                <a:gd name="connsiteY7" fmla="*/ 4895497 h 5791200"/>
                <a:gd name="connsiteX8" fmla="*/ 680055 w 10930648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0648" h="5791200" extrusionOk="0">
                  <a:moveTo>
                    <a:pt x="680055" y="2451786"/>
                  </a:moveTo>
                  <a:cubicBezTo>
                    <a:pt x="674326" y="1967154"/>
                    <a:pt x="371604" y="-4070"/>
                    <a:pt x="892937" y="0"/>
                  </a:cubicBezTo>
                  <a:cubicBezTo>
                    <a:pt x="4460165" y="-60713"/>
                    <a:pt x="8086791" y="61072"/>
                    <a:pt x="9871844" y="0"/>
                  </a:cubicBezTo>
                  <a:cubicBezTo>
                    <a:pt x="10361533" y="7282"/>
                    <a:pt x="10890683" y="865373"/>
                    <a:pt x="10930648" y="1312797"/>
                  </a:cubicBezTo>
                  <a:cubicBezTo>
                    <a:pt x="10955100" y="2764517"/>
                    <a:pt x="10998311" y="3336407"/>
                    <a:pt x="10930648" y="4895497"/>
                  </a:cubicBezTo>
                  <a:cubicBezTo>
                    <a:pt x="10989431" y="5334310"/>
                    <a:pt x="10615499" y="5797765"/>
                    <a:pt x="10004537" y="5791200"/>
                  </a:cubicBezTo>
                  <a:cubicBezTo>
                    <a:pt x="6532313" y="5717429"/>
                    <a:pt x="2947757" y="5635317"/>
                    <a:pt x="926110" y="5791200"/>
                  </a:cubicBezTo>
                  <a:cubicBezTo>
                    <a:pt x="497219" y="5803176"/>
                    <a:pt x="-38140" y="5372774"/>
                    <a:pt x="0" y="4895497"/>
                  </a:cubicBezTo>
                  <a:cubicBezTo>
                    <a:pt x="-73188" y="3723104"/>
                    <a:pt x="745138" y="3557793"/>
                    <a:pt x="680055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36BB5-397D-4A04-B26D-E193CC960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183" y="586715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707689" y="1010138"/>
            <a:ext cx="6844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4 289 – 3 868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657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9 380 – 6 452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2 928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6 636 – 809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5 827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1AA3D-2846-4BDA-9FC0-B7D32057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AB85F4DE-0A99-44EA-A63E-FD09F64833A0}"/>
              </a:ext>
            </a:extLst>
          </p:cNvPr>
          <p:cNvSpPr/>
          <p:nvPr/>
        </p:nvSpPr>
        <p:spPr>
          <a:xfrm>
            <a:off x="2060560" y="454594"/>
            <a:ext cx="7506317" cy="2109309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BD259-468C-43AA-A035-25A0C392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465" y="590580"/>
            <a:ext cx="658425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5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PAW Patrol – Wikipedia tiếng Việt">
            <a:extLst>
              <a:ext uri="{FF2B5EF4-FFF2-40B4-BE49-F238E27FC236}">
                <a16:creationId xmlns:a16="http://schemas.microsoft.com/office/drawing/2014/main" id="{13D1A707-F6C3-4270-932B-20DE7C15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97">
            <a:off x="-181564" y="78947"/>
            <a:ext cx="1973597" cy="1710318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64" y="246186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2398938" y="432387"/>
            <a:ext cx="560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401167" y="425444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4214CB-B134-4B3E-82A7-F33CF4274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81" y="1859963"/>
            <a:ext cx="4702622" cy="1320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699D55-F846-485D-BEC3-DEE1692DB9F0}"/>
              </a:ext>
            </a:extLst>
          </p:cNvPr>
          <p:cNvSpPr txBox="1"/>
          <p:nvPr/>
        </p:nvSpPr>
        <p:spPr>
          <a:xfrm>
            <a:off x="5832629" y="1305017"/>
            <a:ext cx="533547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</p:txBody>
      </p:sp>
    </p:spTree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800</Words>
  <Application>Microsoft Office PowerPoint</Application>
  <PresentationFormat>Widescreen</PresentationFormat>
  <Paragraphs>144</Paragraphs>
  <Slides>20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等线</vt:lpstr>
      <vt:lpstr>Inter</vt:lpstr>
      <vt:lpstr>Love Ya Like A Sister</vt:lpstr>
      <vt:lpstr>Orelega One</vt:lpstr>
      <vt:lpstr>字魂59号-创粗黑</vt:lpstr>
      <vt:lpstr>Arial</vt:lpstr>
      <vt:lpstr>Bebas Neue</vt:lpstr>
      <vt:lpstr>Calibri</vt:lpstr>
      <vt:lpstr>Calibri Light</vt:lpstr>
      <vt:lpstr>Karla</vt:lpstr>
      <vt:lpstr>SVN-Poky's</vt:lpstr>
      <vt:lpstr>Tahoma</vt:lpstr>
      <vt:lpstr>Times New Roman</vt:lpstr>
      <vt:lpstr>14_Office Theme</vt:lpstr>
      <vt:lpstr>Office 主题​​</vt:lpstr>
      <vt:lpstr>2_Office Theme</vt:lpstr>
      <vt:lpstr>Organic Poultry Farm MK Campaign by Slidesgo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37</cp:revision>
  <dcterms:created xsi:type="dcterms:W3CDTF">2022-11-14T11:24:34Z</dcterms:created>
  <dcterms:modified xsi:type="dcterms:W3CDTF">2022-11-14T12:51:39Z</dcterms:modified>
</cp:coreProperties>
</file>