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24"/>
  </p:notesMasterIdLst>
  <p:sldIdLst>
    <p:sldId id="435" r:id="rId4"/>
    <p:sldId id="404" r:id="rId5"/>
    <p:sldId id="433" r:id="rId6"/>
    <p:sldId id="428" r:id="rId7"/>
    <p:sldId id="429" r:id="rId8"/>
    <p:sldId id="430" r:id="rId9"/>
    <p:sldId id="431" r:id="rId10"/>
    <p:sldId id="436" r:id="rId11"/>
    <p:sldId id="43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3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60" d="100"/>
          <a:sy n="60" d="100"/>
        </p:scale>
        <p:origin x="96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8.xml"/><Relationship Id="rId18" Type="http://schemas.openxmlformats.org/officeDocument/2006/relationships/image" Target="../media/image29.png"/><Relationship Id="rId26" Type="http://schemas.openxmlformats.org/officeDocument/2006/relationships/image" Target="../media/image36.gif"/><Relationship Id="rId3" Type="http://schemas.openxmlformats.org/officeDocument/2006/relationships/slide" Target="slide12.xml"/><Relationship Id="rId21" Type="http://schemas.openxmlformats.org/officeDocument/2006/relationships/image" Target="../media/image31.png"/><Relationship Id="rId7" Type="http://schemas.openxmlformats.org/officeDocument/2006/relationships/slide" Target="slide15.xml"/><Relationship Id="rId12" Type="http://schemas.openxmlformats.org/officeDocument/2006/relationships/image" Target="../media/image26.png"/><Relationship Id="rId17" Type="http://schemas.openxmlformats.org/officeDocument/2006/relationships/slide" Target="slide14.xml"/><Relationship Id="rId25" Type="http://schemas.openxmlformats.org/officeDocument/2006/relationships/image" Target="../media/image35.gif"/><Relationship Id="rId2" Type="http://schemas.openxmlformats.org/officeDocument/2006/relationships/image" Target="../media/image21.jp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image" Target="../media/image39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11" Type="http://schemas.openxmlformats.org/officeDocument/2006/relationships/slide" Target="slide17.xml"/><Relationship Id="rId24" Type="http://schemas.openxmlformats.org/officeDocument/2006/relationships/image" Target="../media/image34.gif"/><Relationship Id="rId5" Type="http://schemas.openxmlformats.org/officeDocument/2006/relationships/slide" Target="slide11.xml"/><Relationship Id="rId15" Type="http://schemas.openxmlformats.org/officeDocument/2006/relationships/slide" Target="slide19.xml"/><Relationship Id="rId23" Type="http://schemas.openxmlformats.org/officeDocument/2006/relationships/image" Target="../media/image33.png"/><Relationship Id="rId28" Type="http://schemas.openxmlformats.org/officeDocument/2006/relationships/image" Target="../media/image38.gif"/><Relationship Id="rId10" Type="http://schemas.openxmlformats.org/officeDocument/2006/relationships/image" Target="../media/image25.png"/><Relationship Id="rId19" Type="http://schemas.openxmlformats.org/officeDocument/2006/relationships/slide" Target="slide13.xml"/><Relationship Id="rId4" Type="http://schemas.openxmlformats.org/officeDocument/2006/relationships/image" Target="../media/image22.png"/><Relationship Id="rId9" Type="http://schemas.openxmlformats.org/officeDocument/2006/relationships/slide" Target="slide16.xml"/><Relationship Id="rId14" Type="http://schemas.openxmlformats.org/officeDocument/2006/relationships/image" Target="../media/image27.png"/><Relationship Id="rId22" Type="http://schemas.openxmlformats.org/officeDocument/2006/relationships/image" Target="../media/image32.png"/><Relationship Id="rId27" Type="http://schemas.openxmlformats.org/officeDocument/2006/relationships/image" Target="../media/image37.gif"/><Relationship Id="rId30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  <p:sp>
        <p:nvSpPr>
          <p:cNvPr id="65" name="Google Shape;290;p7">
            <a:extLst>
              <a:ext uri="{FF2B5EF4-FFF2-40B4-BE49-F238E27FC236}">
                <a16:creationId xmlns:a16="http://schemas.microsoft.com/office/drawing/2014/main" id="{34639D91-C2DE-4B34-AC69-834793821610}"/>
              </a:ext>
            </a:extLst>
          </p:cNvPr>
          <p:cNvSpPr txBox="1"/>
          <p:nvPr/>
        </p:nvSpPr>
        <p:spPr>
          <a:xfrm>
            <a:off x="1533920" y="2047612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CHỦ ĐỀ 8: CÁC SỐ ĐẾN 10 000</a:t>
            </a:r>
          </a:p>
        </p:txBody>
      </p:sp>
      <p:sp>
        <p:nvSpPr>
          <p:cNvPr id="66" name="Google Shape;290;p7">
            <a:extLst>
              <a:ext uri="{FF2B5EF4-FFF2-40B4-BE49-F238E27FC236}">
                <a16:creationId xmlns:a16="http://schemas.microsoft.com/office/drawing/2014/main" id="{639394F7-1806-4B06-A71F-0166620519EF}"/>
              </a:ext>
            </a:extLst>
          </p:cNvPr>
          <p:cNvSpPr txBox="1"/>
          <p:nvPr/>
        </p:nvSpPr>
        <p:spPr>
          <a:xfrm>
            <a:off x="1479050" y="321624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		BÀI 47: LÀM QUEN VỚI SỐ LA MÃ</a:t>
            </a:r>
          </a:p>
        </p:txBody>
      </p:sp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41564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BDD4C8-0BBF-4BA1-B5DE-0DEA4922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12291"/>
            <a:ext cx="10138609" cy="56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22344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79841" y="371903"/>
            <a:ext cx="7128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00FE-A090-46BE-A876-FF405FF6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60" y="2173319"/>
            <a:ext cx="4472201" cy="2863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C0DC7-9B42-41F4-9342-2D3178A4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38" y="2173319"/>
            <a:ext cx="4576628" cy="28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18209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AC07A5-B688-4733-AB10-43FC0EB2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94" y="1066448"/>
            <a:ext cx="9946104" cy="47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865596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D81D5-E68E-4C90-860F-6E89AEA9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1" y="960773"/>
            <a:ext cx="10785377" cy="44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2916</TotalTime>
  <Words>151</Words>
  <Application>Microsoft Office PowerPoint</Application>
  <PresentationFormat>Widescreen</PresentationFormat>
  <Paragraphs>69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Coiny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 3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V đọc là</vt:lpstr>
      <vt:lpstr>Số VII đọc là?</vt:lpstr>
      <vt:lpstr>Số II đọc là?</vt:lpstr>
      <vt:lpstr>Số XV đọc là?</vt:lpstr>
      <vt:lpstr>Số X đọc là?</vt:lpstr>
      <vt:lpstr>Số I đọc là ?</vt:lpstr>
      <vt:lpstr>Số IV đọc là</vt:lpstr>
      <vt:lpstr>Số XIX đọc là?</vt:lpstr>
      <vt:lpstr>Số VI đọc là?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171</cp:revision>
  <dcterms:created xsi:type="dcterms:W3CDTF">2021-07-12T03:44:38Z</dcterms:created>
  <dcterms:modified xsi:type="dcterms:W3CDTF">2022-08-11T23:47:08Z</dcterms:modified>
</cp:coreProperties>
</file>