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2022/8/12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690938" y="3013501"/>
            <a:ext cx="4810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146</Words>
  <Application>Microsoft Office PowerPoint</Application>
  <PresentationFormat>Widescreen</PresentationFormat>
  <Paragraphs>22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17</cp:revision>
  <dcterms:created xsi:type="dcterms:W3CDTF">2022-06-22T08:31:33Z</dcterms:created>
  <dcterms:modified xsi:type="dcterms:W3CDTF">2022-08-12T13:38:37Z</dcterms:modified>
</cp:coreProperties>
</file>