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4"/>
  </p:notesMasterIdLst>
  <p:sldIdLst>
    <p:sldId id="282" r:id="rId3"/>
    <p:sldId id="308" r:id="rId4"/>
    <p:sldId id="321" r:id="rId5"/>
    <p:sldId id="304" r:id="rId6"/>
    <p:sldId id="305" r:id="rId7"/>
    <p:sldId id="306" r:id="rId8"/>
    <p:sldId id="307" r:id="rId9"/>
    <p:sldId id="310" r:id="rId10"/>
    <p:sldId id="322" r:id="rId11"/>
    <p:sldId id="311" r:id="rId12"/>
    <p:sldId id="313" r:id="rId13"/>
    <p:sldId id="324" r:id="rId14"/>
    <p:sldId id="323" r:id="rId15"/>
    <p:sldId id="325" r:id="rId16"/>
    <p:sldId id="331" r:id="rId17"/>
    <p:sldId id="258" r:id="rId18"/>
    <p:sldId id="259" r:id="rId19"/>
    <p:sldId id="260" r:id="rId20"/>
    <p:sldId id="261" r:id="rId21"/>
    <p:sldId id="332" r:id="rId22"/>
    <p:sldId id="3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8" d="100"/>
          <a:sy n="48" d="100"/>
        </p:scale>
        <p:origin x="10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6558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2945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7108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14527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439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72029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53216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1254D853-3B7F-406C-AA37-C813DF1FEFB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xmlns="" id="{8339F35D-0DD5-4462-BA04-49F4AECC8F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slide" Target="slide19.xml"/><Relationship Id="rId12" Type="http://schemas.openxmlformats.org/officeDocument/2006/relationships/image" Target="../media/image38.png"/><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41.gif"/><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slide" Target="slide17.xml"/><Relationship Id="rId5" Type="http://schemas.openxmlformats.org/officeDocument/2006/relationships/slide" Target="slide16.xml"/><Relationship Id="rId15" Type="http://schemas.openxmlformats.org/officeDocument/2006/relationships/hyperlink" Target="https://www.facebook.com/nkpowerskills" TargetMode="Externa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slide" Target="slide18.xml"/><Relationship Id="rId14" Type="http://schemas.openxmlformats.org/officeDocument/2006/relationships/image" Target="../media/image40.gif"/></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xmlns=""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xmlns=""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xmlns=""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xmlns=""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xmlns=""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xmlns=""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xmlns=""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xmlns=""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xmlns=""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xmlns=""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xmlns=""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xmlns=""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xmlns=""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xmlns=""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xmlns=""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xmlns=""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xmlns=""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xmlns=""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xmlns=""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xmlns=""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xmlns=""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xmlns=""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xmlns=""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xmlns=""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xmlns=""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xmlns=""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xmlns="" id="{D43E2D60-777B-4B83-A80E-F34101779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B1FF80BC-5EFD-4B4D-A995-1B0B245AA3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0B95C2E0-A848-48ED-881A-8B572373CC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EDE113C6-38B0-4741-9AD0-E35CE84BEA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xmlns=""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xmlns=""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xmlns=""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xmlns="" val="2623095915"/>
                    </a:ext>
                  </a:extLst>
                </a:gridCol>
                <a:gridCol w="4529138">
                  <a:extLst>
                    <a:ext uri="{9D8B030D-6E8A-4147-A177-3AD203B41FA5}">
                      <a16:colId xmlns:a16="http://schemas.microsoft.com/office/drawing/2014/main" xmlns=""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xmlns=""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xmlns=""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xmlns=""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xmlns=""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xmlns=""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xmlns=""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xmlns=""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xmlns=""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xmlns=""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xmlns=""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xmlns=""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xmlns=""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xmlns=""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xmlns=""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xmlns=""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xmlns=""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xmlns=""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xmlns=""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xmlns=""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xmlns=""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xmlns=""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xmlns=""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xmlns=""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xmlns=""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xmlns=""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a:t>
            </a:r>
            <a:r>
              <a:rPr lang="vi-VN" sz="4400" b="1">
                <a:solidFill>
                  <a:srgbClr val="0070C0"/>
                </a:solidFill>
                <a:latin typeface="Calibri" panose="020F0502020204030204" pitchFamily="34" charset="0"/>
                <a:cs typeface="Calibri" panose="020F0502020204030204" pitchFamily="34" charset="0"/>
              </a:rPr>
              <a:t>là xăng-ti-mét</a:t>
            </a:r>
            <a:r>
              <a:rPr lang="en-US" sz="4400" b="1">
                <a:solidFill>
                  <a:srgbClr val="0070C0"/>
                </a:solidFill>
                <a:latin typeface="Calibri" panose="020F0502020204030204" pitchFamily="34" charset="0"/>
                <a:cs typeface="Calibri" panose="020F0502020204030204" pitchFamily="34" charset="0"/>
              </a:rPr>
              <a:t> vuông</a:t>
            </a:r>
            <a:r>
              <a:rPr lang="vi-VN" sz="4400" b="1">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xmlns=""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xmlns=""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xmlns=""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xmlns=""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xmlns=""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xmlns=""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xmlns=""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xmlns=""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479</Words>
  <Application>Microsoft Office PowerPoint</Application>
  <PresentationFormat>Widescreen</PresentationFormat>
  <Paragraphs>92</Paragraphs>
  <Slides>21</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思源黑体 CN Bold</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68</cp:revision>
  <dcterms:created xsi:type="dcterms:W3CDTF">2022-11-02T07:54:15Z</dcterms:created>
  <dcterms:modified xsi:type="dcterms:W3CDTF">2023-03-12T15:34:38Z</dcterms:modified>
</cp:coreProperties>
</file>