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9" r:id="rId3"/>
    <p:sldId id="329" r:id="rId4"/>
    <p:sldId id="411" r:id="rId5"/>
    <p:sldId id="413" r:id="rId6"/>
    <p:sldId id="415" r:id="rId7"/>
    <p:sldId id="290" r:id="rId8"/>
    <p:sldId id="258" r:id="rId9"/>
    <p:sldId id="261" r:id="rId10"/>
    <p:sldId id="262" r:id="rId11"/>
    <p:sldId id="264" r:id="rId12"/>
    <p:sldId id="266" r:id="rId13"/>
    <p:sldId id="416" r:id="rId14"/>
    <p:sldId id="265" r:id="rId15"/>
    <p:sldId id="263" r:id="rId16"/>
    <p:sldId id="417" r:id="rId17"/>
    <p:sldId id="267" r:id="rId18"/>
    <p:sldId id="268" r:id="rId19"/>
    <p:sldId id="269" r:id="rId20"/>
    <p:sldId id="270" r:id="rId21"/>
    <p:sldId id="271" r:id="rId22"/>
    <p:sldId id="418" r:id="rId23"/>
    <p:sldId id="272" r:id="rId24"/>
    <p:sldId id="27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xmlns="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1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2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3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5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xmlns="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xmlns="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xmlns="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xmlns="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xmlns="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xmlns="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xmlns="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xmlns="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xmlns="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xmlns="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xmlns="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xmlns="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8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9247DE-74AC-40AD-AF69-1B2A4B655CCC}"/>
              </a:ext>
            </a:extLst>
          </p:cNvPr>
          <p:cNvSpPr txBox="1"/>
          <p:nvPr/>
        </p:nvSpPr>
        <p:spPr>
          <a:xfrm>
            <a:off x="4267200" y="162300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296CA5-B24A-43FC-83D9-C6CF87992889}"/>
              </a:ext>
            </a:extLst>
          </p:cNvPr>
          <p:cNvSpPr txBox="1"/>
          <p:nvPr/>
        </p:nvSpPr>
        <p:spPr>
          <a:xfrm>
            <a:off x="5483635" y="2194017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E33811-8760-4323-A654-B2B5C97C793E}"/>
              </a:ext>
            </a:extLst>
          </p:cNvPr>
          <p:cNvSpPr txBox="1"/>
          <p:nvPr/>
        </p:nvSpPr>
        <p:spPr>
          <a:xfrm>
            <a:off x="1490382" y="301323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7 = 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EC2788-2486-49A5-BD32-A69E7A8CBE2A}"/>
              </a:ext>
            </a:extLst>
          </p:cNvPr>
          <p:cNvSpPr txBox="1"/>
          <p:nvPr/>
        </p:nvSpPr>
        <p:spPr>
          <a:xfrm>
            <a:off x="7893460" y="2427487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189913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247317"/>
            <a:chOff x="3343275" y="542925"/>
            <a:chExt cx="7105650" cy="42473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</a:t>
              </a:r>
              <a:r>
                <a:rPr lang="pt-BR" sz="3600" b="1" i="0" dirty="0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200</a:t>
              </a: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88898A59-DA80-4723-B302-0D51BDADF553}"/>
              </a:ext>
            </a:extLst>
          </p:cNvPr>
          <p:cNvSpPr/>
          <p:nvPr/>
        </p:nvSpPr>
        <p:spPr>
          <a:xfrm rot="5400000">
            <a:off x="4971235" y="695070"/>
            <a:ext cx="187368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47DE422-FE6B-4465-BB88-5863C441CEB1}"/>
              </a:ext>
            </a:extLst>
          </p:cNvPr>
          <p:cNvSpPr/>
          <p:nvPr/>
        </p:nvSpPr>
        <p:spPr>
          <a:xfrm>
            <a:off x="5783916" y="2405197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88898A59-DA80-4723-B302-0D51BDADF553}"/>
              </a:ext>
            </a:extLst>
          </p:cNvPr>
          <p:cNvSpPr/>
          <p:nvPr/>
        </p:nvSpPr>
        <p:spPr>
          <a:xfrm rot="5400000">
            <a:off x="4650597" y="2291433"/>
            <a:ext cx="219324" cy="145228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88898A59-DA80-4723-B302-0D51BDADF553}"/>
              </a:ext>
            </a:extLst>
          </p:cNvPr>
          <p:cNvSpPr/>
          <p:nvPr/>
        </p:nvSpPr>
        <p:spPr>
          <a:xfrm rot="5400000">
            <a:off x="7490597" y="2383338"/>
            <a:ext cx="187368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88898A59-DA80-4723-B302-0D51BDADF553}"/>
              </a:ext>
            </a:extLst>
          </p:cNvPr>
          <p:cNvSpPr/>
          <p:nvPr/>
        </p:nvSpPr>
        <p:spPr>
          <a:xfrm rot="5400000">
            <a:off x="4709296" y="4019919"/>
            <a:ext cx="187368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88898A59-DA80-4723-B302-0D51BDADF553}"/>
              </a:ext>
            </a:extLst>
          </p:cNvPr>
          <p:cNvSpPr/>
          <p:nvPr/>
        </p:nvSpPr>
        <p:spPr>
          <a:xfrm rot="5400000">
            <a:off x="7295260" y="4047920"/>
            <a:ext cx="187368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2" grpId="0"/>
      <p:bldP spid="34" grpId="0"/>
      <p:bldP spid="35" grpId="0" animBg="1"/>
      <p:bldP spid="37" grpId="0"/>
      <p:bldP spid="39" grpId="0"/>
      <p:bldP spid="4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xmlns="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xmlns="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xmlns="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xmlns="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xmlns="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5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 err="1" smtClean="0">
                <a:solidFill>
                  <a:srgbClr val="FF0000"/>
                </a:solidFill>
                <a:latin typeface="Arial"/>
                <a:sym typeface="Arial"/>
              </a:rPr>
              <a:t>ĐÚNG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xmlns="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xmlns="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xmlns="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xmlns="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xmlns="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xmlns="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xmlns="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xmlns="" id="{6CA21631-67A5-0F82-8977-07E0F66F06A5}"/>
              </a:ext>
            </a:extLst>
          </p:cNvPr>
          <p:cNvGrpSpPr/>
          <p:nvPr/>
        </p:nvGrpSpPr>
        <p:grpSpPr>
          <a:xfrm rot="20461740">
            <a:off x="848745" y="2634743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xmlns="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xmlns="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510</Words>
  <Application>Microsoft Office PowerPoint</Application>
  <PresentationFormat>Widescreen</PresentationFormat>
  <Paragraphs>131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Tahoma</vt:lpstr>
      <vt:lpstr>等线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2022-11-23T06:34:09Z</dcterms:created>
  <dcterms:modified xsi:type="dcterms:W3CDTF">2023-03-06T08:19:23Z</dcterms:modified>
</cp:coreProperties>
</file>