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2/8/2023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11" Type="http://schemas.openxmlformats.org/officeDocument/2006/relationships/audio" Target="../media/audio2.wav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05119" y="306217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389</Words>
  <Application>Microsoft Office PowerPoint</Application>
  <PresentationFormat>Widescreen</PresentationFormat>
  <Paragraphs>75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微软雅黑</vt:lpstr>
      <vt:lpstr>Arial</vt:lpstr>
      <vt:lpstr>Calibri</vt:lpstr>
      <vt:lpstr>Calibri Light</vt:lpstr>
      <vt:lpstr>等线</vt:lpstr>
      <vt:lpstr>inpin heiti</vt:lpstr>
      <vt:lpstr>Livvic</vt:lpstr>
      <vt:lpstr>LNTH-Hoa Nho LNTH</vt:lpstr>
      <vt:lpstr>Nunito</vt:lpstr>
      <vt:lpstr>OpenSans</vt:lpstr>
      <vt:lpstr>Patrick Hand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2022-12-31T23:29:53Z</dcterms:created>
  <dcterms:modified xsi:type="dcterms:W3CDTF">2023-02-08T13:26:15Z</dcterms:modified>
</cp:coreProperties>
</file>