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20"/>
  </p:notesMasterIdLst>
  <p:sldIdLst>
    <p:sldId id="257" r:id="rId5"/>
    <p:sldId id="259" r:id="rId6"/>
    <p:sldId id="258" r:id="rId7"/>
    <p:sldId id="278" r:id="rId8"/>
    <p:sldId id="260" r:id="rId9"/>
    <p:sldId id="261" r:id="rId10"/>
    <p:sldId id="263" r:id="rId11"/>
    <p:sldId id="262" r:id="rId12"/>
    <p:sldId id="279" r:id="rId13"/>
    <p:sldId id="270" r:id="rId14"/>
    <p:sldId id="288" r:id="rId15"/>
    <p:sldId id="290" r:id="rId16"/>
    <p:sldId id="291" r:id="rId17"/>
    <p:sldId id="276"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08/02/2023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807</Words>
  <Application>Microsoft Office PowerPoint</Application>
  <PresentationFormat>Widescreen</PresentationFormat>
  <Paragraphs>25</Paragraphs>
  <Slides>15</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Calibri</vt:lpstr>
      <vt:lpstr>Calibri Light</vt:lpstr>
      <vt:lpstr>Cambria</vt:lpstr>
      <vt:lpstr>等线</vt:lpstr>
      <vt:lpstr>等线 Light</vt:lpstr>
      <vt:lpstr>inpin heiti</vt:lpstr>
      <vt:lpstr>站酷快乐体2016修订版</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2023-01-01T00:58:55Z</dcterms:created>
  <dcterms:modified xsi:type="dcterms:W3CDTF">2023-02-08T13:27:14Z</dcterms:modified>
</cp:coreProperties>
</file>