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10" r:id="rId4"/>
  </p:sldMasterIdLst>
  <p:notesMasterIdLst>
    <p:notesMasterId r:id="rId16"/>
  </p:notesMasterIdLst>
  <p:sldIdLst>
    <p:sldId id="289" r:id="rId5"/>
    <p:sldId id="288" r:id="rId6"/>
    <p:sldId id="2633" r:id="rId7"/>
    <p:sldId id="320" r:id="rId8"/>
    <p:sldId id="2637" r:id="rId9"/>
    <p:sldId id="2632" r:id="rId10"/>
    <p:sldId id="2635" r:id="rId11"/>
    <p:sldId id="2638" r:id="rId12"/>
    <p:sldId id="298" r:id="rId13"/>
    <p:sldId id="2639" r:id="rId14"/>
    <p:sldId id="26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2222-14C1-4F20-8393-EA88B9EFC88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CFA09-4E91-4F03-8798-678EF8D4C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12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94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3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5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1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0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4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3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8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4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5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7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7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9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07"/>
            <a:ext cx="10515600" cy="628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5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5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5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0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5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9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610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930333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799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6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4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7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31C9136-A02D-E2EA-F9CB-A041339BAC8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2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10A17040-2106-4A4E-ADC2-BA6AA1F53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2191" y="-3770087"/>
            <a:ext cx="812800" cy="81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2" name="云形 13">
            <a:extLst>
              <a:ext uri="{FF2B5EF4-FFF2-40B4-BE49-F238E27FC236}">
                <a16:creationId xmlns:a16="http://schemas.microsoft.com/office/drawing/2014/main" id="{1EF7DCAE-AE04-4BAF-AB93-2E9681C0F980}"/>
              </a:ext>
            </a:extLst>
          </p:cNvPr>
          <p:cNvSpPr/>
          <p:nvPr/>
        </p:nvSpPr>
        <p:spPr>
          <a:xfrm rot="150597">
            <a:off x="1606657" y="-2807"/>
            <a:ext cx="9978840" cy="511107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0A8D5095-8967-4483-91D1-3EEB25EF12EE}"/>
              </a:ext>
            </a:extLst>
          </p:cNvPr>
          <p:cNvSpPr/>
          <p:nvPr/>
        </p:nvSpPr>
        <p:spPr>
          <a:xfrm>
            <a:off x="3662294" y="972405"/>
            <a:ext cx="4712594" cy="9952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5333" kern="0" dirty="0" err="1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TIẾNG</a:t>
            </a:r>
            <a:r>
              <a:rPr lang="en-US" sz="5333" kern="0" dirty="0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 </a:t>
            </a:r>
            <a:r>
              <a:rPr lang="en-US" sz="5333" kern="0" dirty="0" err="1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VIỆT</a:t>
            </a:r>
            <a:endParaRPr lang="en-US" sz="5333" kern="0" dirty="0">
              <a:solidFill>
                <a:srgbClr val="00B050"/>
              </a:solidFill>
              <a:latin typeface="Nunito Black" pitchFamily="2" charset="0"/>
              <a:ea typeface="字魂59号-创粗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53CF-C2D9-4529-ADF3-57CBAD5F66D2}"/>
              </a:ext>
            </a:extLst>
          </p:cNvPr>
          <p:cNvSpPr txBox="1"/>
          <p:nvPr/>
        </p:nvSpPr>
        <p:spPr>
          <a:xfrm>
            <a:off x="1813818" y="165832"/>
            <a:ext cx="889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Thứ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…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ngày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…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tháng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…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năm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Nunito" pitchFamily="2" charset="0"/>
                <a:ea typeface="微软雅黑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9C8B-210E-432B-A13E-B724F0D26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596" y="2014355"/>
            <a:ext cx="985199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8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07727F-3BC0-46E4-E1BA-4D7CB8030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401262"/>
              </p:ext>
            </p:extLst>
          </p:nvPr>
        </p:nvGraphicFramePr>
        <p:xfrm>
          <a:off x="1152525" y="790575"/>
          <a:ext cx="1019175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91750">
                  <a:extLst>
                    <a:ext uri="{9D8B030D-6E8A-4147-A177-3AD203B41FA5}">
                      <a16:colId xmlns:a16="http://schemas.microsoft.com/office/drawing/2014/main" val="303657968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nl-NL" sz="3200" b="1" i="1" dirty="0">
                          <a:solidFill>
                            <a:schemeClr val="accent1"/>
                          </a:solidFill>
                          <a:effectLst/>
                        </a:rPr>
                        <a:t>GV nêu câu hỏi Bác Hồ có những phẩm chất tốt đẹp nào?</a:t>
                      </a:r>
                      <a:endParaRPr lang="en-US" sz="3200" b="1" i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68437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94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2171177" y="507725"/>
            <a:ext cx="8554239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45" y="-163872"/>
            <a:ext cx="3419573" cy="58211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91" y="153307"/>
            <a:ext cx="2617216" cy="2459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CC085-1782-438F-A329-2F600227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62" y="2080944"/>
            <a:ext cx="5852667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3268718" y="1986455"/>
            <a:ext cx="8463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Nunito Black" pitchFamily="2" charset="0"/>
              </a:rPr>
              <a:t>Đọc câu chuyện về một vị thần trong kho tàng truyện cổ Việt Nam (hoặc người có công với đất nước)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ộ Truyện Tranh Lịch Sử Việt Nam - Khát Vọng Non Sông: Thánh Gióng - Truyện  tranh thiếu nhi | Zalora.vn">
            <a:extLst>
              <a:ext uri="{FF2B5EF4-FFF2-40B4-BE49-F238E27FC236}">
                <a16:creationId xmlns:a16="http://schemas.microsoft.com/office/drawing/2014/main" id="{3F96E84F-4853-4B61-B5D4-CC79A46C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72"/>
            <a:ext cx="594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cổ tích: Lạc Long Quân Âu Cơ">
            <a:extLst>
              <a:ext uri="{FF2B5EF4-FFF2-40B4-BE49-F238E27FC236}">
                <a16:creationId xmlns:a16="http://schemas.microsoft.com/office/drawing/2014/main" id="{A21A3283-5C4A-4CF9-A2A4-FC1512E5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75" y="-73572"/>
            <a:ext cx="624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8048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20923" y="215310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: 圆角 19">
            <a:extLst>
              <a:ext uri="{FF2B5EF4-FFF2-40B4-BE49-F238E27FC236}">
                <a16:creationId xmlns:a16="http://schemas.microsoft.com/office/drawing/2014/main" id="{63D619E8-64A3-4C5F-B451-0EECCB7BC579}"/>
              </a:ext>
            </a:extLst>
          </p:cNvPr>
          <p:cNvSpPr/>
          <p:nvPr/>
        </p:nvSpPr>
        <p:spPr>
          <a:xfrm>
            <a:off x="3132083" y="181917"/>
            <a:ext cx="6936827" cy="912775"/>
          </a:xfrm>
          <a:prstGeom prst="roundRect">
            <a:avLst/>
          </a:prstGeom>
          <a:solidFill>
            <a:schemeClr val="bg1"/>
          </a:solidFill>
          <a:ln>
            <a:solidFill>
              <a:srgbClr val="75CA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3" y="499704"/>
            <a:ext cx="1947095" cy="182956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52659BF-F5BE-4073-B3E1-1782E14250C3}"/>
              </a:ext>
            </a:extLst>
          </p:cNvPr>
          <p:cNvGrpSpPr/>
          <p:nvPr/>
        </p:nvGrpSpPr>
        <p:grpSpPr>
          <a:xfrm>
            <a:off x="3525452" y="488108"/>
            <a:ext cx="5457755" cy="319801"/>
            <a:chOff x="5565767" y="2684875"/>
            <a:chExt cx="5457753" cy="319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0273FFE-5722-46C0-A22F-AA29F109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5563032" y="2707009"/>
              <a:ext cx="300401" cy="29493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190B518-670D-4450-BD56-200519699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10725855" y="2687609"/>
              <a:ext cx="300400" cy="29493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677EAB-953A-4366-A01D-FC156E6D4E93}"/>
              </a:ext>
            </a:extLst>
          </p:cNvPr>
          <p:cNvSpPr txBox="1"/>
          <p:nvPr/>
        </p:nvSpPr>
        <p:spPr>
          <a:xfrm>
            <a:off x="3132083" y="397065"/>
            <a:ext cx="7083972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Chia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sẻ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về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câu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chuyện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đã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đọc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F2E7C-96D5-4B66-A834-16028B0F1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804" y="2000469"/>
            <a:ext cx="9322077" cy="33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8F39DF-6B0A-4E9C-877A-EC4BEE792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27701"/>
              </p:ext>
            </p:extLst>
          </p:nvPr>
        </p:nvGraphicFramePr>
        <p:xfrm>
          <a:off x="825062" y="1597572"/>
          <a:ext cx="10541876" cy="3272528"/>
        </p:xfrm>
        <a:graphic>
          <a:graphicData uri="http://schemas.openxmlformats.org/drawingml/2006/table">
            <a:tbl>
              <a:tblPr/>
              <a:tblGrid>
                <a:gridCol w="5270938">
                  <a:extLst>
                    <a:ext uri="{9D8B030D-6E8A-4147-A177-3AD203B41FA5}">
                      <a16:colId xmlns:a16="http://schemas.microsoft.com/office/drawing/2014/main" val="525095396"/>
                    </a:ext>
                  </a:extLst>
                </a:gridCol>
                <a:gridCol w="5270938">
                  <a:extLst>
                    <a:ext uri="{9D8B030D-6E8A-4147-A177-3AD203B41FA5}">
                      <a16:colId xmlns:a16="http://schemas.microsoft.com/office/drawing/2014/main" val="3722849274"/>
                    </a:ext>
                  </a:extLst>
                </a:gridCol>
              </a:tblGrid>
              <a:tr h="6248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PHIẾU ĐỌC SÁCH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556088"/>
                  </a:ext>
                </a:extLst>
              </a:tr>
              <a:tr h="773208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Thánh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Gióng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 cuốn sách: Thánh Gióng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94917"/>
                  </a:ext>
                </a:extLst>
              </a:tr>
              <a:tr h="12496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Mĩ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Thuật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Công lao của người đó: Diệt giặc Ân xâm lược.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32273"/>
                  </a:ext>
                </a:extLst>
              </a:tr>
              <a:tr h="624830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 vị thần: Thánh Gióng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5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855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7978676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C082B2EC-8FD3-4D0B-8781-EE86D65CA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-89166" y="3431099"/>
            <a:ext cx="4239807" cy="3245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B02EDD-F2BE-412B-AE50-377DAB222D67}"/>
              </a:ext>
            </a:extLst>
          </p:cNvPr>
          <p:cNvSpPr txBox="1"/>
          <p:nvPr/>
        </p:nvSpPr>
        <p:spPr>
          <a:xfrm>
            <a:off x="738112" y="4440462"/>
            <a:ext cx="2954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TRÌNH BÀY </a:t>
            </a:r>
          </a:p>
          <a:p>
            <a:pPr algn="ctr" defTabSz="914377"/>
            <a:r>
              <a:rPr lang="vi-VN" sz="320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TRƯỚC LỚP</a:t>
            </a:r>
            <a:endParaRPr lang="vi-VN" sz="3200" dirty="0" err="1">
              <a:solidFill>
                <a:srgbClr val="70AD47">
                  <a:lumMod val="75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A842E-50B4-49C2-8ECD-DD913E6B8392}"/>
              </a:ext>
            </a:extLst>
          </p:cNvPr>
          <p:cNvSpPr txBox="1"/>
          <p:nvPr/>
        </p:nvSpPr>
        <p:spPr>
          <a:xfrm>
            <a:off x="3268718" y="1986455"/>
            <a:ext cx="7115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Kể với bạn về công lao của vị thần (hoặc người có công với đất nước) trong bài đã đọc. </a:t>
            </a:r>
          </a:p>
        </p:txBody>
      </p:sp>
    </p:spTree>
    <p:extLst>
      <p:ext uri="{BB962C8B-B14F-4D97-AF65-F5344CB8AC3E}">
        <p14:creationId xmlns:p14="http://schemas.microsoft.com/office/powerpoint/2010/main" val="4680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A4B991-7E1C-4C04-A9F1-7486A9ACF0C2}"/>
              </a:ext>
            </a:extLst>
          </p:cNvPr>
          <p:cNvGrpSpPr/>
          <p:nvPr/>
        </p:nvGrpSpPr>
        <p:grpSpPr>
          <a:xfrm>
            <a:off x="1123984" y="1395065"/>
            <a:ext cx="9290096" cy="351599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4D949AB-34EC-4058-AB53-4A25BC6746DC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F5A474-7948-4FC0-A3B0-5545A180D3EA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AF7857-80B5-475C-958C-960D4F34EA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0389EA7-422D-4F5E-A4B7-BEB5192DC46D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044C1E-6915-4865-91FE-AC7A91E057A4}"/>
              </a:ext>
            </a:extLst>
          </p:cNvPr>
          <p:cNvSpPr txBox="1"/>
          <p:nvPr/>
        </p:nvSpPr>
        <p:spPr>
          <a:xfrm>
            <a:off x="2217683" y="2014445"/>
            <a:ext cx="71165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>
                <a:solidFill>
                  <a:sysClr val="windowText" lastClr="000000"/>
                </a:solidFill>
                <a:latin typeface="Nunito Black" pitchFamily="2" charset="0"/>
                <a:ea typeface="微软雅黑"/>
              </a:rPr>
              <a:t>Thánh Gióng diệt giặc Ân xâm lược vào thời Hùng Vương thứ 6.</a:t>
            </a:r>
            <a:endParaRPr lang="vi-VN" sz="4800" dirty="0">
              <a:solidFill>
                <a:sysClr val="windowText" lastClr="000000"/>
              </a:solidFill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860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3268718" y="1986455"/>
            <a:ext cx="846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N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êu cảm xúc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và bài học rút ra được từ bài đọc.  </a:t>
            </a:r>
          </a:p>
        </p:txBody>
      </p:sp>
    </p:spTree>
    <p:extLst>
      <p:ext uri="{BB962C8B-B14F-4D97-AF65-F5344CB8AC3E}">
        <p14:creationId xmlns:p14="http://schemas.microsoft.com/office/powerpoint/2010/main" val="36057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F5C4D-51FF-4B04-B4E5-156B3C9323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886" y="2252272"/>
            <a:ext cx="449314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163</Words>
  <Application>Microsoft Office PowerPoint</Application>
  <PresentationFormat>Widescreen</PresentationFormat>
  <Paragraphs>24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微软雅黑</vt:lpstr>
      <vt:lpstr>宋体</vt:lpstr>
      <vt:lpstr>Arial</vt:lpstr>
      <vt:lpstr>Arial Black</vt:lpstr>
      <vt:lpstr>Calibri</vt:lpstr>
      <vt:lpstr>Calibri Light</vt:lpstr>
      <vt:lpstr>Coiny</vt:lpstr>
      <vt:lpstr>等线</vt:lpstr>
      <vt:lpstr>等线 Light</vt:lpstr>
      <vt:lpstr>Nunito</vt:lpstr>
      <vt:lpstr>Nunito Black</vt:lpstr>
      <vt:lpstr>Times New Roman</vt:lpstr>
      <vt:lpstr>字魂47号-三分行楷</vt:lpstr>
      <vt:lpstr>字魂59号-创粗黑</vt:lpstr>
      <vt:lpstr>字魂73号-江南手书</vt:lpstr>
      <vt:lpstr>字魂80号-萌趣小鱼体</vt:lpstr>
      <vt:lpstr>Office 主题​​</vt:lpstr>
      <vt:lpstr>Office 主题</vt:lpstr>
      <vt:lpstr>www.33ppt.com 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14</cp:revision>
  <dcterms:created xsi:type="dcterms:W3CDTF">2022-08-29T02:40:54Z</dcterms:created>
  <dcterms:modified xsi:type="dcterms:W3CDTF">2023-04-10T05:32:15Z</dcterms:modified>
</cp:coreProperties>
</file>