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7" r:id="rId3"/>
    <p:sldMasterId id="2147483689" r:id="rId4"/>
  </p:sldMasterIdLst>
  <p:notesMasterIdLst>
    <p:notesMasterId r:id="rId23"/>
  </p:notesMasterIdLst>
  <p:sldIdLst>
    <p:sldId id="823" r:id="rId5"/>
    <p:sldId id="2632" r:id="rId6"/>
    <p:sldId id="863" r:id="rId7"/>
    <p:sldId id="826" r:id="rId8"/>
    <p:sldId id="828" r:id="rId9"/>
    <p:sldId id="829" r:id="rId10"/>
    <p:sldId id="868" r:id="rId11"/>
    <p:sldId id="2633" r:id="rId12"/>
    <p:sldId id="296" r:id="rId13"/>
    <p:sldId id="2642" r:id="rId14"/>
    <p:sldId id="2641" r:id="rId15"/>
    <p:sldId id="2643" r:id="rId16"/>
    <p:sldId id="2645" r:id="rId17"/>
    <p:sldId id="2644" r:id="rId18"/>
    <p:sldId id="2646" r:id="rId19"/>
    <p:sldId id="2647" r:id="rId20"/>
    <p:sldId id="2648" r:id="rId21"/>
    <p:sldId id="86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09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59B67-68CD-4A08-8852-AD56D4B811FB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281922-A33A-45A8-8818-99FD200F8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599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play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865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</a:t>
            </a:r>
            <a:r>
              <a:rPr lang="en-US"/>
              <a:t>-&gt; 4.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741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356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70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386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60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673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961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805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3317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4700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1602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4833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8740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980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6788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0992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387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952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2714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4236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273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9555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1235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3583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793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70D74-6471-4D27-BA2D-84459CBF55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6A9E79-965B-4FC9-82C0-DCF552264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88693B-D30E-4455-B278-A3F4E54927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16672-F6E4-45E6-8458-675CD50BD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1E918-4797-4556-9D18-26D00FC10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8990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77ED4-71D9-4A3E-9B41-98736E899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FB40C-AAA9-4CDF-B77A-159D095DC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771B8-9445-4190-BCF2-3BA47C7B6C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2A840-EDBE-4B55-AD89-AD8B228AD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C54FD-B0D3-4E51-9F2A-691BF8519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7648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785B4-3395-47C7-A6FD-A9C465F6D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17054A-7428-4C00-BBB6-91E5EB1D4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872F68-7BC1-4F2D-B90E-EBD329E100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10BA2-F8C3-4856-8400-8955DDC88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17E8A-873D-40A8-9551-3CA68FE6A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869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482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C1F94-9F25-4BC6-B38A-AA5BE2C59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883CA-4262-4263-A6DB-59D9459F7B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96FB08-EB94-4511-A64A-1002567AA8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F5137E-22C1-48F0-9553-F3B7A76CF7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B93389-9F21-45AC-87C9-A32EBDE35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F7547A-BCBF-4AF4-8E14-0F3BAD525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0192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09DB7-046C-4957-8412-45EFA8DED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122A71-2007-4D8C-9A15-F5A05EEA0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FD0E99-F118-4F58-B557-496D16757D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E53B4B-2173-4A41-B1AC-7205EF41D8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73DE6A-5BF6-43C4-AB3E-EFDBE48A48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8A3FB8-F35C-4234-A9A3-A98616B7F9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20A77E-A842-47F8-8A92-687155B34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98E8F2-F436-49D0-B552-29E29D184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669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20545-2E18-4AC3-8066-8648B1454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59E5A1-16BF-4A87-AB2B-9CA8D98C6B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0E8DEF-BAF3-4655-9F2A-FFBEDA87E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487CEE-89AD-4DF7-BB16-2F7BD76DC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2071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3644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230DB-2A66-4FA3-8AFC-CC74B4E63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D08CD-DBF4-413B-A5BF-3925405FE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194E6A-0A61-4F45-88DB-12E0D44617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694A4F-A29A-4D21-A41E-968A7145AD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8686A1-081B-4E3D-A24F-21B8035C3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3E12A5-7857-4C22-964F-E70964FB8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9197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DFE01-76C0-4767-90D6-25B628E35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00D538-40FA-47B3-B58B-C715DF8A83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30DC0-7279-4163-AFF4-06EDC9206A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7ACAD9-8695-428E-A506-A93962FA8D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6B1C00-DDC6-46BF-84F1-512DF26E2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02A879-9329-405E-BA7F-4EB7EEAFF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155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DD91A-10AC-4200-8CC8-E3E9D9502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81C2BA-0640-459F-B0B8-50D5AC1651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9337C2-3B07-4C20-8DA1-97F2F048BA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7E6D3-8F4C-4112-816D-5A413937B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35E39-8704-4FBF-B443-B9E49235F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9913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0E213E-E07D-406D-9FED-67BAF5125A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2E54E5-E46A-4BD0-8D9B-406FDC583D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0AA68-5978-4081-B7DB-16D40BCAEC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6C8D1-0EAD-4B55-BB16-28EACDEB7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39FA1-2DC7-4D74-91C2-39FF4BEEB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703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324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300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31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687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022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064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  <p:pic>
        <p:nvPicPr>
          <p:cNvPr id="17" name="Picture 16" descr="A picture containing shape&#10;&#10;Description automatically generated">
            <a:extLst>
              <a:ext uri="{FF2B5EF4-FFF2-40B4-BE49-F238E27FC236}">
                <a16:creationId xmlns:a16="http://schemas.microsoft.com/office/drawing/2014/main" id="{EFC1286B-F4DC-A404-5982-0EB5361826E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451" y="371474"/>
            <a:ext cx="119062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69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988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7125A9B-0AA4-458A-9723-31FA22E78A2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092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7315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.xml"/><Relationship Id="rId6" Type="http://schemas.openxmlformats.org/officeDocument/2006/relationships/image" Target="../media/image35.png"/><Relationship Id="rId5" Type="http://schemas.openxmlformats.org/officeDocument/2006/relationships/image" Target="../media/image36.png"/><Relationship Id="rId4" Type="http://schemas.openxmlformats.org/officeDocument/2006/relationships/image" Target="../media/image2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10.wdp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image" Target="../media/image2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22.xml"/><Relationship Id="rId7" Type="http://schemas.microsoft.com/office/2007/relationships/hdphoto" Target="../media/hdphoto4.wdp"/><Relationship Id="rId12" Type="http://schemas.openxmlformats.org/officeDocument/2006/relationships/image" Target="../media/image1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microsoft.com/office/2007/relationships/hdphoto" Target="../media/hdphoto8.wdp"/><Relationship Id="rId5" Type="http://schemas.openxmlformats.org/officeDocument/2006/relationships/image" Target="../media/image5.png"/><Relationship Id="rId10" Type="http://schemas.openxmlformats.org/officeDocument/2006/relationships/image" Target="../media/image28.png"/><Relationship Id="rId4" Type="http://schemas.openxmlformats.org/officeDocument/2006/relationships/image" Target="../media/image1.png"/><Relationship Id="rId9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eg"/><Relationship Id="rId3" Type="http://schemas.microsoft.com/office/2007/relationships/media" Target="../media/media2.mp3"/><Relationship Id="rId7" Type="http://schemas.openxmlformats.org/officeDocument/2006/relationships/image" Target="../media/image9.jpg"/><Relationship Id="rId12" Type="http://schemas.openxmlformats.org/officeDocument/2006/relationships/image" Target="../media/image14.jpeg"/><Relationship Id="rId2" Type="http://schemas.microsoft.com/office/2007/relationships/media" Target="../media/media1.mp3"/><Relationship Id="rId16" Type="http://schemas.openxmlformats.org/officeDocument/2006/relationships/image" Target="../media/image17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3.jpeg"/><Relationship Id="rId5" Type="http://schemas.openxmlformats.org/officeDocument/2006/relationships/slideLayout" Target="../slideLayouts/slideLayout11.xml"/><Relationship Id="rId15" Type="http://schemas.openxmlformats.org/officeDocument/2006/relationships/slide" Target="slide3.xml"/><Relationship Id="rId10" Type="http://schemas.openxmlformats.org/officeDocument/2006/relationships/image" Target="../media/image12.jpeg"/><Relationship Id="rId4" Type="http://schemas.openxmlformats.org/officeDocument/2006/relationships/audio" Target="../media/media2.mp3"/><Relationship Id="rId9" Type="http://schemas.openxmlformats.org/officeDocument/2006/relationships/image" Target="../media/image11.png"/><Relationship Id="rId1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5.wdp"/><Relationship Id="rId11" Type="http://schemas.openxmlformats.org/officeDocument/2006/relationships/slide" Target="slide7.xml"/><Relationship Id="rId5" Type="http://schemas.openxmlformats.org/officeDocument/2006/relationships/image" Target="../media/image18.png"/><Relationship Id="rId10" Type="http://schemas.openxmlformats.org/officeDocument/2006/relationships/slide" Target="slide6.xml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11" Type="http://schemas.openxmlformats.org/officeDocument/2006/relationships/image" Target="../media/image23.gif"/><Relationship Id="rId5" Type="http://schemas.openxmlformats.org/officeDocument/2006/relationships/image" Target="../media/image20.png"/><Relationship Id="rId10" Type="http://schemas.microsoft.com/office/2007/relationships/hdphoto" Target="../media/hdphoto7.wdp"/><Relationship Id="rId4" Type="http://schemas.openxmlformats.org/officeDocument/2006/relationships/audio" Target="../media/audio4.wav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11" Type="http://schemas.openxmlformats.org/officeDocument/2006/relationships/image" Target="../media/image23.gif"/><Relationship Id="rId5" Type="http://schemas.openxmlformats.org/officeDocument/2006/relationships/image" Target="../media/image20.png"/><Relationship Id="rId10" Type="http://schemas.microsoft.com/office/2007/relationships/hdphoto" Target="../media/hdphoto7.wdp"/><Relationship Id="rId4" Type="http://schemas.openxmlformats.org/officeDocument/2006/relationships/audio" Target="../media/audio4.wav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5.wdp"/><Relationship Id="rId5" Type="http://schemas.openxmlformats.org/officeDocument/2006/relationships/image" Target="../media/image18.png"/><Relationship Id="rId4" Type="http://schemas.openxmlformats.org/officeDocument/2006/relationships/audio" Target="../media/audio5.wav"/><Relationship Id="rId9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4.wdp"/><Relationship Id="rId5" Type="http://schemas.openxmlformats.org/officeDocument/2006/relationships/image" Target="../media/image7.png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3.png"/><Relationship Id="rId5" Type="http://schemas.microsoft.com/office/2007/relationships/hdphoto" Target="../media/hdphoto9.wdp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9E83CC-24CE-4B34-B0C7-7068C01336C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92658" y="2226482"/>
            <a:ext cx="687688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3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58DB18-510A-57C9-90FD-2AD75E2DAEA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09814" y="2511459"/>
            <a:ext cx="724877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41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06" name="Picture 2" descr="Compound adjectives | Baamboozle">
            <a:extLst>
              <a:ext uri="{FF2B5EF4-FFF2-40B4-BE49-F238E27FC236}">
                <a16:creationId xmlns:a16="http://schemas.microsoft.com/office/drawing/2014/main" id="{EC1AAABC-F561-4947-8B1F-73C0CF2EF7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B1B09334-9A96-4F8D-8363-5065A8917D56}"/>
              </a:ext>
            </a:extLst>
          </p:cNvPr>
          <p:cNvGrpSpPr/>
          <p:nvPr/>
        </p:nvGrpSpPr>
        <p:grpSpPr>
          <a:xfrm>
            <a:off x="457200" y="275897"/>
            <a:ext cx="6395179" cy="1248103"/>
            <a:chOff x="457200" y="275897"/>
            <a:chExt cx="6395179" cy="1248103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07B2E58E-ECB3-4F0A-B58F-44EAB2CE1A5C}"/>
                </a:ext>
              </a:extLst>
            </p:cNvPr>
            <p:cNvGrpSpPr/>
            <p:nvPr/>
          </p:nvGrpSpPr>
          <p:grpSpPr>
            <a:xfrm>
              <a:off x="1371600" y="484363"/>
              <a:ext cx="5480779" cy="1014237"/>
              <a:chOff x="1371600" y="484363"/>
              <a:chExt cx="5480779" cy="1014237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149611F5-E227-40C4-9537-604A0C782E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1600" y="484363"/>
                <a:ext cx="5480779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A1D2D127-C002-4900-AAAF-D1E2B0624764}"/>
                  </a:ext>
                </a:extLst>
              </p:cNvPr>
              <p:cNvSpPr txBox="1"/>
              <p:nvPr/>
            </p:nvSpPr>
            <p:spPr>
              <a:xfrm>
                <a:off x="2029898" y="622149"/>
                <a:ext cx="4064832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Đặt tính rồi tính</a:t>
                </a:r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89D79690-729A-41C7-8D0B-614529299B4F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64" name="Isosceles Triangle 63">
                <a:extLst>
                  <a:ext uri="{FF2B5EF4-FFF2-40B4-BE49-F238E27FC236}">
                    <a16:creationId xmlns:a16="http://schemas.microsoft.com/office/drawing/2014/main" id="{CD290619-52CF-42FD-A59B-C2097E7E98B9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0D6762A1-F49E-4CF8-A1D2-40D9D04A786E}"/>
                  </a:ext>
                </a:extLst>
              </p:cNvPr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1</a:t>
                </a:r>
              </a:p>
            </p:txBody>
          </p:sp>
        </p:grp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2695A262-36EF-4241-A394-59555ADF82F6}"/>
              </a:ext>
            </a:extLst>
          </p:cNvPr>
          <p:cNvSpPr txBox="1"/>
          <p:nvPr/>
        </p:nvSpPr>
        <p:spPr>
          <a:xfrm>
            <a:off x="1216766" y="2094454"/>
            <a:ext cx="2099934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207 x 8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77B9258-57BB-4B7F-BD32-21EC8260A4AB}"/>
              </a:ext>
            </a:extLst>
          </p:cNvPr>
          <p:cNvSpPr txBox="1"/>
          <p:nvPr/>
        </p:nvSpPr>
        <p:spPr>
          <a:xfrm>
            <a:off x="6292854" y="2011742"/>
            <a:ext cx="2608086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9 160 x 5</a:t>
            </a: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7E1B0709-FDF8-4FD5-BE14-C168BA4AE87E}"/>
              </a:ext>
            </a:extLst>
          </p:cNvPr>
          <p:cNvGrpSpPr/>
          <p:nvPr/>
        </p:nvGrpSpPr>
        <p:grpSpPr>
          <a:xfrm>
            <a:off x="8058609" y="388466"/>
            <a:ext cx="3435786" cy="1563461"/>
            <a:chOff x="3722255" y="1490091"/>
            <a:chExt cx="5046771" cy="2074467"/>
          </a:xfrm>
        </p:grpSpPr>
        <p:grpSp>
          <p:nvGrpSpPr>
            <p:cNvPr id="104" name="Graphic 7">
              <a:extLst>
                <a:ext uri="{FF2B5EF4-FFF2-40B4-BE49-F238E27FC236}">
                  <a16:creationId xmlns:a16="http://schemas.microsoft.com/office/drawing/2014/main" id="{508D7082-E520-4C4D-BB0D-C20B9055EB7E}"/>
                </a:ext>
              </a:extLst>
            </p:cNvPr>
            <p:cNvGrpSpPr/>
            <p:nvPr/>
          </p:nvGrpSpPr>
          <p:grpSpPr>
            <a:xfrm>
              <a:off x="3722255" y="1490091"/>
              <a:ext cx="5046771" cy="2074467"/>
              <a:chOff x="609584" y="2133703"/>
              <a:chExt cx="7161963" cy="3608930"/>
            </a:xfrm>
          </p:grpSpPr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EB43CAF0-E3F4-44C4-BB14-C58866727447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08" name="Graphic 7">
                <a:extLst>
                  <a:ext uri="{FF2B5EF4-FFF2-40B4-BE49-F238E27FC236}">
                    <a16:creationId xmlns:a16="http://schemas.microsoft.com/office/drawing/2014/main" id="{C0B1FF45-A4A6-4EDD-A7FA-0EF4E2C72C6D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109" name="Graphic 7">
                  <a:extLst>
                    <a:ext uri="{FF2B5EF4-FFF2-40B4-BE49-F238E27FC236}">
                      <a16:creationId xmlns:a16="http://schemas.microsoft.com/office/drawing/2014/main" id="{0FD58691-5645-4B76-AED5-686DAABB9BDF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118" name="Freeform: Shape 117">
                    <a:extLst>
                      <a:ext uri="{FF2B5EF4-FFF2-40B4-BE49-F238E27FC236}">
                        <a16:creationId xmlns:a16="http://schemas.microsoft.com/office/drawing/2014/main" id="{F61F472D-6CE9-4723-AD26-3D894C60ABEB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9" name="Freeform: Shape 118">
                    <a:extLst>
                      <a:ext uri="{FF2B5EF4-FFF2-40B4-BE49-F238E27FC236}">
                        <a16:creationId xmlns:a16="http://schemas.microsoft.com/office/drawing/2014/main" id="{3F423FB9-6DD0-426C-B476-4D65905D144B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0" name="Graphic 7">
                  <a:extLst>
                    <a:ext uri="{FF2B5EF4-FFF2-40B4-BE49-F238E27FC236}">
                      <a16:creationId xmlns:a16="http://schemas.microsoft.com/office/drawing/2014/main" id="{AED16BB0-B32C-486A-9C7B-F88A432A1035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116" name="Freeform: Shape 115">
                    <a:extLst>
                      <a:ext uri="{FF2B5EF4-FFF2-40B4-BE49-F238E27FC236}">
                        <a16:creationId xmlns:a16="http://schemas.microsoft.com/office/drawing/2014/main" id="{24E9F169-59F9-4DC5-869C-5AF9E50E190D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" name="Freeform: Shape 116">
                    <a:extLst>
                      <a:ext uri="{FF2B5EF4-FFF2-40B4-BE49-F238E27FC236}">
                        <a16:creationId xmlns:a16="http://schemas.microsoft.com/office/drawing/2014/main" id="{41B5BFCF-C77B-4D92-9208-1C8E8720DDAE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1" name="Graphic 7">
                  <a:extLst>
                    <a:ext uri="{FF2B5EF4-FFF2-40B4-BE49-F238E27FC236}">
                      <a16:creationId xmlns:a16="http://schemas.microsoft.com/office/drawing/2014/main" id="{DB02569A-6696-4E5A-B3F5-B9B49C593798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112" name="Freeform: Shape 111">
                    <a:extLst>
                      <a:ext uri="{FF2B5EF4-FFF2-40B4-BE49-F238E27FC236}">
                        <a16:creationId xmlns:a16="http://schemas.microsoft.com/office/drawing/2014/main" id="{7D2A0426-97FA-4E21-B102-0F5ACB231494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" name="Freeform: Shape 112">
                    <a:extLst>
                      <a:ext uri="{FF2B5EF4-FFF2-40B4-BE49-F238E27FC236}">
                        <a16:creationId xmlns:a16="http://schemas.microsoft.com/office/drawing/2014/main" id="{A53A71D3-A004-4EAC-ADC3-73B4FC0261C0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" name="Freeform: Shape 113">
                    <a:extLst>
                      <a:ext uri="{FF2B5EF4-FFF2-40B4-BE49-F238E27FC236}">
                        <a16:creationId xmlns:a16="http://schemas.microsoft.com/office/drawing/2014/main" id="{70CBF06E-4A21-47E7-ABE5-81BDEECD1920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" name="Freeform: Shape 114">
                    <a:extLst>
                      <a:ext uri="{FF2B5EF4-FFF2-40B4-BE49-F238E27FC236}">
                        <a16:creationId xmlns:a16="http://schemas.microsoft.com/office/drawing/2014/main" id="{C9360C4D-432F-496A-9893-A6ABFB65F17D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DEC7FEF2-98EB-4577-8BA7-F45C35797FAC}"/>
                </a:ext>
              </a:extLst>
            </p:cNvPr>
            <p:cNvSpPr txBox="1"/>
            <p:nvPr/>
          </p:nvSpPr>
          <p:spPr>
            <a:xfrm>
              <a:off x="4913236" y="1617920"/>
              <a:ext cx="3113474" cy="17968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Làm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vào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bảng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con</a:t>
              </a:r>
            </a:p>
          </p:txBody>
        </p:sp>
      </p:grpSp>
      <p:sp>
        <p:nvSpPr>
          <p:cNvPr id="120" name="TextBox 119">
            <a:extLst>
              <a:ext uri="{FF2B5EF4-FFF2-40B4-BE49-F238E27FC236}">
                <a16:creationId xmlns:a16="http://schemas.microsoft.com/office/drawing/2014/main" id="{4CAE6A6B-C981-4B2B-9743-5FDF3684223E}"/>
              </a:ext>
            </a:extLst>
          </p:cNvPr>
          <p:cNvSpPr txBox="1"/>
          <p:nvPr/>
        </p:nvSpPr>
        <p:spPr>
          <a:xfrm>
            <a:off x="1124370" y="3301265"/>
            <a:ext cx="2574423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5 4 81 : 7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17637E94-D974-409B-A42B-E47922B19CC0}"/>
              </a:ext>
            </a:extLst>
          </p:cNvPr>
          <p:cNvSpPr txBox="1"/>
          <p:nvPr/>
        </p:nvSpPr>
        <p:spPr>
          <a:xfrm>
            <a:off x="6535219" y="3225903"/>
            <a:ext cx="2768387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57 436 : 6</a:t>
            </a:r>
          </a:p>
        </p:txBody>
      </p:sp>
    </p:spTree>
    <p:extLst>
      <p:ext uri="{BB962C8B-B14F-4D97-AF65-F5344CB8AC3E}">
        <p14:creationId xmlns:p14="http://schemas.microsoft.com/office/powerpoint/2010/main" val="293755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" dur="500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4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06" name="Picture 2" descr="Compound adjectives | Baamboozle">
            <a:extLst>
              <a:ext uri="{FF2B5EF4-FFF2-40B4-BE49-F238E27FC236}">
                <a16:creationId xmlns:a16="http://schemas.microsoft.com/office/drawing/2014/main" id="{EC1AAABC-F561-4947-8B1F-73C0CF2EF7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4712D46B-E847-40A5-B2A3-901E7909838B}"/>
              </a:ext>
            </a:extLst>
          </p:cNvPr>
          <p:cNvGrpSpPr/>
          <p:nvPr/>
        </p:nvGrpSpPr>
        <p:grpSpPr>
          <a:xfrm>
            <a:off x="457200" y="2254298"/>
            <a:ext cx="11353800" cy="5198537"/>
            <a:chOff x="457200" y="1828800"/>
            <a:chExt cx="11353800" cy="5198537"/>
          </a:xfrm>
        </p:grpSpPr>
        <p:sp>
          <p:nvSpPr>
            <p:cNvPr id="124" name="Rectangle: Top Corners Rounded 123">
              <a:extLst>
                <a:ext uri="{FF2B5EF4-FFF2-40B4-BE49-F238E27FC236}">
                  <a16:creationId xmlns:a16="http://schemas.microsoft.com/office/drawing/2014/main" id="{6EFA6CD0-20C8-4AA9-89B2-A9C5F1AFEBA6}"/>
                </a:ext>
              </a:extLst>
            </p:cNvPr>
            <p:cNvSpPr/>
            <p:nvPr/>
          </p:nvSpPr>
          <p:spPr>
            <a:xfrm>
              <a:off x="457200" y="1828800"/>
              <a:ext cx="11353800" cy="5198537"/>
            </a:xfrm>
            <a:prstGeom prst="round2Same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25" name="Rectangle: Top Corners Rounded 124">
              <a:extLst>
                <a:ext uri="{FF2B5EF4-FFF2-40B4-BE49-F238E27FC236}">
                  <a16:creationId xmlns:a16="http://schemas.microsoft.com/office/drawing/2014/main" id="{2146D89A-0892-4E57-9AA8-29BE68D69C38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657091" y="1997583"/>
              <a:ext cx="10954018" cy="5029754"/>
            </a:xfrm>
            <a:prstGeom prst="round2SameRect">
              <a:avLst/>
            </a:prstGeom>
            <a:blipFill dpi="0" rotWithShape="0">
              <a:blip r:embed="rId5" cstate="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5896" t="-39715" r="-5896" b="-22595"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0D11CCB0-943F-40E6-BE86-C2277EF41232}"/>
              </a:ext>
            </a:extLst>
          </p:cNvPr>
          <p:cNvGrpSpPr/>
          <p:nvPr/>
        </p:nvGrpSpPr>
        <p:grpSpPr>
          <a:xfrm>
            <a:off x="457200" y="275897"/>
            <a:ext cx="6395179" cy="1248103"/>
            <a:chOff x="457200" y="275897"/>
            <a:chExt cx="6395179" cy="1248103"/>
          </a:xfrm>
        </p:grpSpPr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0A98EEDB-24CE-493E-90FC-8DF72AC9036D}"/>
                </a:ext>
              </a:extLst>
            </p:cNvPr>
            <p:cNvGrpSpPr/>
            <p:nvPr/>
          </p:nvGrpSpPr>
          <p:grpSpPr>
            <a:xfrm>
              <a:off x="1371600" y="484363"/>
              <a:ext cx="5480779" cy="1014237"/>
              <a:chOff x="1371600" y="484363"/>
              <a:chExt cx="5480779" cy="1014237"/>
            </a:xfrm>
          </p:grpSpPr>
          <p:pic>
            <p:nvPicPr>
              <p:cNvPr id="131" name="Picture 130">
                <a:extLst>
                  <a:ext uri="{FF2B5EF4-FFF2-40B4-BE49-F238E27FC236}">
                    <a16:creationId xmlns:a16="http://schemas.microsoft.com/office/drawing/2014/main" id="{6BD1915C-F8DD-410B-A81D-8286897AC7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71600" y="484363"/>
                <a:ext cx="5480779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EE5A885E-1C1B-46A8-BDFC-CDA64ED646BA}"/>
                  </a:ext>
                </a:extLst>
              </p:cNvPr>
              <p:cNvSpPr txBox="1"/>
              <p:nvPr/>
            </p:nvSpPr>
            <p:spPr>
              <a:xfrm>
                <a:off x="2029898" y="622149"/>
                <a:ext cx="4064832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Đặt tính rồi tính</a:t>
                </a: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7CAFD7DA-9C9A-4DF1-BD96-E36652AA8C38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129" name="Isosceles Triangle 128">
                <a:extLst>
                  <a:ext uri="{FF2B5EF4-FFF2-40B4-BE49-F238E27FC236}">
                    <a16:creationId xmlns:a16="http://schemas.microsoft.com/office/drawing/2014/main" id="{E3CAEBE4-03F8-4740-B857-83478BEAE9A3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491DC365-28D5-466F-BE61-4EC4E857866A}"/>
                  </a:ext>
                </a:extLst>
              </p:cNvPr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1</a:t>
                </a:r>
              </a:p>
            </p:txBody>
          </p:sp>
        </p:grp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E4042C94-6D8E-4E94-8FB3-AE26195A04EE}"/>
              </a:ext>
            </a:extLst>
          </p:cNvPr>
          <p:cNvGrpSpPr/>
          <p:nvPr/>
        </p:nvGrpSpPr>
        <p:grpSpPr>
          <a:xfrm>
            <a:off x="7836819" y="446959"/>
            <a:ext cx="3435786" cy="1563461"/>
            <a:chOff x="3722255" y="1490091"/>
            <a:chExt cx="5046771" cy="2074467"/>
          </a:xfrm>
        </p:grpSpPr>
        <p:grpSp>
          <p:nvGrpSpPr>
            <p:cNvPr id="137" name="Graphic 7">
              <a:extLst>
                <a:ext uri="{FF2B5EF4-FFF2-40B4-BE49-F238E27FC236}">
                  <a16:creationId xmlns:a16="http://schemas.microsoft.com/office/drawing/2014/main" id="{4353EC3E-A863-49ED-A4D2-D07FB9A87A7D}"/>
                </a:ext>
              </a:extLst>
            </p:cNvPr>
            <p:cNvGrpSpPr/>
            <p:nvPr/>
          </p:nvGrpSpPr>
          <p:grpSpPr>
            <a:xfrm>
              <a:off x="3722255" y="1490091"/>
              <a:ext cx="5046771" cy="2074467"/>
              <a:chOff x="609584" y="2133703"/>
              <a:chExt cx="7161963" cy="3608930"/>
            </a:xfrm>
          </p:grpSpPr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BEFB7A01-85B0-479C-A14B-7F3BC27CBC87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140" name="Graphic 7">
                <a:extLst>
                  <a:ext uri="{FF2B5EF4-FFF2-40B4-BE49-F238E27FC236}">
                    <a16:creationId xmlns:a16="http://schemas.microsoft.com/office/drawing/2014/main" id="{3882524B-4EF1-4815-9BAD-3F27E69DCDB8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141" name="Graphic 7">
                  <a:extLst>
                    <a:ext uri="{FF2B5EF4-FFF2-40B4-BE49-F238E27FC236}">
                      <a16:creationId xmlns:a16="http://schemas.microsoft.com/office/drawing/2014/main" id="{60E3663A-050A-4085-A759-24625A36E09C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150" name="Freeform: Shape 149">
                    <a:extLst>
                      <a:ext uri="{FF2B5EF4-FFF2-40B4-BE49-F238E27FC236}">
                        <a16:creationId xmlns:a16="http://schemas.microsoft.com/office/drawing/2014/main" id="{CA393591-2303-4187-BBBA-0FDF846A656E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51" name="Freeform: Shape 150">
                    <a:extLst>
                      <a:ext uri="{FF2B5EF4-FFF2-40B4-BE49-F238E27FC236}">
                        <a16:creationId xmlns:a16="http://schemas.microsoft.com/office/drawing/2014/main" id="{8606B51C-6FCF-4EBB-8290-87B6D46B3867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2" name="Graphic 7">
                  <a:extLst>
                    <a:ext uri="{FF2B5EF4-FFF2-40B4-BE49-F238E27FC236}">
                      <a16:creationId xmlns:a16="http://schemas.microsoft.com/office/drawing/2014/main" id="{4C56EA3D-152A-44AD-A244-31EC94BC59B9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148" name="Freeform: Shape 147">
                    <a:extLst>
                      <a:ext uri="{FF2B5EF4-FFF2-40B4-BE49-F238E27FC236}">
                        <a16:creationId xmlns:a16="http://schemas.microsoft.com/office/drawing/2014/main" id="{45493907-0747-469D-AC05-28A7BEB7EF3B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9" name="Freeform: Shape 148">
                    <a:extLst>
                      <a:ext uri="{FF2B5EF4-FFF2-40B4-BE49-F238E27FC236}">
                        <a16:creationId xmlns:a16="http://schemas.microsoft.com/office/drawing/2014/main" id="{6699CFC3-258D-4088-81D0-6A932F91C0C7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3" name="Graphic 7">
                  <a:extLst>
                    <a:ext uri="{FF2B5EF4-FFF2-40B4-BE49-F238E27FC236}">
                      <a16:creationId xmlns:a16="http://schemas.microsoft.com/office/drawing/2014/main" id="{1E7B8A65-9AD4-424C-8C12-90A823392A24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144" name="Freeform: Shape 143">
                    <a:extLst>
                      <a:ext uri="{FF2B5EF4-FFF2-40B4-BE49-F238E27FC236}">
                        <a16:creationId xmlns:a16="http://schemas.microsoft.com/office/drawing/2014/main" id="{CD900E75-15B4-4B41-94B1-D77F996700BD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5" name="Freeform: Shape 144">
                    <a:extLst>
                      <a:ext uri="{FF2B5EF4-FFF2-40B4-BE49-F238E27FC236}">
                        <a16:creationId xmlns:a16="http://schemas.microsoft.com/office/drawing/2014/main" id="{9BEB6642-7F3D-4D0B-A58F-3C13DC46A630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6" name="Freeform: Shape 145">
                    <a:extLst>
                      <a:ext uri="{FF2B5EF4-FFF2-40B4-BE49-F238E27FC236}">
                        <a16:creationId xmlns:a16="http://schemas.microsoft.com/office/drawing/2014/main" id="{DB74C7B7-DA54-43E8-9012-956ABC8267BF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id="{4674BD41-CCB4-49FD-BD11-4C0ECACD1F49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AF11A0CC-DB89-4956-B5CC-9E63BBDEC0CE}"/>
                </a:ext>
              </a:extLst>
            </p:cNvPr>
            <p:cNvSpPr txBox="1"/>
            <p:nvPr/>
          </p:nvSpPr>
          <p:spPr>
            <a:xfrm>
              <a:off x="4971498" y="1949574"/>
              <a:ext cx="2583025" cy="8984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Sửa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bài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152" name="TextBox 151">
            <a:extLst>
              <a:ext uri="{FF2B5EF4-FFF2-40B4-BE49-F238E27FC236}">
                <a16:creationId xmlns:a16="http://schemas.microsoft.com/office/drawing/2014/main" id="{D03DF90D-13E8-4B4D-B7DB-ADD3CA923DEB}"/>
              </a:ext>
            </a:extLst>
          </p:cNvPr>
          <p:cNvSpPr txBox="1"/>
          <p:nvPr/>
        </p:nvSpPr>
        <p:spPr>
          <a:xfrm>
            <a:off x="3978910" y="3672361"/>
            <a:ext cx="1404232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207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7A719CAE-EEFA-4E7E-A04C-4719929E88BD}"/>
              </a:ext>
            </a:extLst>
          </p:cNvPr>
          <p:cNvSpPr txBox="1"/>
          <p:nvPr/>
        </p:nvSpPr>
        <p:spPr>
          <a:xfrm>
            <a:off x="4893758" y="4725534"/>
            <a:ext cx="468077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F7CBE8F7-BD0C-46FA-8E3A-9C34A30E98AC}"/>
              </a:ext>
            </a:extLst>
          </p:cNvPr>
          <p:cNvSpPr txBox="1"/>
          <p:nvPr/>
        </p:nvSpPr>
        <p:spPr>
          <a:xfrm>
            <a:off x="2952750" y="5741197"/>
            <a:ext cx="2458623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1656</a:t>
            </a:r>
          </a:p>
        </p:txBody>
      </p: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E1BE288A-3FE5-4900-99F5-D3B780C70566}"/>
              </a:ext>
            </a:extLst>
          </p:cNvPr>
          <p:cNvCxnSpPr>
            <a:cxnSpLocks/>
          </p:cNvCxnSpPr>
          <p:nvPr/>
        </p:nvCxnSpPr>
        <p:spPr>
          <a:xfrm>
            <a:off x="3552825" y="5750459"/>
            <a:ext cx="1877791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TextBox 156">
            <a:extLst>
              <a:ext uri="{FF2B5EF4-FFF2-40B4-BE49-F238E27FC236}">
                <a16:creationId xmlns:a16="http://schemas.microsoft.com/office/drawing/2014/main" id="{F3349525-0F05-41DE-A410-EB223FD12B62}"/>
              </a:ext>
            </a:extLst>
          </p:cNvPr>
          <p:cNvSpPr txBox="1"/>
          <p:nvPr/>
        </p:nvSpPr>
        <p:spPr>
          <a:xfrm>
            <a:off x="6932565" y="3672361"/>
            <a:ext cx="2101537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9 160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A7759177-D964-4D90-8034-3070C4CC91B5}"/>
              </a:ext>
            </a:extLst>
          </p:cNvPr>
          <p:cNvSpPr txBox="1"/>
          <p:nvPr/>
        </p:nvSpPr>
        <p:spPr>
          <a:xfrm>
            <a:off x="8566025" y="4725534"/>
            <a:ext cx="468077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01C0BCDD-84C6-4130-9A6A-2424E800B0DC}"/>
              </a:ext>
            </a:extLst>
          </p:cNvPr>
          <p:cNvSpPr txBox="1"/>
          <p:nvPr/>
        </p:nvSpPr>
        <p:spPr>
          <a:xfrm>
            <a:off x="6400800" y="5766137"/>
            <a:ext cx="2598661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45800</a:t>
            </a:r>
          </a:p>
        </p:txBody>
      </p: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620A8168-8623-4FCB-B938-837839D03C40}"/>
              </a:ext>
            </a:extLst>
          </p:cNvPr>
          <p:cNvCxnSpPr>
            <a:cxnSpLocks/>
          </p:cNvCxnSpPr>
          <p:nvPr/>
        </p:nvCxnSpPr>
        <p:spPr>
          <a:xfrm>
            <a:off x="6886575" y="5750459"/>
            <a:ext cx="2136962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TextBox 166">
            <a:extLst>
              <a:ext uri="{FF2B5EF4-FFF2-40B4-BE49-F238E27FC236}">
                <a16:creationId xmlns:a16="http://schemas.microsoft.com/office/drawing/2014/main" id="{E3D78297-55C3-48F0-A853-71F2F99CE751}"/>
              </a:ext>
            </a:extLst>
          </p:cNvPr>
          <p:cNvSpPr txBox="1"/>
          <p:nvPr/>
        </p:nvSpPr>
        <p:spPr>
          <a:xfrm>
            <a:off x="3386821" y="2791320"/>
            <a:ext cx="2035814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207 x 8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B2299BF0-FBC6-4B3A-B0B5-737DCF05B5D0}"/>
              </a:ext>
            </a:extLst>
          </p:cNvPr>
          <p:cNvSpPr txBox="1"/>
          <p:nvPr/>
        </p:nvSpPr>
        <p:spPr>
          <a:xfrm>
            <a:off x="6767459" y="2870533"/>
            <a:ext cx="2543966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lang="en-US" sz="5400" b="1" dirty="0">
                <a:solidFill>
                  <a:srgbClr val="00B050"/>
                </a:solidFill>
                <a:cs typeface="Calibri" panose="020F0502020204030204" pitchFamily="34" charset="0"/>
              </a:rPr>
              <a:t>9 160 x 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B2D444-4009-7E6B-FF0E-12CE5B91DB71}"/>
              </a:ext>
            </a:extLst>
          </p:cNvPr>
          <p:cNvSpPr txBox="1"/>
          <p:nvPr/>
        </p:nvSpPr>
        <p:spPr>
          <a:xfrm>
            <a:off x="3371850" y="4200525"/>
            <a:ext cx="9048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D2213B-C510-7F3B-0AA9-9469FCC71D73}"/>
              </a:ext>
            </a:extLst>
          </p:cNvPr>
          <p:cNvSpPr txBox="1"/>
          <p:nvPr/>
        </p:nvSpPr>
        <p:spPr>
          <a:xfrm>
            <a:off x="6457950" y="4286250"/>
            <a:ext cx="9048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95569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750"/>
                                            <p:tgtEl>
                                              <p:spTgt spid="1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1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1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2" grpId="0"/>
          <p:bldP spid="153" grpId="0"/>
          <p:bldP spid="154" grpId="0"/>
          <p:bldP spid="157" grpId="0"/>
          <p:bldP spid="158" grpId="0"/>
          <p:bldP spid="159" grpId="0"/>
          <p:bldP spid="2" grpId="0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750"/>
                                            <p:tgtEl>
                                              <p:spTgt spid="1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1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1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2" grpId="0"/>
          <p:bldP spid="153" grpId="0"/>
          <p:bldP spid="154" grpId="0"/>
          <p:bldP spid="157" grpId="0"/>
          <p:bldP spid="158" grpId="0"/>
          <p:bldP spid="159" grpId="0"/>
          <p:bldP spid="2" grpId="0"/>
          <p:bldP spid="6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06" name="Picture 2" descr="Compound adjectives | Baamboozle">
            <a:extLst>
              <a:ext uri="{FF2B5EF4-FFF2-40B4-BE49-F238E27FC236}">
                <a16:creationId xmlns:a16="http://schemas.microsoft.com/office/drawing/2014/main" id="{EC1AAABC-F561-4947-8B1F-73C0CF2EF7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6" name="Group 125">
            <a:extLst>
              <a:ext uri="{FF2B5EF4-FFF2-40B4-BE49-F238E27FC236}">
                <a16:creationId xmlns:a16="http://schemas.microsoft.com/office/drawing/2014/main" id="{0D11CCB0-943F-40E6-BE86-C2277EF41232}"/>
              </a:ext>
            </a:extLst>
          </p:cNvPr>
          <p:cNvGrpSpPr/>
          <p:nvPr/>
        </p:nvGrpSpPr>
        <p:grpSpPr>
          <a:xfrm>
            <a:off x="457200" y="275897"/>
            <a:ext cx="6395179" cy="1248103"/>
            <a:chOff x="457200" y="275897"/>
            <a:chExt cx="6395179" cy="1248103"/>
          </a:xfrm>
        </p:grpSpPr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0A98EEDB-24CE-493E-90FC-8DF72AC9036D}"/>
                </a:ext>
              </a:extLst>
            </p:cNvPr>
            <p:cNvGrpSpPr/>
            <p:nvPr/>
          </p:nvGrpSpPr>
          <p:grpSpPr>
            <a:xfrm>
              <a:off x="1371600" y="484363"/>
              <a:ext cx="5480779" cy="1014237"/>
              <a:chOff x="1371600" y="484363"/>
              <a:chExt cx="5480779" cy="1014237"/>
            </a:xfrm>
          </p:grpSpPr>
          <p:pic>
            <p:nvPicPr>
              <p:cNvPr id="131" name="Picture 130">
                <a:extLst>
                  <a:ext uri="{FF2B5EF4-FFF2-40B4-BE49-F238E27FC236}">
                    <a16:creationId xmlns:a16="http://schemas.microsoft.com/office/drawing/2014/main" id="{6BD1915C-F8DD-410B-A81D-8286897AC7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1600" y="484363"/>
                <a:ext cx="5480779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EE5A885E-1C1B-46A8-BDFC-CDA64ED646BA}"/>
                  </a:ext>
                </a:extLst>
              </p:cNvPr>
              <p:cNvSpPr txBox="1"/>
              <p:nvPr/>
            </p:nvSpPr>
            <p:spPr>
              <a:xfrm>
                <a:off x="2029898" y="622149"/>
                <a:ext cx="4064832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Đặt tính rồi tính</a:t>
                </a: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7CAFD7DA-9C9A-4DF1-BD96-E36652AA8C38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129" name="Isosceles Triangle 128">
                <a:extLst>
                  <a:ext uri="{FF2B5EF4-FFF2-40B4-BE49-F238E27FC236}">
                    <a16:creationId xmlns:a16="http://schemas.microsoft.com/office/drawing/2014/main" id="{E3CAEBE4-03F8-4740-B857-83478BEAE9A3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491DC365-28D5-466F-BE61-4EC4E857866A}"/>
                  </a:ext>
                </a:extLst>
              </p:cNvPr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1</a:t>
                </a:r>
              </a:p>
            </p:txBody>
          </p:sp>
        </p:grp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E4042C94-6D8E-4E94-8FB3-AE26195A04EE}"/>
              </a:ext>
            </a:extLst>
          </p:cNvPr>
          <p:cNvGrpSpPr/>
          <p:nvPr/>
        </p:nvGrpSpPr>
        <p:grpSpPr>
          <a:xfrm>
            <a:off x="7836819" y="446959"/>
            <a:ext cx="3435786" cy="1563461"/>
            <a:chOff x="3722255" y="1490091"/>
            <a:chExt cx="5046771" cy="2074467"/>
          </a:xfrm>
        </p:grpSpPr>
        <p:grpSp>
          <p:nvGrpSpPr>
            <p:cNvPr id="137" name="Graphic 7">
              <a:extLst>
                <a:ext uri="{FF2B5EF4-FFF2-40B4-BE49-F238E27FC236}">
                  <a16:creationId xmlns:a16="http://schemas.microsoft.com/office/drawing/2014/main" id="{4353EC3E-A863-49ED-A4D2-D07FB9A87A7D}"/>
                </a:ext>
              </a:extLst>
            </p:cNvPr>
            <p:cNvGrpSpPr/>
            <p:nvPr/>
          </p:nvGrpSpPr>
          <p:grpSpPr>
            <a:xfrm>
              <a:off x="3722255" y="1490091"/>
              <a:ext cx="5046771" cy="2074467"/>
              <a:chOff x="609584" y="2133703"/>
              <a:chExt cx="7161963" cy="3608930"/>
            </a:xfrm>
          </p:grpSpPr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BEFB7A01-85B0-479C-A14B-7F3BC27CBC87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140" name="Graphic 7">
                <a:extLst>
                  <a:ext uri="{FF2B5EF4-FFF2-40B4-BE49-F238E27FC236}">
                    <a16:creationId xmlns:a16="http://schemas.microsoft.com/office/drawing/2014/main" id="{3882524B-4EF1-4815-9BAD-3F27E69DCDB8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141" name="Graphic 7">
                  <a:extLst>
                    <a:ext uri="{FF2B5EF4-FFF2-40B4-BE49-F238E27FC236}">
                      <a16:creationId xmlns:a16="http://schemas.microsoft.com/office/drawing/2014/main" id="{60E3663A-050A-4085-A759-24625A36E09C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150" name="Freeform: Shape 149">
                    <a:extLst>
                      <a:ext uri="{FF2B5EF4-FFF2-40B4-BE49-F238E27FC236}">
                        <a16:creationId xmlns:a16="http://schemas.microsoft.com/office/drawing/2014/main" id="{CA393591-2303-4187-BBBA-0FDF846A656E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51" name="Freeform: Shape 150">
                    <a:extLst>
                      <a:ext uri="{FF2B5EF4-FFF2-40B4-BE49-F238E27FC236}">
                        <a16:creationId xmlns:a16="http://schemas.microsoft.com/office/drawing/2014/main" id="{8606B51C-6FCF-4EBB-8290-87B6D46B3867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2" name="Graphic 7">
                  <a:extLst>
                    <a:ext uri="{FF2B5EF4-FFF2-40B4-BE49-F238E27FC236}">
                      <a16:creationId xmlns:a16="http://schemas.microsoft.com/office/drawing/2014/main" id="{4C56EA3D-152A-44AD-A244-31EC94BC59B9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148" name="Freeform: Shape 147">
                    <a:extLst>
                      <a:ext uri="{FF2B5EF4-FFF2-40B4-BE49-F238E27FC236}">
                        <a16:creationId xmlns:a16="http://schemas.microsoft.com/office/drawing/2014/main" id="{45493907-0747-469D-AC05-28A7BEB7EF3B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9" name="Freeform: Shape 148">
                    <a:extLst>
                      <a:ext uri="{FF2B5EF4-FFF2-40B4-BE49-F238E27FC236}">
                        <a16:creationId xmlns:a16="http://schemas.microsoft.com/office/drawing/2014/main" id="{6699CFC3-258D-4088-81D0-6A932F91C0C7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3" name="Graphic 7">
                  <a:extLst>
                    <a:ext uri="{FF2B5EF4-FFF2-40B4-BE49-F238E27FC236}">
                      <a16:creationId xmlns:a16="http://schemas.microsoft.com/office/drawing/2014/main" id="{1E7B8A65-9AD4-424C-8C12-90A823392A24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144" name="Freeform: Shape 143">
                    <a:extLst>
                      <a:ext uri="{FF2B5EF4-FFF2-40B4-BE49-F238E27FC236}">
                        <a16:creationId xmlns:a16="http://schemas.microsoft.com/office/drawing/2014/main" id="{CD900E75-15B4-4B41-94B1-D77F996700BD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5" name="Freeform: Shape 144">
                    <a:extLst>
                      <a:ext uri="{FF2B5EF4-FFF2-40B4-BE49-F238E27FC236}">
                        <a16:creationId xmlns:a16="http://schemas.microsoft.com/office/drawing/2014/main" id="{9BEB6642-7F3D-4D0B-A58F-3C13DC46A630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6" name="Freeform: Shape 145">
                    <a:extLst>
                      <a:ext uri="{FF2B5EF4-FFF2-40B4-BE49-F238E27FC236}">
                        <a16:creationId xmlns:a16="http://schemas.microsoft.com/office/drawing/2014/main" id="{DB74C7B7-DA54-43E8-9012-956ABC8267BF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id="{4674BD41-CCB4-49FD-BD11-4C0ECACD1F49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AF11A0CC-DB89-4956-B5CC-9E63BBDEC0CE}"/>
                </a:ext>
              </a:extLst>
            </p:cNvPr>
            <p:cNvSpPr txBox="1"/>
            <p:nvPr/>
          </p:nvSpPr>
          <p:spPr>
            <a:xfrm>
              <a:off x="4971498" y="1949574"/>
              <a:ext cx="2583025" cy="8984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Sửa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bài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5775D46-70A2-8E8A-CCF6-2EBB037457B3}"/>
              </a:ext>
            </a:extLst>
          </p:cNvPr>
          <p:cNvGrpSpPr/>
          <p:nvPr/>
        </p:nvGrpSpPr>
        <p:grpSpPr>
          <a:xfrm>
            <a:off x="770166" y="2479696"/>
            <a:ext cx="2864714" cy="3217616"/>
            <a:chOff x="413254" y="1190847"/>
            <a:chExt cx="2191723" cy="321761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189540C-2AE4-F4A1-BF5B-A9FD243E1C8C}"/>
                </a:ext>
              </a:extLst>
            </p:cNvPr>
            <p:cNvSpPr/>
            <p:nvPr/>
          </p:nvSpPr>
          <p:spPr>
            <a:xfrm>
              <a:off x="446567" y="1190847"/>
              <a:ext cx="2158410" cy="3217616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0" name="TextBox 43">
              <a:extLst>
                <a:ext uri="{FF2B5EF4-FFF2-40B4-BE49-F238E27FC236}">
                  <a16:creationId xmlns:a16="http://schemas.microsoft.com/office/drawing/2014/main" id="{88FD5A13-C452-B6D4-10DE-81F0D50F6C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21" name="TextBox 49">
              <a:extLst>
                <a:ext uri="{FF2B5EF4-FFF2-40B4-BE49-F238E27FC236}">
                  <a16:creationId xmlns:a16="http://schemas.microsoft.com/office/drawing/2014/main" id="{C5019BE3-28C7-2DE6-0953-C7650A18B8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5 481</a:t>
              </a:r>
            </a:p>
          </p:txBody>
        </p:sp>
        <p:grpSp>
          <p:nvGrpSpPr>
            <p:cNvPr id="23" name="Group 66">
              <a:extLst>
                <a:ext uri="{FF2B5EF4-FFF2-40B4-BE49-F238E27FC236}">
                  <a16:creationId xmlns:a16="http://schemas.microsoft.com/office/drawing/2014/main" id="{1151F534-4C94-0F8D-03EF-B830FD6CC56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CD5B826D-5333-C1DA-8785-06DDC29CFD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07E8A89-03BA-532E-8912-6FDC6DF19A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638DF437-56EF-A74A-D776-33B3B5A0EA5F}"/>
              </a:ext>
            </a:extLst>
          </p:cNvPr>
          <p:cNvSpPr txBox="1"/>
          <p:nvPr/>
        </p:nvSpPr>
        <p:spPr>
          <a:xfrm>
            <a:off x="2084298" y="336093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3BA0263-9F05-4FEE-179B-BE3843C581BC}"/>
              </a:ext>
            </a:extLst>
          </p:cNvPr>
          <p:cNvSpPr txBox="1"/>
          <p:nvPr/>
        </p:nvSpPr>
        <p:spPr>
          <a:xfrm>
            <a:off x="1152875" y="315246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2BC0981-9E79-6B3B-5079-9EC1F6018EDA}"/>
              </a:ext>
            </a:extLst>
          </p:cNvPr>
          <p:cNvSpPr txBox="1"/>
          <p:nvPr/>
        </p:nvSpPr>
        <p:spPr>
          <a:xfrm>
            <a:off x="1404606" y="316334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21AD6B5-1D84-7C96-C9F2-EEA825FE96A7}"/>
              </a:ext>
            </a:extLst>
          </p:cNvPr>
          <p:cNvSpPr txBox="1"/>
          <p:nvPr/>
        </p:nvSpPr>
        <p:spPr>
          <a:xfrm>
            <a:off x="2347581" y="336473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3086B62-8CB0-AFC2-9CFD-15543267D085}"/>
              </a:ext>
            </a:extLst>
          </p:cNvPr>
          <p:cNvSpPr txBox="1"/>
          <p:nvPr/>
        </p:nvSpPr>
        <p:spPr>
          <a:xfrm>
            <a:off x="1385556" y="362462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F18DE27-0458-9B71-E72B-7CDC2AC572CE}"/>
              </a:ext>
            </a:extLst>
          </p:cNvPr>
          <p:cNvSpPr txBox="1"/>
          <p:nvPr/>
        </p:nvSpPr>
        <p:spPr>
          <a:xfrm>
            <a:off x="1657699" y="362462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ABF4611C-2A54-0D17-CA77-EE602C1FCF5C}"/>
              </a:ext>
            </a:extLst>
          </p:cNvPr>
          <p:cNvSpPr txBox="1"/>
          <p:nvPr/>
        </p:nvSpPr>
        <p:spPr>
          <a:xfrm>
            <a:off x="2610199" y="337561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FDD95C08-A5B5-61CB-6075-87E58534AE16}"/>
              </a:ext>
            </a:extLst>
          </p:cNvPr>
          <p:cNvSpPr txBox="1"/>
          <p:nvPr/>
        </p:nvSpPr>
        <p:spPr>
          <a:xfrm>
            <a:off x="1641370" y="412537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F836BE35-33A5-2584-8BE5-83539310E26B}"/>
              </a:ext>
            </a:extLst>
          </p:cNvPr>
          <p:cNvGrpSpPr/>
          <p:nvPr/>
        </p:nvGrpSpPr>
        <p:grpSpPr>
          <a:xfrm>
            <a:off x="5314950" y="2479696"/>
            <a:ext cx="3215779" cy="3217616"/>
            <a:chOff x="144662" y="1190847"/>
            <a:chExt cx="2460315" cy="3217616"/>
          </a:xfrm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A4ED7D64-88E4-15D6-4460-FC8D9717A50E}"/>
                </a:ext>
              </a:extLst>
            </p:cNvPr>
            <p:cNvSpPr/>
            <p:nvPr/>
          </p:nvSpPr>
          <p:spPr>
            <a:xfrm>
              <a:off x="173811" y="1190847"/>
              <a:ext cx="2431166" cy="3217616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3" name="TextBox 43">
              <a:extLst>
                <a:ext uri="{FF2B5EF4-FFF2-40B4-BE49-F238E27FC236}">
                  <a16:creationId xmlns:a16="http://schemas.microsoft.com/office/drawing/2014/main" id="{FEC3253B-9DAF-03AA-3739-C5B5B7D5D6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04" name="TextBox 49">
              <a:extLst>
                <a:ext uri="{FF2B5EF4-FFF2-40B4-BE49-F238E27FC236}">
                  <a16:creationId xmlns:a16="http://schemas.microsoft.com/office/drawing/2014/main" id="{E045E17C-79FB-F0A1-D83F-4A83EA7712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662" y="1445824"/>
              <a:ext cx="1403849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57 436</a:t>
              </a:r>
            </a:p>
          </p:txBody>
        </p:sp>
        <p:grpSp>
          <p:nvGrpSpPr>
            <p:cNvPr id="105" name="Group 66">
              <a:extLst>
                <a:ext uri="{FF2B5EF4-FFF2-40B4-BE49-F238E27FC236}">
                  <a16:creationId xmlns:a16="http://schemas.microsoft.com/office/drawing/2014/main" id="{D1F330A4-C459-C69F-2125-1820E52C19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15BB8714-B256-45B3-1C05-A386851E78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5FCE8FD2-B5C8-2CB6-7928-42F849A7F6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id="{99571D8E-77A7-474B-1D35-75485FFF3025}"/>
              </a:ext>
            </a:extLst>
          </p:cNvPr>
          <p:cNvSpPr txBox="1"/>
          <p:nvPr/>
        </p:nvSpPr>
        <p:spPr>
          <a:xfrm>
            <a:off x="6980148" y="336093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455E0FC8-CE77-0EA4-825A-3F98B08AF930}"/>
              </a:ext>
            </a:extLst>
          </p:cNvPr>
          <p:cNvSpPr txBox="1"/>
          <p:nvPr/>
        </p:nvSpPr>
        <p:spPr>
          <a:xfrm>
            <a:off x="5686775" y="319056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8AD263AF-75B5-52AF-F68A-544CBBD67224}"/>
              </a:ext>
            </a:extLst>
          </p:cNvPr>
          <p:cNvSpPr txBox="1"/>
          <p:nvPr/>
        </p:nvSpPr>
        <p:spPr>
          <a:xfrm>
            <a:off x="6024231" y="320144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B1DF2685-1981-5CC5-6502-A301ADA68559}"/>
              </a:ext>
            </a:extLst>
          </p:cNvPr>
          <p:cNvSpPr txBox="1"/>
          <p:nvPr/>
        </p:nvSpPr>
        <p:spPr>
          <a:xfrm>
            <a:off x="7243431" y="336473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1DCE1131-A160-552C-7303-F41ADAD09CF9}"/>
              </a:ext>
            </a:extLst>
          </p:cNvPr>
          <p:cNvSpPr txBox="1"/>
          <p:nvPr/>
        </p:nvSpPr>
        <p:spPr>
          <a:xfrm>
            <a:off x="6024231" y="369130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EDD042C6-51A0-82A0-0393-09191D062BD4}"/>
              </a:ext>
            </a:extLst>
          </p:cNvPr>
          <p:cNvSpPr txBox="1"/>
          <p:nvPr/>
        </p:nvSpPr>
        <p:spPr>
          <a:xfrm>
            <a:off x="6296374" y="369130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E527AC10-1464-BF8B-FB72-F694862F5180}"/>
              </a:ext>
            </a:extLst>
          </p:cNvPr>
          <p:cNvSpPr txBox="1"/>
          <p:nvPr/>
        </p:nvSpPr>
        <p:spPr>
          <a:xfrm>
            <a:off x="7515574" y="337561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414BEAD6-BDF9-9ADF-87F4-4F5130CEE82F}"/>
              </a:ext>
            </a:extLst>
          </p:cNvPr>
          <p:cNvSpPr txBox="1"/>
          <p:nvPr/>
        </p:nvSpPr>
        <p:spPr>
          <a:xfrm>
            <a:off x="6318145" y="419204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FBF22EEF-F99A-942A-23D3-1C495DFCBCC8}"/>
              </a:ext>
            </a:extLst>
          </p:cNvPr>
          <p:cNvSpPr txBox="1"/>
          <p:nvPr/>
        </p:nvSpPr>
        <p:spPr>
          <a:xfrm>
            <a:off x="6579402" y="419204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307AFC00-41BA-727A-470A-1522152567CD}"/>
              </a:ext>
            </a:extLst>
          </p:cNvPr>
          <p:cNvSpPr txBox="1"/>
          <p:nvPr/>
        </p:nvSpPr>
        <p:spPr>
          <a:xfrm>
            <a:off x="7755059" y="337561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BA560457-C12E-6471-271F-D9211733690B}"/>
              </a:ext>
            </a:extLst>
          </p:cNvPr>
          <p:cNvSpPr txBox="1"/>
          <p:nvPr/>
        </p:nvSpPr>
        <p:spPr>
          <a:xfrm>
            <a:off x="6594370" y="466013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87924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8" dur="5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9" fill="hold">
                          <p:stCondLst>
                            <p:cond delay="indefinite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4" fill="hold">
                          <p:stCondLst>
                            <p:cond delay="indefinite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9" fill="hold">
                          <p:stCondLst>
                            <p:cond delay="indefinite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4" fill="hold">
                          <p:stCondLst>
                            <p:cond delay="indefinite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8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9" fill="hold">
                          <p:stCondLst>
                            <p:cond delay="indefinite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50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4" fill="hold">
                          <p:stCondLst>
                            <p:cond delay="indefinite"/>
                          </p:stCondLst>
                          <p:childTnLst>
                            <p:par>
                              <p:cTn id="1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9" fill="hold">
                          <p:stCondLst>
                            <p:cond delay="indefinite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3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  <p:bldP spid="27" grpId="0"/>
          <p:bldP spid="28" grpId="0"/>
          <p:bldP spid="29" grpId="0"/>
          <p:bldP spid="30" grpId="0"/>
          <p:bldP spid="31" grpId="0"/>
          <p:bldP spid="96" grpId="0"/>
          <p:bldP spid="97" grpId="0"/>
          <p:bldP spid="109" grpId="0"/>
          <p:bldP spid="110" grpId="0"/>
          <p:bldP spid="111" grpId="0"/>
          <p:bldP spid="112" grpId="0"/>
          <p:bldP spid="113" grpId="0"/>
          <p:bldP spid="114" grpId="0"/>
          <p:bldP spid="115" grpId="0"/>
          <p:bldP spid="116" grpId="0"/>
          <p:bldP spid="117" grpId="0"/>
          <p:bldP spid="118" grpId="0"/>
          <p:bldP spid="1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8" dur="5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9" fill="hold">
                          <p:stCondLst>
                            <p:cond delay="indefinite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4" fill="hold">
                          <p:stCondLst>
                            <p:cond delay="indefinite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9" fill="hold">
                          <p:stCondLst>
                            <p:cond delay="indefinite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4" fill="hold">
                          <p:stCondLst>
                            <p:cond delay="indefinite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8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9" fill="hold">
                          <p:stCondLst>
                            <p:cond delay="indefinite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50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4" fill="hold">
                          <p:stCondLst>
                            <p:cond delay="indefinite"/>
                          </p:stCondLst>
                          <p:childTnLst>
                            <p:par>
                              <p:cTn id="1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9" fill="hold">
                          <p:stCondLst>
                            <p:cond delay="indefinite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3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  <p:bldP spid="27" grpId="0"/>
          <p:bldP spid="28" grpId="0"/>
          <p:bldP spid="29" grpId="0"/>
          <p:bldP spid="30" grpId="0"/>
          <p:bldP spid="31" grpId="0"/>
          <p:bldP spid="96" grpId="0"/>
          <p:bldP spid="97" grpId="0"/>
          <p:bldP spid="109" grpId="0"/>
          <p:bldP spid="110" grpId="0"/>
          <p:bldP spid="111" grpId="0"/>
          <p:bldP spid="112" grpId="0"/>
          <p:bldP spid="113" grpId="0"/>
          <p:bldP spid="114" grpId="0"/>
          <p:bldP spid="115" grpId="0"/>
          <p:bldP spid="116" grpId="0"/>
          <p:bldP spid="117" grpId="0"/>
          <p:bldP spid="118" grpId="0"/>
          <p:bldP spid="119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06" name="Picture 2" descr="Compound adjectives | Baamboozle">
            <a:extLst>
              <a:ext uri="{FF2B5EF4-FFF2-40B4-BE49-F238E27FC236}">
                <a16:creationId xmlns:a16="http://schemas.microsoft.com/office/drawing/2014/main" id="{EC1AAABC-F561-4947-8B1F-73C0CF2EF7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6" name="Group 125">
            <a:extLst>
              <a:ext uri="{FF2B5EF4-FFF2-40B4-BE49-F238E27FC236}">
                <a16:creationId xmlns:a16="http://schemas.microsoft.com/office/drawing/2014/main" id="{0D11CCB0-943F-40E6-BE86-C2277EF41232}"/>
              </a:ext>
            </a:extLst>
          </p:cNvPr>
          <p:cNvGrpSpPr/>
          <p:nvPr/>
        </p:nvGrpSpPr>
        <p:grpSpPr>
          <a:xfrm>
            <a:off x="314325" y="266373"/>
            <a:ext cx="11877675" cy="1232227"/>
            <a:chOff x="314325" y="266373"/>
            <a:chExt cx="11877675" cy="1232227"/>
          </a:xfrm>
        </p:grpSpPr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0A98EEDB-24CE-493E-90FC-8DF72AC9036D}"/>
                </a:ext>
              </a:extLst>
            </p:cNvPr>
            <p:cNvGrpSpPr/>
            <p:nvPr/>
          </p:nvGrpSpPr>
          <p:grpSpPr>
            <a:xfrm>
              <a:off x="1362075" y="484363"/>
              <a:ext cx="10829925" cy="1014237"/>
              <a:chOff x="1362075" y="484363"/>
              <a:chExt cx="10829925" cy="1014237"/>
            </a:xfrm>
          </p:grpSpPr>
          <p:pic>
            <p:nvPicPr>
              <p:cNvPr id="131" name="Picture 130">
                <a:extLst>
                  <a:ext uri="{FF2B5EF4-FFF2-40B4-BE49-F238E27FC236}">
                    <a16:creationId xmlns:a16="http://schemas.microsoft.com/office/drawing/2014/main" id="{6BD1915C-F8DD-410B-A81D-8286897AC7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71600" y="484363"/>
                <a:ext cx="10820400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EE5A885E-1C1B-46A8-BDFC-CDA64ED646BA}"/>
                  </a:ext>
                </a:extLst>
              </p:cNvPr>
              <p:cNvSpPr txBox="1"/>
              <p:nvPr/>
            </p:nvSpPr>
            <p:spPr>
              <a:xfrm>
                <a:off x="1362075" y="622149"/>
                <a:ext cx="10415749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3600" b="1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Những phép tính nào dưới đây có kết quả bằng nhau?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7CAFD7DA-9C9A-4DF1-BD96-E36652AA8C38}"/>
                </a:ext>
              </a:extLst>
            </p:cNvPr>
            <p:cNvGrpSpPr/>
            <p:nvPr/>
          </p:nvGrpSpPr>
          <p:grpSpPr>
            <a:xfrm>
              <a:off x="314325" y="266373"/>
              <a:ext cx="1257300" cy="1173360"/>
              <a:chOff x="314325" y="266373"/>
              <a:chExt cx="1257300" cy="1173360"/>
            </a:xfrm>
          </p:grpSpPr>
          <p:sp>
            <p:nvSpPr>
              <p:cNvPr id="129" name="Isosceles Triangle 128">
                <a:extLst>
                  <a:ext uri="{FF2B5EF4-FFF2-40B4-BE49-F238E27FC236}">
                    <a16:creationId xmlns:a16="http://schemas.microsoft.com/office/drawing/2014/main" id="{E3CAEBE4-03F8-4740-B857-83478BEAE9A3}"/>
                  </a:ext>
                </a:extLst>
              </p:cNvPr>
              <p:cNvSpPr/>
              <p:nvPr/>
            </p:nvSpPr>
            <p:spPr>
              <a:xfrm>
                <a:off x="314325" y="266373"/>
                <a:ext cx="1257300" cy="1143328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491DC365-28D5-466F-BE61-4EC4E857866A}"/>
                  </a:ext>
                </a:extLst>
              </p:cNvPr>
              <p:cNvSpPr txBox="1"/>
              <p:nvPr/>
            </p:nvSpPr>
            <p:spPr>
              <a:xfrm>
                <a:off x="805546" y="608736"/>
                <a:ext cx="351058" cy="83099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2</a:t>
                </a:r>
              </a:p>
            </p:txBody>
          </p:sp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DB4F30F-AC07-A8C0-0856-658E506A8A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8837" y="1762124"/>
            <a:ext cx="8453438" cy="448388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B5FFF35-37D5-5DC5-63F1-210571B85589}"/>
              </a:ext>
            </a:extLst>
          </p:cNvPr>
          <p:cNvSpPr/>
          <p:nvPr/>
        </p:nvSpPr>
        <p:spPr>
          <a:xfrm>
            <a:off x="3114675" y="2638424"/>
            <a:ext cx="1543050" cy="40957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24 000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65BEFC0-2661-2EDC-D2BD-A93B3745DF65}"/>
              </a:ext>
            </a:extLst>
          </p:cNvPr>
          <p:cNvSpPr/>
          <p:nvPr/>
        </p:nvSpPr>
        <p:spPr>
          <a:xfrm>
            <a:off x="7486650" y="2495549"/>
            <a:ext cx="1543050" cy="40957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24 000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55F1603-D1C5-8F9C-4EF5-AC8E346EA26A}"/>
              </a:ext>
            </a:extLst>
          </p:cNvPr>
          <p:cNvSpPr/>
          <p:nvPr/>
        </p:nvSpPr>
        <p:spPr>
          <a:xfrm>
            <a:off x="2952750" y="4324349"/>
            <a:ext cx="1543050" cy="40957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26 000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0025349-060F-789E-A889-82EFF14AF940}"/>
              </a:ext>
            </a:extLst>
          </p:cNvPr>
          <p:cNvSpPr/>
          <p:nvPr/>
        </p:nvSpPr>
        <p:spPr>
          <a:xfrm>
            <a:off x="6134100" y="3400424"/>
            <a:ext cx="1543050" cy="40957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40 000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07672D7-782B-814E-C22E-F92497707AC9}"/>
              </a:ext>
            </a:extLst>
          </p:cNvPr>
          <p:cNvSpPr/>
          <p:nvPr/>
        </p:nvSpPr>
        <p:spPr>
          <a:xfrm>
            <a:off x="8248650" y="4371974"/>
            <a:ext cx="1543050" cy="40957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24 000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9FA21FC-BF04-7FE4-C274-BF3B74273E93}"/>
              </a:ext>
            </a:extLst>
          </p:cNvPr>
          <p:cNvSpPr/>
          <p:nvPr/>
        </p:nvSpPr>
        <p:spPr>
          <a:xfrm>
            <a:off x="2371725" y="1685925"/>
            <a:ext cx="3257550" cy="22574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8FE7AB1-88BA-8586-0E01-7B7111E6459B}"/>
              </a:ext>
            </a:extLst>
          </p:cNvPr>
          <p:cNvSpPr/>
          <p:nvPr/>
        </p:nvSpPr>
        <p:spPr>
          <a:xfrm>
            <a:off x="7143750" y="1552575"/>
            <a:ext cx="3257550" cy="22574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F858D42-05D4-8EA1-20CC-8EC66930BDEB}"/>
              </a:ext>
            </a:extLst>
          </p:cNvPr>
          <p:cNvSpPr/>
          <p:nvPr/>
        </p:nvSpPr>
        <p:spPr>
          <a:xfrm>
            <a:off x="7124700" y="3990975"/>
            <a:ext cx="3257550" cy="22574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91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06" name="Picture 2" descr="Compound adjectives | Baamboozle">
            <a:extLst>
              <a:ext uri="{FF2B5EF4-FFF2-40B4-BE49-F238E27FC236}">
                <a16:creationId xmlns:a16="http://schemas.microsoft.com/office/drawing/2014/main" id="{EC1AAABC-F561-4947-8B1F-73C0CF2EF7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B1B09334-9A96-4F8D-8363-5065A8917D56}"/>
              </a:ext>
            </a:extLst>
          </p:cNvPr>
          <p:cNvGrpSpPr/>
          <p:nvPr/>
        </p:nvGrpSpPr>
        <p:grpSpPr>
          <a:xfrm>
            <a:off x="457200" y="275897"/>
            <a:ext cx="9210675" cy="1248103"/>
            <a:chOff x="457200" y="275897"/>
            <a:chExt cx="9210675" cy="1248103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07B2E58E-ECB3-4F0A-B58F-44EAB2CE1A5C}"/>
                </a:ext>
              </a:extLst>
            </p:cNvPr>
            <p:cNvGrpSpPr/>
            <p:nvPr/>
          </p:nvGrpSpPr>
          <p:grpSpPr>
            <a:xfrm>
              <a:off x="1371600" y="484363"/>
              <a:ext cx="8296275" cy="1014237"/>
              <a:chOff x="1371600" y="484363"/>
              <a:chExt cx="8296275" cy="1014237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149611F5-E227-40C4-9537-604A0C782E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1600" y="484363"/>
                <a:ext cx="8296275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A1D2D127-C002-4900-AAAF-D1E2B0624764}"/>
                  </a:ext>
                </a:extLst>
              </p:cNvPr>
              <p:cNvSpPr txBox="1"/>
              <p:nvPr/>
            </p:nvSpPr>
            <p:spPr>
              <a:xfrm>
                <a:off x="2209800" y="622149"/>
                <a:ext cx="6562725" cy="67710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400" b="0" i="0" dirty="0" err="1">
                    <a:solidFill>
                      <a:srgbClr val="000000"/>
                    </a:solidFill>
                    <a:effectLst/>
                  </a:rPr>
                  <a:t>Tính</a:t>
                </a:r>
                <a:r>
                  <a:rPr lang="en-US" sz="4400" b="0" i="0" dirty="0">
                    <a:solidFill>
                      <a:srgbClr val="000000"/>
                    </a:solidFill>
                    <a:effectLst/>
                  </a:rPr>
                  <a:t> </a:t>
                </a:r>
                <a:r>
                  <a:rPr lang="en-US" sz="4400" b="0" i="0" dirty="0" err="1">
                    <a:solidFill>
                      <a:srgbClr val="000000"/>
                    </a:solidFill>
                    <a:effectLst/>
                  </a:rPr>
                  <a:t>giá</a:t>
                </a:r>
                <a:r>
                  <a:rPr lang="en-US" sz="4400" b="0" i="0" dirty="0">
                    <a:solidFill>
                      <a:srgbClr val="000000"/>
                    </a:solidFill>
                    <a:effectLst/>
                  </a:rPr>
                  <a:t> </a:t>
                </a:r>
                <a:r>
                  <a:rPr lang="en-US" sz="4400" b="0" i="0" dirty="0" err="1">
                    <a:solidFill>
                      <a:srgbClr val="000000"/>
                    </a:solidFill>
                    <a:effectLst/>
                  </a:rPr>
                  <a:t>trị</a:t>
                </a:r>
                <a:r>
                  <a:rPr lang="en-US" sz="4400" b="0" i="0" dirty="0">
                    <a:solidFill>
                      <a:srgbClr val="000000"/>
                    </a:solidFill>
                    <a:effectLst/>
                  </a:rPr>
                  <a:t> </a:t>
                </a:r>
                <a:r>
                  <a:rPr lang="en-US" sz="4400" b="0" i="0" dirty="0" err="1">
                    <a:solidFill>
                      <a:srgbClr val="000000"/>
                    </a:solidFill>
                    <a:effectLst/>
                  </a:rPr>
                  <a:t>của</a:t>
                </a:r>
                <a:r>
                  <a:rPr lang="en-US" sz="4400" b="0" i="0" dirty="0">
                    <a:solidFill>
                      <a:srgbClr val="000000"/>
                    </a:solidFill>
                    <a:effectLst/>
                  </a:rPr>
                  <a:t> </a:t>
                </a:r>
                <a:r>
                  <a:rPr lang="en-US" sz="4400" b="0" i="0" dirty="0" err="1">
                    <a:solidFill>
                      <a:srgbClr val="000000"/>
                    </a:solidFill>
                    <a:effectLst/>
                  </a:rPr>
                  <a:t>biểu</a:t>
                </a:r>
                <a:r>
                  <a:rPr lang="en-US" sz="4400" b="0" i="0" dirty="0">
                    <a:solidFill>
                      <a:srgbClr val="000000"/>
                    </a:solidFill>
                    <a:effectLst/>
                  </a:rPr>
                  <a:t> </a:t>
                </a:r>
                <a:r>
                  <a:rPr lang="en-US" sz="4400" b="0" i="0" dirty="0" err="1">
                    <a:solidFill>
                      <a:srgbClr val="000000"/>
                    </a:solidFill>
                    <a:effectLst/>
                  </a:rPr>
                  <a:t>thức</a:t>
                </a:r>
                <a:r>
                  <a:rPr lang="en-US" sz="4400" b="0" i="0" dirty="0">
                    <a:solidFill>
                      <a:srgbClr val="000000"/>
                    </a:solidFill>
                    <a:effectLst/>
                  </a:rPr>
                  <a:t>:</a:t>
                </a:r>
                <a:endPara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89D79690-729A-41C7-8D0B-614529299B4F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64" name="Isosceles Triangle 63">
                <a:extLst>
                  <a:ext uri="{FF2B5EF4-FFF2-40B4-BE49-F238E27FC236}">
                    <a16:creationId xmlns:a16="http://schemas.microsoft.com/office/drawing/2014/main" id="{CD290619-52CF-42FD-A59B-C2097E7E98B9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0D6762A1-F49E-4CF8-A1D2-40D9D04A786E}"/>
                  </a:ext>
                </a:extLst>
              </p:cNvPr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3</a:t>
                </a:r>
              </a:p>
            </p:txBody>
          </p:sp>
        </p:grp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2695A262-36EF-4241-A394-59555ADF82F6}"/>
              </a:ext>
            </a:extLst>
          </p:cNvPr>
          <p:cNvSpPr txBox="1"/>
          <p:nvPr/>
        </p:nvSpPr>
        <p:spPr>
          <a:xfrm>
            <a:off x="826240" y="2037304"/>
            <a:ext cx="41077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sz="5400" b="1" dirty="0">
                <a:solidFill>
                  <a:srgbClr val="00B050"/>
                </a:solidFill>
                <a:cs typeface="Calibri" panose="020F0502020204030204" pitchFamily="34" charset="0"/>
              </a:rPr>
              <a:t>a) 4 105 × 9 : 5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27029B-7D64-039A-90A7-D8F16DAFB620}"/>
              </a:ext>
            </a:extLst>
          </p:cNvPr>
          <p:cNvSpPr txBox="1"/>
          <p:nvPr/>
        </p:nvSpPr>
        <p:spPr>
          <a:xfrm>
            <a:off x="6807940" y="1961104"/>
            <a:ext cx="480303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sz="5400" b="1" dirty="0">
                <a:solidFill>
                  <a:srgbClr val="00B050"/>
                </a:solidFill>
                <a:cs typeface="Calibri" panose="020F0502020204030204" pitchFamily="34" charset="0"/>
              </a:rPr>
              <a:t>24 048 : (4 × 2)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BD80D1-C52A-4D26-6A2B-54B2C98EB5C7}"/>
              </a:ext>
            </a:extLst>
          </p:cNvPr>
          <p:cNvSpPr txBox="1"/>
          <p:nvPr/>
        </p:nvSpPr>
        <p:spPr>
          <a:xfrm>
            <a:off x="1102465" y="2923129"/>
            <a:ext cx="41077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sz="5400" b="1" dirty="0">
                <a:solidFill>
                  <a:srgbClr val="00B050"/>
                </a:solidFill>
                <a:cs typeface="Calibri" panose="020F0502020204030204" pitchFamily="34" charset="0"/>
              </a:rPr>
              <a:t>= 36945 : 5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6462D7-632C-9925-78A2-6786E0E3C45D}"/>
              </a:ext>
            </a:extLst>
          </p:cNvPr>
          <p:cNvSpPr txBox="1"/>
          <p:nvPr/>
        </p:nvSpPr>
        <p:spPr>
          <a:xfrm>
            <a:off x="1121515" y="3675604"/>
            <a:ext cx="41077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sz="5400" b="1" dirty="0">
                <a:solidFill>
                  <a:srgbClr val="00B050"/>
                </a:solidFill>
                <a:cs typeface="Calibri" panose="020F0502020204030204" pitchFamily="34" charset="0"/>
              </a:rPr>
              <a:t>= 7 389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953278-8585-9F49-6331-4996BFE0D5A9}"/>
              </a:ext>
            </a:extLst>
          </p:cNvPr>
          <p:cNvSpPr txBox="1"/>
          <p:nvPr/>
        </p:nvSpPr>
        <p:spPr>
          <a:xfrm>
            <a:off x="6588865" y="2799304"/>
            <a:ext cx="41077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sz="5400" b="1" dirty="0">
                <a:solidFill>
                  <a:srgbClr val="00B050"/>
                </a:solidFill>
                <a:cs typeface="Calibri" panose="020F0502020204030204" pitchFamily="34" charset="0"/>
              </a:rPr>
              <a:t>= 24 048 : 8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23825A-F53F-0893-6C22-180D71CE28C4}"/>
              </a:ext>
            </a:extLst>
          </p:cNvPr>
          <p:cNvSpPr txBox="1"/>
          <p:nvPr/>
        </p:nvSpPr>
        <p:spPr>
          <a:xfrm>
            <a:off x="6607915" y="3551779"/>
            <a:ext cx="41077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sz="5400" b="1" dirty="0">
                <a:solidFill>
                  <a:srgbClr val="00B050"/>
                </a:solidFill>
                <a:cs typeface="Calibri" panose="020F0502020204030204" pitchFamily="34" charset="0"/>
              </a:rPr>
              <a:t>= 3 006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79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06" name="Picture 2" descr="Compound adjectives | Baamboozle">
            <a:extLst>
              <a:ext uri="{FF2B5EF4-FFF2-40B4-BE49-F238E27FC236}">
                <a16:creationId xmlns:a16="http://schemas.microsoft.com/office/drawing/2014/main" id="{EC1AAABC-F561-4947-8B1F-73C0CF2EF7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6" name="Group 125">
            <a:extLst>
              <a:ext uri="{FF2B5EF4-FFF2-40B4-BE49-F238E27FC236}">
                <a16:creationId xmlns:a16="http://schemas.microsoft.com/office/drawing/2014/main" id="{0D11CCB0-943F-40E6-BE86-C2277EF41232}"/>
              </a:ext>
            </a:extLst>
          </p:cNvPr>
          <p:cNvGrpSpPr/>
          <p:nvPr/>
        </p:nvGrpSpPr>
        <p:grpSpPr>
          <a:xfrm>
            <a:off x="276225" y="247323"/>
            <a:ext cx="11915775" cy="1695777"/>
            <a:chOff x="276225" y="247323"/>
            <a:chExt cx="11915775" cy="1695777"/>
          </a:xfrm>
        </p:grpSpPr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0A98EEDB-24CE-493E-90FC-8DF72AC9036D}"/>
                </a:ext>
              </a:extLst>
            </p:cNvPr>
            <p:cNvGrpSpPr/>
            <p:nvPr/>
          </p:nvGrpSpPr>
          <p:grpSpPr>
            <a:xfrm>
              <a:off x="1371600" y="484363"/>
              <a:ext cx="10820400" cy="1458737"/>
              <a:chOff x="1371600" y="484363"/>
              <a:chExt cx="10820400" cy="1458737"/>
            </a:xfrm>
          </p:grpSpPr>
          <p:pic>
            <p:nvPicPr>
              <p:cNvPr id="131" name="Picture 130">
                <a:extLst>
                  <a:ext uri="{FF2B5EF4-FFF2-40B4-BE49-F238E27FC236}">
                    <a16:creationId xmlns:a16="http://schemas.microsoft.com/office/drawing/2014/main" id="{6BD1915C-F8DD-410B-A81D-8286897AC7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1600" y="484363"/>
                <a:ext cx="10820400" cy="14587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EE5A885E-1C1B-46A8-BDFC-CDA64ED646BA}"/>
                  </a:ext>
                </a:extLst>
              </p:cNvPr>
              <p:cNvSpPr txBox="1"/>
              <p:nvPr/>
            </p:nvSpPr>
            <p:spPr>
              <a:xfrm>
                <a:off x="1514476" y="612624"/>
                <a:ext cx="9791700" cy="115416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2500" b="1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Việt mua 1 quyển truyện thiếu nhi và 2 cái bút. Giá 1 quyển truyện thiếu nhi là 18</a:t>
                </a:r>
                <a:r>
                  <a:rPr lang="en-US" sz="2500" b="1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vi-VN" sz="2500" b="1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000 đồng, giá 1 cái bút là 8 500 đồng. Hỏi Việt phải trả người bán hàng bao nhiêu tiền?</a:t>
                </a:r>
                <a:endPara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7CAFD7DA-9C9A-4DF1-BD96-E36652AA8C38}"/>
                </a:ext>
              </a:extLst>
            </p:cNvPr>
            <p:cNvGrpSpPr/>
            <p:nvPr/>
          </p:nvGrpSpPr>
          <p:grpSpPr>
            <a:xfrm>
              <a:off x="276225" y="247323"/>
              <a:ext cx="1257300" cy="1144785"/>
              <a:chOff x="276225" y="247323"/>
              <a:chExt cx="1257300" cy="1144785"/>
            </a:xfrm>
          </p:grpSpPr>
          <p:sp>
            <p:nvSpPr>
              <p:cNvPr id="129" name="Isosceles Triangle 128">
                <a:extLst>
                  <a:ext uri="{FF2B5EF4-FFF2-40B4-BE49-F238E27FC236}">
                    <a16:creationId xmlns:a16="http://schemas.microsoft.com/office/drawing/2014/main" id="{E3CAEBE4-03F8-4740-B857-83478BEAE9A3}"/>
                  </a:ext>
                </a:extLst>
              </p:cNvPr>
              <p:cNvSpPr/>
              <p:nvPr/>
            </p:nvSpPr>
            <p:spPr>
              <a:xfrm>
                <a:off x="276225" y="247323"/>
                <a:ext cx="1257300" cy="1143328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491DC365-28D5-466F-BE61-4EC4E857866A}"/>
                  </a:ext>
                </a:extLst>
              </p:cNvPr>
              <p:cNvSpPr txBox="1"/>
              <p:nvPr/>
            </p:nvSpPr>
            <p:spPr>
              <a:xfrm>
                <a:off x="700771" y="561111"/>
                <a:ext cx="351058" cy="83099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4</a:t>
                </a: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04A641F-B513-FB70-53D5-BF32ADAACC3B}"/>
              </a:ext>
            </a:extLst>
          </p:cNvPr>
          <p:cNvSpPr txBox="1"/>
          <p:nvPr/>
        </p:nvSpPr>
        <p:spPr>
          <a:xfrm>
            <a:off x="1571625" y="2419350"/>
            <a:ext cx="92392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giải</a:t>
            </a:r>
            <a:r>
              <a:rPr lang="en-US" sz="40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4000" b="1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Số tiền mua hai cái bút là:</a:t>
            </a:r>
          </a:p>
          <a:p>
            <a:pPr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8 500 x 2 = 17 000 (đồng)</a:t>
            </a:r>
          </a:p>
          <a:p>
            <a:pPr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 phải trả người bán hàng số tiền là:</a:t>
            </a:r>
          </a:p>
          <a:p>
            <a:pPr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18 000 + 17 000 = 35 000 (đồng)</a:t>
            </a:r>
          </a:p>
          <a:p>
            <a:pPr algn="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Đáp số: 35 000 đồng.</a:t>
            </a:r>
          </a:p>
        </p:txBody>
      </p:sp>
    </p:spTree>
    <p:extLst>
      <p:ext uri="{BB962C8B-B14F-4D97-AF65-F5344CB8AC3E}">
        <p14:creationId xmlns:p14="http://schemas.microsoft.com/office/powerpoint/2010/main" val="199883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06" name="Picture 2" descr="Compound adjectives | Baamboozle">
            <a:extLst>
              <a:ext uri="{FF2B5EF4-FFF2-40B4-BE49-F238E27FC236}">
                <a16:creationId xmlns:a16="http://schemas.microsoft.com/office/drawing/2014/main" id="{EC1AAABC-F561-4947-8B1F-73C0CF2EF7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B1B09334-9A96-4F8D-8363-5065A8917D56}"/>
              </a:ext>
            </a:extLst>
          </p:cNvPr>
          <p:cNvGrpSpPr/>
          <p:nvPr/>
        </p:nvGrpSpPr>
        <p:grpSpPr>
          <a:xfrm>
            <a:off x="457200" y="275897"/>
            <a:ext cx="9210675" cy="1248103"/>
            <a:chOff x="457200" y="275897"/>
            <a:chExt cx="9210675" cy="1248103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07B2E58E-ECB3-4F0A-B58F-44EAB2CE1A5C}"/>
                </a:ext>
              </a:extLst>
            </p:cNvPr>
            <p:cNvGrpSpPr/>
            <p:nvPr/>
          </p:nvGrpSpPr>
          <p:grpSpPr>
            <a:xfrm>
              <a:off x="1371600" y="484363"/>
              <a:ext cx="8296275" cy="1014237"/>
              <a:chOff x="1371600" y="484363"/>
              <a:chExt cx="8296275" cy="1014237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149611F5-E227-40C4-9537-604A0C782E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1600" y="484363"/>
                <a:ext cx="8296275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A1D2D127-C002-4900-AAAF-D1E2B0624764}"/>
                  </a:ext>
                </a:extLst>
              </p:cNvPr>
              <p:cNvSpPr txBox="1"/>
              <p:nvPr/>
            </p:nvSpPr>
            <p:spPr>
              <a:xfrm>
                <a:off x="2209800" y="622149"/>
                <a:ext cx="6562725" cy="67710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400" b="0" i="0" dirty="0" err="1">
                    <a:solidFill>
                      <a:srgbClr val="000000"/>
                    </a:solidFill>
                    <a:effectLst/>
                  </a:rPr>
                  <a:t>Tìm</a:t>
                </a:r>
                <a:r>
                  <a:rPr lang="en-US" sz="4400" b="0" i="0" dirty="0">
                    <a:solidFill>
                      <a:srgbClr val="000000"/>
                    </a:solidFill>
                    <a:effectLst/>
                  </a:rPr>
                  <a:t> </a:t>
                </a:r>
                <a:r>
                  <a:rPr lang="en-US" sz="4400" b="0" i="0" dirty="0" err="1">
                    <a:solidFill>
                      <a:srgbClr val="000000"/>
                    </a:solidFill>
                    <a:effectLst/>
                  </a:rPr>
                  <a:t>chữ</a:t>
                </a:r>
                <a:r>
                  <a:rPr lang="en-US" sz="4400" b="0" i="0" dirty="0">
                    <a:solidFill>
                      <a:srgbClr val="000000"/>
                    </a:solidFill>
                    <a:effectLst/>
                  </a:rPr>
                  <a:t> </a:t>
                </a:r>
                <a:r>
                  <a:rPr lang="en-US" sz="4400" b="0" i="0" dirty="0" err="1">
                    <a:solidFill>
                      <a:srgbClr val="000000"/>
                    </a:solidFill>
                    <a:effectLst/>
                  </a:rPr>
                  <a:t>số</a:t>
                </a:r>
                <a:r>
                  <a:rPr lang="en-US" sz="4400" b="0" i="0" dirty="0">
                    <a:solidFill>
                      <a:srgbClr val="000000"/>
                    </a:solidFill>
                    <a:effectLst/>
                  </a:rPr>
                  <a:t> </a:t>
                </a:r>
                <a:r>
                  <a:rPr lang="en-US" sz="4400" b="0" i="0" dirty="0" err="1">
                    <a:solidFill>
                      <a:srgbClr val="000000"/>
                    </a:solidFill>
                    <a:effectLst/>
                  </a:rPr>
                  <a:t>thích</a:t>
                </a:r>
                <a:r>
                  <a:rPr lang="en-US" sz="4400" b="0" i="0" dirty="0">
                    <a:solidFill>
                      <a:srgbClr val="000000"/>
                    </a:solidFill>
                    <a:effectLst/>
                  </a:rPr>
                  <a:t> </a:t>
                </a:r>
                <a:r>
                  <a:rPr lang="en-US" sz="4400" b="0" i="0" dirty="0" err="1">
                    <a:solidFill>
                      <a:srgbClr val="000000"/>
                    </a:solidFill>
                    <a:effectLst/>
                  </a:rPr>
                  <a:t>hợp</a:t>
                </a:r>
                <a:r>
                  <a:rPr lang="en-US" sz="4400" b="0" i="0" dirty="0">
                    <a:solidFill>
                      <a:srgbClr val="000000"/>
                    </a:solidFill>
                    <a:effectLst/>
                  </a:rPr>
                  <a:t>:</a:t>
                </a:r>
                <a:endPara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89D79690-729A-41C7-8D0B-614529299B4F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64" name="Isosceles Triangle 63">
                <a:extLst>
                  <a:ext uri="{FF2B5EF4-FFF2-40B4-BE49-F238E27FC236}">
                    <a16:creationId xmlns:a16="http://schemas.microsoft.com/office/drawing/2014/main" id="{CD290619-52CF-42FD-A59B-C2097E7E98B9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0D6762A1-F49E-4CF8-A1D2-40D9D04A786E}"/>
                  </a:ext>
                </a:extLst>
              </p:cNvPr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5</a:t>
                </a: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42A8863-4B3B-BF83-8E6C-E6865BC8E8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250" y="2133600"/>
            <a:ext cx="4685016" cy="325755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2EB4CA5-7B10-BDCD-C2C5-EC71D87663B3}"/>
              </a:ext>
            </a:extLst>
          </p:cNvPr>
          <p:cNvSpPr/>
          <p:nvPr/>
        </p:nvSpPr>
        <p:spPr>
          <a:xfrm>
            <a:off x="3781425" y="2733675"/>
            <a:ext cx="704850" cy="6145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B509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9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70ED095-50FB-7D10-71EE-DB13A65E0851}"/>
              </a:ext>
            </a:extLst>
          </p:cNvPr>
          <p:cNvGrpSpPr/>
          <p:nvPr/>
        </p:nvGrpSpPr>
        <p:grpSpPr>
          <a:xfrm>
            <a:off x="4923959" y="1383019"/>
            <a:ext cx="7191841" cy="1103006"/>
            <a:chOff x="5057330" y="1874367"/>
            <a:chExt cx="7191841" cy="110300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12546E1-BD39-FAF4-A600-0172C8BB3097}"/>
                </a:ext>
              </a:extLst>
            </p:cNvPr>
            <p:cNvSpPr/>
            <p:nvPr/>
          </p:nvSpPr>
          <p:spPr>
            <a:xfrm>
              <a:off x="5581709" y="2221139"/>
              <a:ext cx="6667462" cy="756234"/>
            </a:xfrm>
            <a:custGeom>
              <a:avLst/>
              <a:gdLst>
                <a:gd name="connsiteX0" fmla="*/ 0 w 6667462"/>
                <a:gd name="connsiteY0" fmla="*/ 126042 h 756234"/>
                <a:gd name="connsiteX1" fmla="*/ 126042 w 6667462"/>
                <a:gd name="connsiteY1" fmla="*/ 0 h 756234"/>
                <a:gd name="connsiteX2" fmla="*/ 6541420 w 6667462"/>
                <a:gd name="connsiteY2" fmla="*/ 0 h 756234"/>
                <a:gd name="connsiteX3" fmla="*/ 6667462 w 6667462"/>
                <a:gd name="connsiteY3" fmla="*/ 126042 h 756234"/>
                <a:gd name="connsiteX4" fmla="*/ 6667462 w 6667462"/>
                <a:gd name="connsiteY4" fmla="*/ 630192 h 756234"/>
                <a:gd name="connsiteX5" fmla="*/ 6541420 w 6667462"/>
                <a:gd name="connsiteY5" fmla="*/ 756234 h 756234"/>
                <a:gd name="connsiteX6" fmla="*/ 126042 w 6667462"/>
                <a:gd name="connsiteY6" fmla="*/ 756234 h 756234"/>
                <a:gd name="connsiteX7" fmla="*/ 0 w 6667462"/>
                <a:gd name="connsiteY7" fmla="*/ 630192 h 756234"/>
                <a:gd name="connsiteX8" fmla="*/ 0 w 6667462"/>
                <a:gd name="connsiteY8" fmla="*/ 126042 h 756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67462" h="756234" fill="none" extrusionOk="0">
                  <a:moveTo>
                    <a:pt x="0" y="126042"/>
                  </a:moveTo>
                  <a:cubicBezTo>
                    <a:pt x="-7836" y="53154"/>
                    <a:pt x="64088" y="8715"/>
                    <a:pt x="126042" y="0"/>
                  </a:cubicBezTo>
                  <a:cubicBezTo>
                    <a:pt x="1517254" y="-61902"/>
                    <a:pt x="5147454" y="-101778"/>
                    <a:pt x="6541420" y="0"/>
                  </a:cubicBezTo>
                  <a:cubicBezTo>
                    <a:pt x="6605364" y="-1777"/>
                    <a:pt x="6674536" y="47004"/>
                    <a:pt x="6667462" y="126042"/>
                  </a:cubicBezTo>
                  <a:cubicBezTo>
                    <a:pt x="6703825" y="337983"/>
                    <a:pt x="6704601" y="481722"/>
                    <a:pt x="6667462" y="630192"/>
                  </a:cubicBezTo>
                  <a:cubicBezTo>
                    <a:pt x="6665294" y="698742"/>
                    <a:pt x="6608549" y="744760"/>
                    <a:pt x="6541420" y="756234"/>
                  </a:cubicBezTo>
                  <a:cubicBezTo>
                    <a:pt x="5720324" y="613842"/>
                    <a:pt x="2080179" y="867335"/>
                    <a:pt x="126042" y="756234"/>
                  </a:cubicBezTo>
                  <a:cubicBezTo>
                    <a:pt x="47988" y="760458"/>
                    <a:pt x="-758" y="703261"/>
                    <a:pt x="0" y="630192"/>
                  </a:cubicBezTo>
                  <a:cubicBezTo>
                    <a:pt x="-44937" y="520016"/>
                    <a:pt x="29036" y="197668"/>
                    <a:pt x="0" y="126042"/>
                  </a:cubicBezTo>
                  <a:close/>
                </a:path>
                <a:path w="6667462" h="756234" stroke="0" extrusionOk="0">
                  <a:moveTo>
                    <a:pt x="0" y="126042"/>
                  </a:moveTo>
                  <a:cubicBezTo>
                    <a:pt x="-4510" y="50470"/>
                    <a:pt x="49705" y="-11250"/>
                    <a:pt x="126042" y="0"/>
                  </a:cubicBezTo>
                  <a:cubicBezTo>
                    <a:pt x="3163955" y="-164947"/>
                    <a:pt x="5252053" y="-52288"/>
                    <a:pt x="6541420" y="0"/>
                  </a:cubicBezTo>
                  <a:cubicBezTo>
                    <a:pt x="6610708" y="-5064"/>
                    <a:pt x="6656562" y="58176"/>
                    <a:pt x="6667462" y="126042"/>
                  </a:cubicBezTo>
                  <a:cubicBezTo>
                    <a:pt x="6673325" y="202046"/>
                    <a:pt x="6655906" y="393624"/>
                    <a:pt x="6667462" y="630192"/>
                  </a:cubicBezTo>
                  <a:cubicBezTo>
                    <a:pt x="6670066" y="703166"/>
                    <a:pt x="6608245" y="751165"/>
                    <a:pt x="6541420" y="756234"/>
                  </a:cubicBezTo>
                  <a:cubicBezTo>
                    <a:pt x="5424316" y="914775"/>
                    <a:pt x="1338027" y="614398"/>
                    <a:pt x="126042" y="756234"/>
                  </a:cubicBezTo>
                  <a:cubicBezTo>
                    <a:pt x="56031" y="763263"/>
                    <a:pt x="7658" y="697140"/>
                    <a:pt x="0" y="630192"/>
                  </a:cubicBezTo>
                  <a:cubicBezTo>
                    <a:pt x="30263" y="557210"/>
                    <a:pt x="12456" y="263093"/>
                    <a:pt x="0" y="126042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vi-VN" sz="2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Ở hàng đơn vị: (nhẩm 9 nhân mấy có tận cùng là 1) 9 nhân 9 bằng 81, viết 1 nhớ 8. Vậy chữ s</a:t>
              </a:r>
              <a:r>
                <a:rPr lang="en-US" sz="2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ố</a:t>
              </a:r>
              <a:r>
                <a:rPr lang="vi-VN" sz="2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phải tìm là 9.</a:t>
              </a:r>
              <a:endParaRPr lang="en-US" sz="2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DB80C32-2CF3-D357-AC01-D697AB533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57330" y="1874367"/>
              <a:ext cx="845832" cy="84583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7E4BC45-883A-84C0-520C-D4DF092FA04E}"/>
              </a:ext>
            </a:extLst>
          </p:cNvPr>
          <p:cNvGrpSpPr/>
          <p:nvPr/>
        </p:nvGrpSpPr>
        <p:grpSpPr>
          <a:xfrm>
            <a:off x="4828709" y="2383144"/>
            <a:ext cx="7191841" cy="1103006"/>
            <a:chOff x="5057330" y="1874367"/>
            <a:chExt cx="7191841" cy="1103006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C35C2FBE-6796-2FD3-5264-11D1C8227E47}"/>
                </a:ext>
              </a:extLst>
            </p:cNvPr>
            <p:cNvSpPr/>
            <p:nvPr/>
          </p:nvSpPr>
          <p:spPr>
            <a:xfrm>
              <a:off x="5581709" y="2221139"/>
              <a:ext cx="6667462" cy="756234"/>
            </a:xfrm>
            <a:custGeom>
              <a:avLst/>
              <a:gdLst>
                <a:gd name="connsiteX0" fmla="*/ 0 w 6667462"/>
                <a:gd name="connsiteY0" fmla="*/ 126042 h 756234"/>
                <a:gd name="connsiteX1" fmla="*/ 126042 w 6667462"/>
                <a:gd name="connsiteY1" fmla="*/ 0 h 756234"/>
                <a:gd name="connsiteX2" fmla="*/ 6541420 w 6667462"/>
                <a:gd name="connsiteY2" fmla="*/ 0 h 756234"/>
                <a:gd name="connsiteX3" fmla="*/ 6667462 w 6667462"/>
                <a:gd name="connsiteY3" fmla="*/ 126042 h 756234"/>
                <a:gd name="connsiteX4" fmla="*/ 6667462 w 6667462"/>
                <a:gd name="connsiteY4" fmla="*/ 630192 h 756234"/>
                <a:gd name="connsiteX5" fmla="*/ 6541420 w 6667462"/>
                <a:gd name="connsiteY5" fmla="*/ 756234 h 756234"/>
                <a:gd name="connsiteX6" fmla="*/ 126042 w 6667462"/>
                <a:gd name="connsiteY6" fmla="*/ 756234 h 756234"/>
                <a:gd name="connsiteX7" fmla="*/ 0 w 6667462"/>
                <a:gd name="connsiteY7" fmla="*/ 630192 h 756234"/>
                <a:gd name="connsiteX8" fmla="*/ 0 w 6667462"/>
                <a:gd name="connsiteY8" fmla="*/ 126042 h 756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67462" h="756234" fill="none" extrusionOk="0">
                  <a:moveTo>
                    <a:pt x="0" y="126042"/>
                  </a:moveTo>
                  <a:cubicBezTo>
                    <a:pt x="-7836" y="53154"/>
                    <a:pt x="64088" y="8715"/>
                    <a:pt x="126042" y="0"/>
                  </a:cubicBezTo>
                  <a:cubicBezTo>
                    <a:pt x="1517254" y="-61902"/>
                    <a:pt x="5147454" y="-101778"/>
                    <a:pt x="6541420" y="0"/>
                  </a:cubicBezTo>
                  <a:cubicBezTo>
                    <a:pt x="6605364" y="-1777"/>
                    <a:pt x="6674536" y="47004"/>
                    <a:pt x="6667462" y="126042"/>
                  </a:cubicBezTo>
                  <a:cubicBezTo>
                    <a:pt x="6703825" y="337983"/>
                    <a:pt x="6704601" y="481722"/>
                    <a:pt x="6667462" y="630192"/>
                  </a:cubicBezTo>
                  <a:cubicBezTo>
                    <a:pt x="6665294" y="698742"/>
                    <a:pt x="6608549" y="744760"/>
                    <a:pt x="6541420" y="756234"/>
                  </a:cubicBezTo>
                  <a:cubicBezTo>
                    <a:pt x="5720324" y="613842"/>
                    <a:pt x="2080179" y="867335"/>
                    <a:pt x="126042" y="756234"/>
                  </a:cubicBezTo>
                  <a:cubicBezTo>
                    <a:pt x="47988" y="760458"/>
                    <a:pt x="-758" y="703261"/>
                    <a:pt x="0" y="630192"/>
                  </a:cubicBezTo>
                  <a:cubicBezTo>
                    <a:pt x="-44937" y="520016"/>
                    <a:pt x="29036" y="197668"/>
                    <a:pt x="0" y="126042"/>
                  </a:cubicBezTo>
                  <a:close/>
                </a:path>
                <a:path w="6667462" h="756234" stroke="0" extrusionOk="0">
                  <a:moveTo>
                    <a:pt x="0" y="126042"/>
                  </a:moveTo>
                  <a:cubicBezTo>
                    <a:pt x="-4510" y="50470"/>
                    <a:pt x="49705" y="-11250"/>
                    <a:pt x="126042" y="0"/>
                  </a:cubicBezTo>
                  <a:cubicBezTo>
                    <a:pt x="3163955" y="-164947"/>
                    <a:pt x="5252053" y="-52288"/>
                    <a:pt x="6541420" y="0"/>
                  </a:cubicBezTo>
                  <a:cubicBezTo>
                    <a:pt x="6610708" y="-5064"/>
                    <a:pt x="6656562" y="58176"/>
                    <a:pt x="6667462" y="126042"/>
                  </a:cubicBezTo>
                  <a:cubicBezTo>
                    <a:pt x="6673325" y="202046"/>
                    <a:pt x="6655906" y="393624"/>
                    <a:pt x="6667462" y="630192"/>
                  </a:cubicBezTo>
                  <a:cubicBezTo>
                    <a:pt x="6670066" y="703166"/>
                    <a:pt x="6608245" y="751165"/>
                    <a:pt x="6541420" y="756234"/>
                  </a:cubicBezTo>
                  <a:cubicBezTo>
                    <a:pt x="5424316" y="914775"/>
                    <a:pt x="1338027" y="614398"/>
                    <a:pt x="126042" y="756234"/>
                  </a:cubicBezTo>
                  <a:cubicBezTo>
                    <a:pt x="56031" y="763263"/>
                    <a:pt x="7658" y="697140"/>
                    <a:pt x="0" y="630192"/>
                  </a:cubicBezTo>
                  <a:cubicBezTo>
                    <a:pt x="30263" y="557210"/>
                    <a:pt x="12456" y="263093"/>
                    <a:pt x="0" y="126042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vi-VN" sz="2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Ở hàng chục: 9 nhân 0 bằng 0 thêm 8 là 8. Vậy chữ số phải tìm là 8.</a:t>
              </a:r>
              <a:endParaRPr lang="en-US" sz="2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720E2E3-42E5-800B-F088-0FE1F2A8A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57330" y="1874367"/>
              <a:ext cx="845832" cy="845832"/>
            </a:xfrm>
            <a:prstGeom prst="rect">
              <a:avLst/>
            </a:prstGeom>
          </p:spPr>
        </p:pic>
      </p:grp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668291C-5DDF-286E-66E5-B12A08939F19}"/>
              </a:ext>
            </a:extLst>
          </p:cNvPr>
          <p:cNvSpPr/>
          <p:nvPr/>
        </p:nvSpPr>
        <p:spPr>
          <a:xfrm>
            <a:off x="3171825" y="4257675"/>
            <a:ext cx="704850" cy="6145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B509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8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DDA6877-C814-8C86-4B12-2C7FB6943751}"/>
              </a:ext>
            </a:extLst>
          </p:cNvPr>
          <p:cNvGrpSpPr/>
          <p:nvPr/>
        </p:nvGrpSpPr>
        <p:grpSpPr>
          <a:xfrm>
            <a:off x="4752509" y="3354694"/>
            <a:ext cx="7191841" cy="1103006"/>
            <a:chOff x="5057330" y="1874367"/>
            <a:chExt cx="7191841" cy="110300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67D39613-9E78-FD61-CB6B-5377EC4326FF}"/>
                </a:ext>
              </a:extLst>
            </p:cNvPr>
            <p:cNvSpPr/>
            <p:nvPr/>
          </p:nvSpPr>
          <p:spPr>
            <a:xfrm>
              <a:off x="5581709" y="2221139"/>
              <a:ext cx="6667462" cy="756234"/>
            </a:xfrm>
            <a:custGeom>
              <a:avLst/>
              <a:gdLst>
                <a:gd name="connsiteX0" fmla="*/ 0 w 6667462"/>
                <a:gd name="connsiteY0" fmla="*/ 126042 h 756234"/>
                <a:gd name="connsiteX1" fmla="*/ 126042 w 6667462"/>
                <a:gd name="connsiteY1" fmla="*/ 0 h 756234"/>
                <a:gd name="connsiteX2" fmla="*/ 6541420 w 6667462"/>
                <a:gd name="connsiteY2" fmla="*/ 0 h 756234"/>
                <a:gd name="connsiteX3" fmla="*/ 6667462 w 6667462"/>
                <a:gd name="connsiteY3" fmla="*/ 126042 h 756234"/>
                <a:gd name="connsiteX4" fmla="*/ 6667462 w 6667462"/>
                <a:gd name="connsiteY4" fmla="*/ 630192 h 756234"/>
                <a:gd name="connsiteX5" fmla="*/ 6541420 w 6667462"/>
                <a:gd name="connsiteY5" fmla="*/ 756234 h 756234"/>
                <a:gd name="connsiteX6" fmla="*/ 126042 w 6667462"/>
                <a:gd name="connsiteY6" fmla="*/ 756234 h 756234"/>
                <a:gd name="connsiteX7" fmla="*/ 0 w 6667462"/>
                <a:gd name="connsiteY7" fmla="*/ 630192 h 756234"/>
                <a:gd name="connsiteX8" fmla="*/ 0 w 6667462"/>
                <a:gd name="connsiteY8" fmla="*/ 126042 h 756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67462" h="756234" fill="none" extrusionOk="0">
                  <a:moveTo>
                    <a:pt x="0" y="126042"/>
                  </a:moveTo>
                  <a:cubicBezTo>
                    <a:pt x="-7836" y="53154"/>
                    <a:pt x="64088" y="8715"/>
                    <a:pt x="126042" y="0"/>
                  </a:cubicBezTo>
                  <a:cubicBezTo>
                    <a:pt x="1517254" y="-61902"/>
                    <a:pt x="5147454" y="-101778"/>
                    <a:pt x="6541420" y="0"/>
                  </a:cubicBezTo>
                  <a:cubicBezTo>
                    <a:pt x="6605364" y="-1777"/>
                    <a:pt x="6674536" y="47004"/>
                    <a:pt x="6667462" y="126042"/>
                  </a:cubicBezTo>
                  <a:cubicBezTo>
                    <a:pt x="6703825" y="337983"/>
                    <a:pt x="6704601" y="481722"/>
                    <a:pt x="6667462" y="630192"/>
                  </a:cubicBezTo>
                  <a:cubicBezTo>
                    <a:pt x="6665294" y="698742"/>
                    <a:pt x="6608549" y="744760"/>
                    <a:pt x="6541420" y="756234"/>
                  </a:cubicBezTo>
                  <a:cubicBezTo>
                    <a:pt x="5720324" y="613842"/>
                    <a:pt x="2080179" y="867335"/>
                    <a:pt x="126042" y="756234"/>
                  </a:cubicBezTo>
                  <a:cubicBezTo>
                    <a:pt x="47988" y="760458"/>
                    <a:pt x="-758" y="703261"/>
                    <a:pt x="0" y="630192"/>
                  </a:cubicBezTo>
                  <a:cubicBezTo>
                    <a:pt x="-44937" y="520016"/>
                    <a:pt x="29036" y="197668"/>
                    <a:pt x="0" y="126042"/>
                  </a:cubicBezTo>
                  <a:close/>
                </a:path>
                <a:path w="6667462" h="756234" stroke="0" extrusionOk="0">
                  <a:moveTo>
                    <a:pt x="0" y="126042"/>
                  </a:moveTo>
                  <a:cubicBezTo>
                    <a:pt x="-4510" y="50470"/>
                    <a:pt x="49705" y="-11250"/>
                    <a:pt x="126042" y="0"/>
                  </a:cubicBezTo>
                  <a:cubicBezTo>
                    <a:pt x="3163955" y="-164947"/>
                    <a:pt x="5252053" y="-52288"/>
                    <a:pt x="6541420" y="0"/>
                  </a:cubicBezTo>
                  <a:cubicBezTo>
                    <a:pt x="6610708" y="-5064"/>
                    <a:pt x="6656562" y="58176"/>
                    <a:pt x="6667462" y="126042"/>
                  </a:cubicBezTo>
                  <a:cubicBezTo>
                    <a:pt x="6673325" y="202046"/>
                    <a:pt x="6655906" y="393624"/>
                    <a:pt x="6667462" y="630192"/>
                  </a:cubicBezTo>
                  <a:cubicBezTo>
                    <a:pt x="6670066" y="703166"/>
                    <a:pt x="6608245" y="751165"/>
                    <a:pt x="6541420" y="756234"/>
                  </a:cubicBezTo>
                  <a:cubicBezTo>
                    <a:pt x="5424316" y="914775"/>
                    <a:pt x="1338027" y="614398"/>
                    <a:pt x="126042" y="756234"/>
                  </a:cubicBezTo>
                  <a:cubicBezTo>
                    <a:pt x="56031" y="763263"/>
                    <a:pt x="7658" y="697140"/>
                    <a:pt x="0" y="630192"/>
                  </a:cubicBezTo>
                  <a:cubicBezTo>
                    <a:pt x="30263" y="557210"/>
                    <a:pt x="12456" y="263093"/>
                    <a:pt x="0" y="126042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vi-VN" sz="2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Ở hàng trăm: (nhẩm 9 nhân mấy có tận cùng là 9) </a:t>
              </a:r>
              <a:endParaRPr lang="en-US" sz="2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vi-VN" sz="2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9 nhân 1 bằng 9. Vậy chữ số phải tìm là 1.</a:t>
              </a:r>
              <a:endParaRPr lang="en-US" sz="2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AB98024-16A7-DC27-C709-BAF4BBF244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57330" y="1874367"/>
              <a:ext cx="845832" cy="845832"/>
            </a:xfrm>
            <a:prstGeom prst="rect">
              <a:avLst/>
            </a:prstGeom>
          </p:spPr>
        </p:pic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84498A2-2DFB-C3BD-A3E9-2C882F95C8A4}"/>
              </a:ext>
            </a:extLst>
          </p:cNvPr>
          <p:cNvSpPr/>
          <p:nvPr/>
        </p:nvSpPr>
        <p:spPr>
          <a:xfrm>
            <a:off x="2495550" y="2714625"/>
            <a:ext cx="704850" cy="6145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B509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9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E5BEBA4-F470-22DC-3E14-FC67347F0635}"/>
              </a:ext>
            </a:extLst>
          </p:cNvPr>
          <p:cNvGrpSpPr/>
          <p:nvPr/>
        </p:nvGrpSpPr>
        <p:grpSpPr>
          <a:xfrm>
            <a:off x="4733459" y="4364344"/>
            <a:ext cx="7191841" cy="893456"/>
            <a:chOff x="5057330" y="1874367"/>
            <a:chExt cx="7191841" cy="893456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888A762D-76FE-AD3F-6115-6E38B43DACF1}"/>
                </a:ext>
              </a:extLst>
            </p:cNvPr>
            <p:cNvSpPr/>
            <p:nvPr/>
          </p:nvSpPr>
          <p:spPr>
            <a:xfrm>
              <a:off x="5581709" y="2221139"/>
              <a:ext cx="6667462" cy="546684"/>
            </a:xfrm>
            <a:custGeom>
              <a:avLst/>
              <a:gdLst>
                <a:gd name="connsiteX0" fmla="*/ 0 w 6667462"/>
                <a:gd name="connsiteY0" fmla="*/ 91116 h 546684"/>
                <a:gd name="connsiteX1" fmla="*/ 91116 w 6667462"/>
                <a:gd name="connsiteY1" fmla="*/ 0 h 546684"/>
                <a:gd name="connsiteX2" fmla="*/ 6576346 w 6667462"/>
                <a:gd name="connsiteY2" fmla="*/ 0 h 546684"/>
                <a:gd name="connsiteX3" fmla="*/ 6667462 w 6667462"/>
                <a:gd name="connsiteY3" fmla="*/ 91116 h 546684"/>
                <a:gd name="connsiteX4" fmla="*/ 6667462 w 6667462"/>
                <a:gd name="connsiteY4" fmla="*/ 455568 h 546684"/>
                <a:gd name="connsiteX5" fmla="*/ 6576346 w 6667462"/>
                <a:gd name="connsiteY5" fmla="*/ 546684 h 546684"/>
                <a:gd name="connsiteX6" fmla="*/ 91116 w 6667462"/>
                <a:gd name="connsiteY6" fmla="*/ 546684 h 546684"/>
                <a:gd name="connsiteX7" fmla="*/ 0 w 6667462"/>
                <a:gd name="connsiteY7" fmla="*/ 455568 h 546684"/>
                <a:gd name="connsiteX8" fmla="*/ 0 w 6667462"/>
                <a:gd name="connsiteY8" fmla="*/ 91116 h 546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67462" h="546684" fill="none" extrusionOk="0">
                  <a:moveTo>
                    <a:pt x="0" y="91116"/>
                  </a:moveTo>
                  <a:cubicBezTo>
                    <a:pt x="-7332" y="37728"/>
                    <a:pt x="42462" y="1898"/>
                    <a:pt x="91116" y="0"/>
                  </a:cubicBezTo>
                  <a:cubicBezTo>
                    <a:pt x="2240846" y="-61902"/>
                    <a:pt x="4331433" y="-101778"/>
                    <a:pt x="6576346" y="0"/>
                  </a:cubicBezTo>
                  <a:cubicBezTo>
                    <a:pt x="6623367" y="-1035"/>
                    <a:pt x="6672525" y="34047"/>
                    <a:pt x="6667462" y="91116"/>
                  </a:cubicBezTo>
                  <a:cubicBezTo>
                    <a:pt x="6657131" y="138073"/>
                    <a:pt x="6648843" y="402721"/>
                    <a:pt x="6667462" y="455568"/>
                  </a:cubicBezTo>
                  <a:cubicBezTo>
                    <a:pt x="6661521" y="502982"/>
                    <a:pt x="6626431" y="545588"/>
                    <a:pt x="6576346" y="546684"/>
                  </a:cubicBezTo>
                  <a:cubicBezTo>
                    <a:pt x="3471660" y="404292"/>
                    <a:pt x="3074180" y="657785"/>
                    <a:pt x="91116" y="546684"/>
                  </a:cubicBezTo>
                  <a:cubicBezTo>
                    <a:pt x="39749" y="547207"/>
                    <a:pt x="-2093" y="515433"/>
                    <a:pt x="0" y="455568"/>
                  </a:cubicBezTo>
                  <a:cubicBezTo>
                    <a:pt x="-12150" y="416545"/>
                    <a:pt x="-6480" y="130313"/>
                    <a:pt x="0" y="91116"/>
                  </a:cubicBezTo>
                  <a:close/>
                </a:path>
                <a:path w="6667462" h="546684" stroke="0" extrusionOk="0">
                  <a:moveTo>
                    <a:pt x="0" y="91116"/>
                  </a:moveTo>
                  <a:cubicBezTo>
                    <a:pt x="-1197" y="39212"/>
                    <a:pt x="35767" y="-8409"/>
                    <a:pt x="91116" y="0"/>
                  </a:cubicBezTo>
                  <a:cubicBezTo>
                    <a:pt x="2578731" y="-164947"/>
                    <a:pt x="5541796" y="-52288"/>
                    <a:pt x="6576346" y="0"/>
                  </a:cubicBezTo>
                  <a:cubicBezTo>
                    <a:pt x="6626353" y="-4939"/>
                    <a:pt x="6662637" y="41566"/>
                    <a:pt x="6667462" y="91116"/>
                  </a:cubicBezTo>
                  <a:cubicBezTo>
                    <a:pt x="6658158" y="217633"/>
                    <a:pt x="6643655" y="398464"/>
                    <a:pt x="6667462" y="455568"/>
                  </a:cubicBezTo>
                  <a:cubicBezTo>
                    <a:pt x="6667994" y="506577"/>
                    <a:pt x="6626297" y="546009"/>
                    <a:pt x="6576346" y="546684"/>
                  </a:cubicBezTo>
                  <a:cubicBezTo>
                    <a:pt x="5472731" y="705225"/>
                    <a:pt x="1508541" y="404848"/>
                    <a:pt x="91116" y="546684"/>
                  </a:cubicBezTo>
                  <a:cubicBezTo>
                    <a:pt x="40254" y="556172"/>
                    <a:pt x="4232" y="504419"/>
                    <a:pt x="0" y="455568"/>
                  </a:cubicBezTo>
                  <a:cubicBezTo>
                    <a:pt x="-365" y="417808"/>
                    <a:pt x="-12551" y="226425"/>
                    <a:pt x="0" y="91116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vi-VN" sz="2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Ở hàng nghìn: 9 nhân 8 bằng 72. Chữ số phải tìm là 2.</a:t>
              </a:r>
              <a:endParaRPr lang="en-US" sz="2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32C7E3F3-6389-64E3-2A06-87184CAB08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57330" y="1874367"/>
              <a:ext cx="845832" cy="845832"/>
            </a:xfrm>
            <a:prstGeom prst="rect">
              <a:avLst/>
            </a:prstGeom>
          </p:spPr>
        </p:pic>
      </p:grp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AAF2A4EE-5FE8-DEB4-71EC-6572244FADF3}"/>
              </a:ext>
            </a:extLst>
          </p:cNvPr>
          <p:cNvSpPr/>
          <p:nvPr/>
        </p:nvSpPr>
        <p:spPr>
          <a:xfrm>
            <a:off x="1924050" y="4276725"/>
            <a:ext cx="704850" cy="6145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B509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2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39D5789-8553-7026-9263-61FC33C5244C}"/>
              </a:ext>
            </a:extLst>
          </p:cNvPr>
          <p:cNvGrpSpPr/>
          <p:nvPr/>
        </p:nvGrpSpPr>
        <p:grpSpPr>
          <a:xfrm>
            <a:off x="4647734" y="5288269"/>
            <a:ext cx="7191841" cy="893456"/>
            <a:chOff x="5057330" y="1874367"/>
            <a:chExt cx="7191841" cy="893456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3FE75083-78B5-CB79-7742-26320F90F370}"/>
                </a:ext>
              </a:extLst>
            </p:cNvPr>
            <p:cNvSpPr/>
            <p:nvPr/>
          </p:nvSpPr>
          <p:spPr>
            <a:xfrm>
              <a:off x="5581709" y="2221139"/>
              <a:ext cx="6667462" cy="546684"/>
            </a:xfrm>
            <a:custGeom>
              <a:avLst/>
              <a:gdLst>
                <a:gd name="connsiteX0" fmla="*/ 0 w 6667462"/>
                <a:gd name="connsiteY0" fmla="*/ 91116 h 546684"/>
                <a:gd name="connsiteX1" fmla="*/ 91116 w 6667462"/>
                <a:gd name="connsiteY1" fmla="*/ 0 h 546684"/>
                <a:gd name="connsiteX2" fmla="*/ 6576346 w 6667462"/>
                <a:gd name="connsiteY2" fmla="*/ 0 h 546684"/>
                <a:gd name="connsiteX3" fmla="*/ 6667462 w 6667462"/>
                <a:gd name="connsiteY3" fmla="*/ 91116 h 546684"/>
                <a:gd name="connsiteX4" fmla="*/ 6667462 w 6667462"/>
                <a:gd name="connsiteY4" fmla="*/ 455568 h 546684"/>
                <a:gd name="connsiteX5" fmla="*/ 6576346 w 6667462"/>
                <a:gd name="connsiteY5" fmla="*/ 546684 h 546684"/>
                <a:gd name="connsiteX6" fmla="*/ 91116 w 6667462"/>
                <a:gd name="connsiteY6" fmla="*/ 546684 h 546684"/>
                <a:gd name="connsiteX7" fmla="*/ 0 w 6667462"/>
                <a:gd name="connsiteY7" fmla="*/ 455568 h 546684"/>
                <a:gd name="connsiteX8" fmla="*/ 0 w 6667462"/>
                <a:gd name="connsiteY8" fmla="*/ 91116 h 546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67462" h="546684" fill="none" extrusionOk="0">
                  <a:moveTo>
                    <a:pt x="0" y="91116"/>
                  </a:moveTo>
                  <a:cubicBezTo>
                    <a:pt x="-7332" y="37728"/>
                    <a:pt x="42462" y="1898"/>
                    <a:pt x="91116" y="0"/>
                  </a:cubicBezTo>
                  <a:cubicBezTo>
                    <a:pt x="2240846" y="-61902"/>
                    <a:pt x="4331433" y="-101778"/>
                    <a:pt x="6576346" y="0"/>
                  </a:cubicBezTo>
                  <a:cubicBezTo>
                    <a:pt x="6623367" y="-1035"/>
                    <a:pt x="6672525" y="34047"/>
                    <a:pt x="6667462" y="91116"/>
                  </a:cubicBezTo>
                  <a:cubicBezTo>
                    <a:pt x="6657131" y="138073"/>
                    <a:pt x="6648843" y="402721"/>
                    <a:pt x="6667462" y="455568"/>
                  </a:cubicBezTo>
                  <a:cubicBezTo>
                    <a:pt x="6661521" y="502982"/>
                    <a:pt x="6626431" y="545588"/>
                    <a:pt x="6576346" y="546684"/>
                  </a:cubicBezTo>
                  <a:cubicBezTo>
                    <a:pt x="3471660" y="404292"/>
                    <a:pt x="3074180" y="657785"/>
                    <a:pt x="91116" y="546684"/>
                  </a:cubicBezTo>
                  <a:cubicBezTo>
                    <a:pt x="39749" y="547207"/>
                    <a:pt x="-2093" y="515433"/>
                    <a:pt x="0" y="455568"/>
                  </a:cubicBezTo>
                  <a:cubicBezTo>
                    <a:pt x="-12150" y="416545"/>
                    <a:pt x="-6480" y="130313"/>
                    <a:pt x="0" y="91116"/>
                  </a:cubicBezTo>
                  <a:close/>
                </a:path>
                <a:path w="6667462" h="546684" stroke="0" extrusionOk="0">
                  <a:moveTo>
                    <a:pt x="0" y="91116"/>
                  </a:moveTo>
                  <a:cubicBezTo>
                    <a:pt x="-1197" y="39212"/>
                    <a:pt x="35767" y="-8409"/>
                    <a:pt x="91116" y="0"/>
                  </a:cubicBezTo>
                  <a:cubicBezTo>
                    <a:pt x="2578731" y="-164947"/>
                    <a:pt x="5541796" y="-52288"/>
                    <a:pt x="6576346" y="0"/>
                  </a:cubicBezTo>
                  <a:cubicBezTo>
                    <a:pt x="6626353" y="-4939"/>
                    <a:pt x="6662637" y="41566"/>
                    <a:pt x="6667462" y="91116"/>
                  </a:cubicBezTo>
                  <a:cubicBezTo>
                    <a:pt x="6658158" y="217633"/>
                    <a:pt x="6643655" y="398464"/>
                    <a:pt x="6667462" y="455568"/>
                  </a:cubicBezTo>
                  <a:cubicBezTo>
                    <a:pt x="6667994" y="506577"/>
                    <a:pt x="6626297" y="546009"/>
                    <a:pt x="6576346" y="546684"/>
                  </a:cubicBezTo>
                  <a:cubicBezTo>
                    <a:pt x="5472731" y="705225"/>
                    <a:pt x="1508541" y="404848"/>
                    <a:pt x="91116" y="546684"/>
                  </a:cubicBezTo>
                  <a:cubicBezTo>
                    <a:pt x="40254" y="556172"/>
                    <a:pt x="4232" y="504419"/>
                    <a:pt x="0" y="455568"/>
                  </a:cubicBezTo>
                  <a:cubicBezTo>
                    <a:pt x="-365" y="417808"/>
                    <a:pt x="-12551" y="226425"/>
                    <a:pt x="0" y="91116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Ở hàng chục nghìn: Chữ số phải tìm là 7.</a:t>
              </a:r>
              <a:endParaRPr lang="en-US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49E49B0A-7B94-1B7A-C0C0-BFF9DE1A4F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57330" y="1874367"/>
              <a:ext cx="845832" cy="845832"/>
            </a:xfrm>
            <a:prstGeom prst="rect">
              <a:avLst/>
            </a:prstGeom>
          </p:spPr>
        </p:pic>
      </p:grp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4BF4084F-A944-F437-2AB8-69E7BCB34C2D}"/>
              </a:ext>
            </a:extLst>
          </p:cNvPr>
          <p:cNvSpPr/>
          <p:nvPr/>
        </p:nvSpPr>
        <p:spPr>
          <a:xfrm>
            <a:off x="1162050" y="4286250"/>
            <a:ext cx="704850" cy="6145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B509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35074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0" grpId="0" animBg="1"/>
      <p:bldP spid="34" grpId="0" animBg="1"/>
      <p:bldP spid="38" grpId="0" animBg="1"/>
      <p:bldP spid="4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81F5FE0-0921-4FC9-87C2-6781F47AD8C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C04939C-89A1-42FD-82A2-88E1EACF40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/>
        </p:blipFill>
        <p:spPr>
          <a:xfrm rot="1427759">
            <a:off x="8447457" y="1113762"/>
            <a:ext cx="788026" cy="974600"/>
          </a:xfrm>
          <a:prstGeom prst="rect">
            <a:avLst/>
          </a:prstGeom>
        </p:spPr>
      </p:pic>
      <p:pic>
        <p:nvPicPr>
          <p:cNvPr id="22" name="钢琴旋律节奏轻快的未来科技感配乐_2分17秒">
            <a:hlinkClick r:id="" action="ppaction://media"/>
            <a:extLst>
              <a:ext uri="{FF2B5EF4-FFF2-40B4-BE49-F238E27FC236}">
                <a16:creationId xmlns:a16="http://schemas.microsoft.com/office/drawing/2014/main" id="{CC5107B2-5AB6-4098-A0BC-689EB6BF0AA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6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40265" y="0"/>
            <a:ext cx="487363" cy="4873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04DCE4-49D8-477E-85AD-84ED3577EA6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93544" y="1581752"/>
            <a:ext cx="7004911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1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5CBCA1D9-8A84-4426-B6CA-BD192969D5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0" b="19355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Giới thiệu trò chơi nhạc dài">
            <a:hlinkClick r:id="" action="ppaction://media"/>
            <a:extLst>
              <a:ext uri="{FF2B5EF4-FFF2-40B4-BE49-F238E27FC236}">
                <a16:creationId xmlns:a16="http://schemas.microsoft.com/office/drawing/2014/main" id="{205E5D23-DE44-4E55-92A4-589774C5CC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41441"/>
            <a:ext cx="609600" cy="609600"/>
          </a:xfrm>
          <a:prstGeom prst="rect">
            <a:avLst/>
          </a:prstGeom>
        </p:spPr>
      </p:pic>
      <p:pic>
        <p:nvPicPr>
          <p:cNvPr id="6" name="Picture 5" descr="Aesthetic Oiseau: Strawberry Wallpaper">
            <a:extLst>
              <a:ext uri="{FF2B5EF4-FFF2-40B4-BE49-F238E27FC236}">
                <a16:creationId xmlns:a16="http://schemas.microsoft.com/office/drawing/2014/main" id="{56F9B936-1B08-4831-A81A-9E6A6BB0A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" t="5279" r="1912" b="72127"/>
          <a:stretch>
            <a:fillRect/>
          </a:stretch>
        </p:blipFill>
        <p:spPr bwMode="auto">
          <a:xfrm>
            <a:off x="1750729" y="366752"/>
            <a:ext cx="8690539" cy="1063192"/>
          </a:xfrm>
          <a:custGeom>
            <a:avLst/>
            <a:gdLst/>
            <a:ahLst/>
            <a:cxnLst/>
            <a:rect l="l" t="t" r="r" b="b"/>
            <a:pathLst>
              <a:path w="8690539" h="1063192">
                <a:moveTo>
                  <a:pt x="3387439" y="922735"/>
                </a:moveTo>
                <a:cubicBezTo>
                  <a:pt x="3414414" y="922735"/>
                  <a:pt x="3435963" y="937463"/>
                  <a:pt x="3452086" y="966918"/>
                </a:cubicBezTo>
                <a:cubicBezTo>
                  <a:pt x="3457047" y="974980"/>
                  <a:pt x="3459528" y="984592"/>
                  <a:pt x="3459528" y="995754"/>
                </a:cubicBezTo>
                <a:cubicBezTo>
                  <a:pt x="3459528" y="1019318"/>
                  <a:pt x="3447901" y="1038542"/>
                  <a:pt x="3424646" y="1053425"/>
                </a:cubicBezTo>
                <a:cubicBezTo>
                  <a:pt x="3414414" y="1059936"/>
                  <a:pt x="3402787" y="1063192"/>
                  <a:pt x="3389765" y="1063192"/>
                </a:cubicBezTo>
                <a:cubicBezTo>
                  <a:pt x="3369611" y="1063192"/>
                  <a:pt x="3352635" y="1056215"/>
                  <a:pt x="3338837" y="1042263"/>
                </a:cubicBezTo>
                <a:cubicBezTo>
                  <a:pt x="3325040" y="1028310"/>
                  <a:pt x="3318141" y="1010947"/>
                  <a:pt x="3318141" y="990173"/>
                </a:cubicBezTo>
                <a:cubicBezTo>
                  <a:pt x="3318141" y="959787"/>
                  <a:pt x="3331473" y="939323"/>
                  <a:pt x="3358139" y="928781"/>
                </a:cubicBezTo>
                <a:cubicBezTo>
                  <a:pt x="3367131" y="924750"/>
                  <a:pt x="3376897" y="922735"/>
                  <a:pt x="3387439" y="922735"/>
                </a:cubicBezTo>
                <a:close/>
                <a:moveTo>
                  <a:pt x="5312159" y="456717"/>
                </a:moveTo>
                <a:cubicBezTo>
                  <a:pt x="5294485" y="456717"/>
                  <a:pt x="5285649" y="466484"/>
                  <a:pt x="5285649" y="486017"/>
                </a:cubicBezTo>
                <a:cubicBezTo>
                  <a:pt x="5285649" y="493769"/>
                  <a:pt x="5286268" y="505241"/>
                  <a:pt x="5287509" y="520434"/>
                </a:cubicBezTo>
                <a:cubicBezTo>
                  <a:pt x="5288749" y="535627"/>
                  <a:pt x="5289369" y="547099"/>
                  <a:pt x="5289369" y="554850"/>
                </a:cubicBezTo>
                <a:cubicBezTo>
                  <a:pt x="5289369" y="582756"/>
                  <a:pt x="5291230" y="601514"/>
                  <a:pt x="5294950" y="611126"/>
                </a:cubicBezTo>
                <a:cubicBezTo>
                  <a:pt x="5301462" y="627559"/>
                  <a:pt x="5316034" y="635776"/>
                  <a:pt x="5338669" y="635776"/>
                </a:cubicBezTo>
                <a:cubicBezTo>
                  <a:pt x="5360373" y="635776"/>
                  <a:pt x="5376961" y="626784"/>
                  <a:pt x="5388433" y="608801"/>
                </a:cubicBezTo>
                <a:cubicBezTo>
                  <a:pt x="5397735" y="593608"/>
                  <a:pt x="5402386" y="574694"/>
                  <a:pt x="5402386" y="552060"/>
                </a:cubicBezTo>
                <a:cubicBezTo>
                  <a:pt x="5402386" y="488498"/>
                  <a:pt x="5372310" y="456717"/>
                  <a:pt x="5312159" y="456717"/>
                </a:cubicBezTo>
                <a:close/>
                <a:moveTo>
                  <a:pt x="2802210" y="448810"/>
                </a:moveTo>
                <a:cubicBezTo>
                  <a:pt x="2790738" y="450051"/>
                  <a:pt x="2779265" y="467879"/>
                  <a:pt x="2767793" y="502295"/>
                </a:cubicBezTo>
                <a:cubicBezTo>
                  <a:pt x="2758491" y="530201"/>
                  <a:pt x="2753531" y="552680"/>
                  <a:pt x="2752910" y="569733"/>
                </a:cubicBezTo>
                <a:cubicBezTo>
                  <a:pt x="2750120" y="613141"/>
                  <a:pt x="2773840" y="634846"/>
                  <a:pt x="2824069" y="634846"/>
                </a:cubicBezTo>
                <a:cubicBezTo>
                  <a:pt x="2855385" y="634846"/>
                  <a:pt x="2876624" y="623683"/>
                  <a:pt x="2887786" y="601359"/>
                </a:cubicBezTo>
                <a:cubicBezTo>
                  <a:pt x="2896778" y="584926"/>
                  <a:pt x="2901273" y="559501"/>
                  <a:pt x="2901273" y="525085"/>
                </a:cubicBezTo>
                <a:cubicBezTo>
                  <a:pt x="2901273" y="501520"/>
                  <a:pt x="2890809" y="482452"/>
                  <a:pt x="2869880" y="467879"/>
                </a:cubicBezTo>
                <a:cubicBezTo>
                  <a:pt x="2848951" y="453306"/>
                  <a:pt x="2826394" y="446950"/>
                  <a:pt x="2802210" y="448810"/>
                </a:cubicBezTo>
                <a:close/>
                <a:moveTo>
                  <a:pt x="7877416" y="401371"/>
                </a:moveTo>
                <a:cubicBezTo>
                  <a:pt x="7861912" y="401371"/>
                  <a:pt x="7848502" y="406255"/>
                  <a:pt x="7837186" y="416022"/>
                </a:cubicBezTo>
                <a:cubicBezTo>
                  <a:pt x="7825868" y="425788"/>
                  <a:pt x="7820210" y="438423"/>
                  <a:pt x="7820210" y="453926"/>
                </a:cubicBezTo>
                <a:cubicBezTo>
                  <a:pt x="7820210" y="469119"/>
                  <a:pt x="7825868" y="481599"/>
                  <a:pt x="7837186" y="491366"/>
                </a:cubicBezTo>
                <a:cubicBezTo>
                  <a:pt x="7848504" y="501133"/>
                  <a:pt x="7861912" y="506016"/>
                  <a:pt x="7877416" y="506016"/>
                </a:cubicBezTo>
                <a:cubicBezTo>
                  <a:pt x="7892608" y="506016"/>
                  <a:pt x="7906018" y="501133"/>
                  <a:pt x="7917646" y="491366"/>
                </a:cubicBezTo>
                <a:cubicBezTo>
                  <a:pt x="7929273" y="481599"/>
                  <a:pt x="7935086" y="469119"/>
                  <a:pt x="7935086" y="453926"/>
                </a:cubicBezTo>
                <a:cubicBezTo>
                  <a:pt x="7935086" y="438423"/>
                  <a:pt x="7929273" y="425788"/>
                  <a:pt x="7917646" y="416022"/>
                </a:cubicBezTo>
                <a:cubicBezTo>
                  <a:pt x="7906018" y="406255"/>
                  <a:pt x="7892608" y="401371"/>
                  <a:pt x="7877416" y="401371"/>
                </a:cubicBezTo>
                <a:close/>
                <a:moveTo>
                  <a:pt x="5896216" y="401371"/>
                </a:moveTo>
                <a:cubicBezTo>
                  <a:pt x="5880713" y="401371"/>
                  <a:pt x="5867303" y="406255"/>
                  <a:pt x="5855986" y="416022"/>
                </a:cubicBezTo>
                <a:cubicBezTo>
                  <a:pt x="5844669" y="425788"/>
                  <a:pt x="5839010" y="438423"/>
                  <a:pt x="5839010" y="453926"/>
                </a:cubicBezTo>
                <a:cubicBezTo>
                  <a:pt x="5839010" y="469119"/>
                  <a:pt x="5844669" y="481599"/>
                  <a:pt x="5855986" y="491366"/>
                </a:cubicBezTo>
                <a:cubicBezTo>
                  <a:pt x="5867303" y="501133"/>
                  <a:pt x="5880713" y="506016"/>
                  <a:pt x="5896216" y="506016"/>
                </a:cubicBezTo>
                <a:cubicBezTo>
                  <a:pt x="5911409" y="506016"/>
                  <a:pt x="5924819" y="501133"/>
                  <a:pt x="5936446" y="491366"/>
                </a:cubicBezTo>
                <a:cubicBezTo>
                  <a:pt x="5948073" y="481599"/>
                  <a:pt x="5953887" y="469119"/>
                  <a:pt x="5953887" y="453926"/>
                </a:cubicBezTo>
                <a:cubicBezTo>
                  <a:pt x="5953887" y="438423"/>
                  <a:pt x="5948073" y="425788"/>
                  <a:pt x="5936446" y="416022"/>
                </a:cubicBezTo>
                <a:cubicBezTo>
                  <a:pt x="5924819" y="406255"/>
                  <a:pt x="5911409" y="401371"/>
                  <a:pt x="5896216" y="401371"/>
                </a:cubicBezTo>
                <a:close/>
                <a:moveTo>
                  <a:pt x="3372091" y="401371"/>
                </a:moveTo>
                <a:cubicBezTo>
                  <a:pt x="3356588" y="401371"/>
                  <a:pt x="3343179" y="406255"/>
                  <a:pt x="3331861" y="416022"/>
                </a:cubicBezTo>
                <a:cubicBezTo>
                  <a:pt x="3320544" y="425788"/>
                  <a:pt x="3314885" y="438423"/>
                  <a:pt x="3314885" y="453926"/>
                </a:cubicBezTo>
                <a:cubicBezTo>
                  <a:pt x="3314885" y="469119"/>
                  <a:pt x="3320544" y="481599"/>
                  <a:pt x="3331861" y="491366"/>
                </a:cubicBezTo>
                <a:cubicBezTo>
                  <a:pt x="3343179" y="501133"/>
                  <a:pt x="3356588" y="506016"/>
                  <a:pt x="3372091" y="506016"/>
                </a:cubicBezTo>
                <a:cubicBezTo>
                  <a:pt x="3387284" y="506016"/>
                  <a:pt x="3400694" y="501133"/>
                  <a:pt x="3412321" y="491366"/>
                </a:cubicBezTo>
                <a:cubicBezTo>
                  <a:pt x="3423949" y="481599"/>
                  <a:pt x="3429762" y="469119"/>
                  <a:pt x="3429762" y="453926"/>
                </a:cubicBezTo>
                <a:cubicBezTo>
                  <a:pt x="3429762" y="438423"/>
                  <a:pt x="3423949" y="425788"/>
                  <a:pt x="3412321" y="416022"/>
                </a:cubicBezTo>
                <a:cubicBezTo>
                  <a:pt x="3400694" y="406255"/>
                  <a:pt x="3387284" y="401371"/>
                  <a:pt x="3372091" y="401371"/>
                </a:cubicBezTo>
                <a:close/>
                <a:moveTo>
                  <a:pt x="4630005" y="211616"/>
                </a:moveTo>
                <a:cubicBezTo>
                  <a:pt x="4666282" y="211616"/>
                  <a:pt x="4690467" y="220917"/>
                  <a:pt x="4702559" y="239521"/>
                </a:cubicBezTo>
                <a:cubicBezTo>
                  <a:pt x="4718992" y="301843"/>
                  <a:pt x="4727209" y="417339"/>
                  <a:pt x="4727209" y="586011"/>
                </a:cubicBezTo>
                <a:cubicBezTo>
                  <a:pt x="4727209" y="674378"/>
                  <a:pt x="4725038" y="761349"/>
                  <a:pt x="4720697" y="846926"/>
                </a:cubicBezTo>
                <a:cubicBezTo>
                  <a:pt x="4715426" y="861188"/>
                  <a:pt x="4703334" y="872350"/>
                  <a:pt x="4684421" y="880412"/>
                </a:cubicBezTo>
                <a:cubicBezTo>
                  <a:pt x="4668608" y="886923"/>
                  <a:pt x="4651709" y="890179"/>
                  <a:pt x="4633726" y="890179"/>
                </a:cubicBezTo>
                <a:cubicBezTo>
                  <a:pt x="4593108" y="890179"/>
                  <a:pt x="4568459" y="876846"/>
                  <a:pt x="4559777" y="850181"/>
                </a:cubicBezTo>
                <a:cubicBezTo>
                  <a:pt x="4552646" y="811424"/>
                  <a:pt x="4547530" y="754838"/>
                  <a:pt x="4544429" y="680424"/>
                </a:cubicBezTo>
                <a:cubicBezTo>
                  <a:pt x="4543189" y="656240"/>
                  <a:pt x="4528926" y="644147"/>
                  <a:pt x="4501641" y="644147"/>
                </a:cubicBezTo>
                <a:cubicBezTo>
                  <a:pt x="4471875" y="644147"/>
                  <a:pt x="4456993" y="656860"/>
                  <a:pt x="4456993" y="682284"/>
                </a:cubicBezTo>
                <a:cubicBezTo>
                  <a:pt x="4457613" y="758559"/>
                  <a:pt x="4456217" y="803982"/>
                  <a:pt x="4452807" y="818555"/>
                </a:cubicBezTo>
                <a:cubicBezTo>
                  <a:pt x="4441334" y="867544"/>
                  <a:pt x="4410949" y="892039"/>
                  <a:pt x="4361650" y="892039"/>
                </a:cubicBezTo>
                <a:cubicBezTo>
                  <a:pt x="4343046" y="892039"/>
                  <a:pt x="4324908" y="888784"/>
                  <a:pt x="4307234" y="882272"/>
                </a:cubicBezTo>
                <a:cubicBezTo>
                  <a:pt x="4284290" y="874211"/>
                  <a:pt x="4271888" y="862428"/>
                  <a:pt x="4270027" y="846926"/>
                </a:cubicBezTo>
                <a:cubicBezTo>
                  <a:pt x="4257935" y="763830"/>
                  <a:pt x="4251889" y="658100"/>
                  <a:pt x="4251889" y="529736"/>
                </a:cubicBezTo>
                <a:cubicBezTo>
                  <a:pt x="4251889" y="390209"/>
                  <a:pt x="4258865" y="294711"/>
                  <a:pt x="4272818" y="243241"/>
                </a:cubicBezTo>
                <a:cubicBezTo>
                  <a:pt x="4290181" y="222778"/>
                  <a:pt x="4319172" y="212546"/>
                  <a:pt x="4359789" y="212546"/>
                </a:cubicBezTo>
                <a:cubicBezTo>
                  <a:pt x="4405988" y="212546"/>
                  <a:pt x="4433273" y="236420"/>
                  <a:pt x="4441645" y="284169"/>
                </a:cubicBezTo>
                <a:cubicBezTo>
                  <a:pt x="4447226" y="317966"/>
                  <a:pt x="4447846" y="367575"/>
                  <a:pt x="4443505" y="432997"/>
                </a:cubicBezTo>
                <a:cubicBezTo>
                  <a:pt x="4447846" y="453771"/>
                  <a:pt x="4462729" y="464158"/>
                  <a:pt x="4488153" y="464158"/>
                </a:cubicBezTo>
                <a:cubicBezTo>
                  <a:pt x="4515439" y="464158"/>
                  <a:pt x="4533267" y="452686"/>
                  <a:pt x="4541639" y="429742"/>
                </a:cubicBezTo>
                <a:cubicBezTo>
                  <a:pt x="4542879" y="371451"/>
                  <a:pt x="4543499" y="340445"/>
                  <a:pt x="4543499" y="336724"/>
                </a:cubicBezTo>
                <a:cubicBezTo>
                  <a:pt x="4545359" y="300447"/>
                  <a:pt x="4549855" y="269906"/>
                  <a:pt x="4556986" y="245102"/>
                </a:cubicBezTo>
                <a:cubicBezTo>
                  <a:pt x="4563188" y="222778"/>
                  <a:pt x="4587527" y="211616"/>
                  <a:pt x="4630005" y="211616"/>
                </a:cubicBezTo>
                <a:close/>
                <a:moveTo>
                  <a:pt x="2391630" y="211616"/>
                </a:moveTo>
                <a:cubicBezTo>
                  <a:pt x="2427907" y="211616"/>
                  <a:pt x="2452092" y="220917"/>
                  <a:pt x="2464184" y="239521"/>
                </a:cubicBezTo>
                <a:cubicBezTo>
                  <a:pt x="2480617" y="301843"/>
                  <a:pt x="2488834" y="417339"/>
                  <a:pt x="2488834" y="586011"/>
                </a:cubicBezTo>
                <a:cubicBezTo>
                  <a:pt x="2488834" y="674378"/>
                  <a:pt x="2486663" y="761349"/>
                  <a:pt x="2482323" y="846926"/>
                </a:cubicBezTo>
                <a:cubicBezTo>
                  <a:pt x="2477052" y="861188"/>
                  <a:pt x="2464960" y="872350"/>
                  <a:pt x="2446046" y="880412"/>
                </a:cubicBezTo>
                <a:cubicBezTo>
                  <a:pt x="2430232" y="886923"/>
                  <a:pt x="2413335" y="890179"/>
                  <a:pt x="2395351" y="890179"/>
                </a:cubicBezTo>
                <a:cubicBezTo>
                  <a:pt x="2354733" y="890179"/>
                  <a:pt x="2330084" y="876846"/>
                  <a:pt x="2321402" y="850181"/>
                </a:cubicBezTo>
                <a:cubicBezTo>
                  <a:pt x="2314271" y="811424"/>
                  <a:pt x="2309155" y="754838"/>
                  <a:pt x="2306054" y="680424"/>
                </a:cubicBezTo>
                <a:cubicBezTo>
                  <a:pt x="2304814" y="656240"/>
                  <a:pt x="2290552" y="644147"/>
                  <a:pt x="2263266" y="644147"/>
                </a:cubicBezTo>
                <a:cubicBezTo>
                  <a:pt x="2233500" y="644147"/>
                  <a:pt x="2218618" y="656860"/>
                  <a:pt x="2218618" y="682284"/>
                </a:cubicBezTo>
                <a:cubicBezTo>
                  <a:pt x="2219238" y="758559"/>
                  <a:pt x="2217842" y="803982"/>
                  <a:pt x="2214432" y="818555"/>
                </a:cubicBezTo>
                <a:cubicBezTo>
                  <a:pt x="2202960" y="867544"/>
                  <a:pt x="2172574" y="892039"/>
                  <a:pt x="2123274" y="892039"/>
                </a:cubicBezTo>
                <a:cubicBezTo>
                  <a:pt x="2104671" y="892039"/>
                  <a:pt x="2086532" y="888784"/>
                  <a:pt x="2068859" y="882272"/>
                </a:cubicBezTo>
                <a:cubicBezTo>
                  <a:pt x="2045915" y="874211"/>
                  <a:pt x="2033513" y="862428"/>
                  <a:pt x="2031652" y="846926"/>
                </a:cubicBezTo>
                <a:cubicBezTo>
                  <a:pt x="2019560" y="763830"/>
                  <a:pt x="2013514" y="658100"/>
                  <a:pt x="2013514" y="529736"/>
                </a:cubicBezTo>
                <a:cubicBezTo>
                  <a:pt x="2013514" y="390209"/>
                  <a:pt x="2020490" y="294711"/>
                  <a:pt x="2034443" y="243241"/>
                </a:cubicBezTo>
                <a:cubicBezTo>
                  <a:pt x="2051806" y="222778"/>
                  <a:pt x="2080797" y="212546"/>
                  <a:pt x="2121414" y="212546"/>
                </a:cubicBezTo>
                <a:cubicBezTo>
                  <a:pt x="2167613" y="212546"/>
                  <a:pt x="2194898" y="236420"/>
                  <a:pt x="2203270" y="284169"/>
                </a:cubicBezTo>
                <a:cubicBezTo>
                  <a:pt x="2208851" y="317966"/>
                  <a:pt x="2209471" y="367575"/>
                  <a:pt x="2205130" y="432997"/>
                </a:cubicBezTo>
                <a:cubicBezTo>
                  <a:pt x="2209471" y="453771"/>
                  <a:pt x="2224354" y="464158"/>
                  <a:pt x="2249778" y="464158"/>
                </a:cubicBezTo>
                <a:cubicBezTo>
                  <a:pt x="2277064" y="464158"/>
                  <a:pt x="2294892" y="452686"/>
                  <a:pt x="2303263" y="429742"/>
                </a:cubicBezTo>
                <a:cubicBezTo>
                  <a:pt x="2304504" y="371451"/>
                  <a:pt x="2305124" y="340445"/>
                  <a:pt x="2305124" y="336724"/>
                </a:cubicBezTo>
                <a:cubicBezTo>
                  <a:pt x="2306984" y="300447"/>
                  <a:pt x="2311480" y="269906"/>
                  <a:pt x="2318612" y="245102"/>
                </a:cubicBezTo>
                <a:cubicBezTo>
                  <a:pt x="2324813" y="222778"/>
                  <a:pt x="2349152" y="211616"/>
                  <a:pt x="2391630" y="211616"/>
                </a:cubicBezTo>
                <a:close/>
                <a:moveTo>
                  <a:pt x="962880" y="211616"/>
                </a:moveTo>
                <a:cubicBezTo>
                  <a:pt x="999157" y="211616"/>
                  <a:pt x="1023342" y="220917"/>
                  <a:pt x="1035434" y="239521"/>
                </a:cubicBezTo>
                <a:cubicBezTo>
                  <a:pt x="1051867" y="301843"/>
                  <a:pt x="1060084" y="417339"/>
                  <a:pt x="1060084" y="586011"/>
                </a:cubicBezTo>
                <a:cubicBezTo>
                  <a:pt x="1060084" y="674378"/>
                  <a:pt x="1057913" y="761349"/>
                  <a:pt x="1053572" y="846926"/>
                </a:cubicBezTo>
                <a:cubicBezTo>
                  <a:pt x="1048301" y="861188"/>
                  <a:pt x="1036209" y="872350"/>
                  <a:pt x="1017296" y="880412"/>
                </a:cubicBezTo>
                <a:cubicBezTo>
                  <a:pt x="1001483" y="886923"/>
                  <a:pt x="984584" y="890179"/>
                  <a:pt x="966601" y="890179"/>
                </a:cubicBezTo>
                <a:cubicBezTo>
                  <a:pt x="925983" y="890179"/>
                  <a:pt x="901334" y="876846"/>
                  <a:pt x="892652" y="850181"/>
                </a:cubicBezTo>
                <a:cubicBezTo>
                  <a:pt x="885521" y="811424"/>
                  <a:pt x="880405" y="754838"/>
                  <a:pt x="877304" y="680424"/>
                </a:cubicBezTo>
                <a:cubicBezTo>
                  <a:pt x="876064" y="656240"/>
                  <a:pt x="861801" y="644147"/>
                  <a:pt x="834516" y="644147"/>
                </a:cubicBezTo>
                <a:cubicBezTo>
                  <a:pt x="804750" y="644147"/>
                  <a:pt x="789868" y="656860"/>
                  <a:pt x="789868" y="682284"/>
                </a:cubicBezTo>
                <a:cubicBezTo>
                  <a:pt x="790488" y="758559"/>
                  <a:pt x="789092" y="803982"/>
                  <a:pt x="785682" y="818555"/>
                </a:cubicBezTo>
                <a:cubicBezTo>
                  <a:pt x="774210" y="867544"/>
                  <a:pt x="743824" y="892039"/>
                  <a:pt x="694525" y="892039"/>
                </a:cubicBezTo>
                <a:cubicBezTo>
                  <a:pt x="675921" y="892039"/>
                  <a:pt x="657783" y="888784"/>
                  <a:pt x="640109" y="882272"/>
                </a:cubicBezTo>
                <a:cubicBezTo>
                  <a:pt x="617165" y="874211"/>
                  <a:pt x="604763" y="862428"/>
                  <a:pt x="602902" y="846926"/>
                </a:cubicBezTo>
                <a:cubicBezTo>
                  <a:pt x="590810" y="763830"/>
                  <a:pt x="584764" y="658100"/>
                  <a:pt x="584764" y="529736"/>
                </a:cubicBezTo>
                <a:cubicBezTo>
                  <a:pt x="584764" y="390209"/>
                  <a:pt x="591740" y="294711"/>
                  <a:pt x="605693" y="243241"/>
                </a:cubicBezTo>
                <a:cubicBezTo>
                  <a:pt x="623056" y="222778"/>
                  <a:pt x="652047" y="212546"/>
                  <a:pt x="692664" y="212546"/>
                </a:cubicBezTo>
                <a:cubicBezTo>
                  <a:pt x="738863" y="212546"/>
                  <a:pt x="766148" y="236420"/>
                  <a:pt x="774520" y="284169"/>
                </a:cubicBezTo>
                <a:cubicBezTo>
                  <a:pt x="780101" y="317966"/>
                  <a:pt x="780721" y="367575"/>
                  <a:pt x="776380" y="432997"/>
                </a:cubicBezTo>
                <a:cubicBezTo>
                  <a:pt x="780721" y="453771"/>
                  <a:pt x="795604" y="464158"/>
                  <a:pt x="821029" y="464158"/>
                </a:cubicBezTo>
                <a:cubicBezTo>
                  <a:pt x="848314" y="464158"/>
                  <a:pt x="866142" y="452686"/>
                  <a:pt x="874513" y="429742"/>
                </a:cubicBezTo>
                <a:cubicBezTo>
                  <a:pt x="875754" y="371451"/>
                  <a:pt x="876374" y="340445"/>
                  <a:pt x="876374" y="336724"/>
                </a:cubicBezTo>
                <a:cubicBezTo>
                  <a:pt x="878234" y="300447"/>
                  <a:pt x="882730" y="269906"/>
                  <a:pt x="889862" y="245102"/>
                </a:cubicBezTo>
                <a:cubicBezTo>
                  <a:pt x="896063" y="222778"/>
                  <a:pt x="920402" y="211616"/>
                  <a:pt x="962880" y="211616"/>
                </a:cubicBezTo>
                <a:close/>
                <a:moveTo>
                  <a:pt x="5274021" y="208825"/>
                </a:moveTo>
                <a:cubicBezTo>
                  <a:pt x="5355257" y="208825"/>
                  <a:pt x="5423780" y="228824"/>
                  <a:pt x="5479590" y="268821"/>
                </a:cubicBezTo>
                <a:cubicBezTo>
                  <a:pt x="5502534" y="285564"/>
                  <a:pt x="5524858" y="324322"/>
                  <a:pt x="5546563" y="385093"/>
                </a:cubicBezTo>
                <a:cubicBezTo>
                  <a:pt x="5570748" y="452996"/>
                  <a:pt x="5582840" y="521674"/>
                  <a:pt x="5582840" y="591127"/>
                </a:cubicBezTo>
                <a:cubicBezTo>
                  <a:pt x="5582840" y="683835"/>
                  <a:pt x="5559585" y="760884"/>
                  <a:pt x="5513077" y="822276"/>
                </a:cubicBezTo>
                <a:cubicBezTo>
                  <a:pt x="5494163" y="847701"/>
                  <a:pt x="5460211" y="867389"/>
                  <a:pt x="5411222" y="881342"/>
                </a:cubicBezTo>
                <a:cubicBezTo>
                  <a:pt x="5372465" y="892194"/>
                  <a:pt x="5332777" y="897620"/>
                  <a:pt x="5292160" y="897620"/>
                </a:cubicBezTo>
                <a:cubicBezTo>
                  <a:pt x="5218986" y="897620"/>
                  <a:pt x="5167826" y="882737"/>
                  <a:pt x="5138681" y="852972"/>
                </a:cubicBezTo>
                <a:cubicBezTo>
                  <a:pt x="5115736" y="820416"/>
                  <a:pt x="5104264" y="688951"/>
                  <a:pt x="5104264" y="458577"/>
                </a:cubicBezTo>
                <a:cubicBezTo>
                  <a:pt x="5104264" y="350057"/>
                  <a:pt x="5107597" y="285797"/>
                  <a:pt x="5114264" y="265798"/>
                </a:cubicBezTo>
                <a:cubicBezTo>
                  <a:pt x="5120930" y="245799"/>
                  <a:pt x="5144262" y="230684"/>
                  <a:pt x="5184259" y="220452"/>
                </a:cubicBezTo>
                <a:cubicBezTo>
                  <a:pt x="5213715" y="212701"/>
                  <a:pt x="5243636" y="208825"/>
                  <a:pt x="5274021" y="208825"/>
                </a:cubicBezTo>
                <a:close/>
                <a:moveTo>
                  <a:pt x="8314283" y="206034"/>
                </a:moveTo>
                <a:cubicBezTo>
                  <a:pt x="8342188" y="206034"/>
                  <a:pt x="8358466" y="214251"/>
                  <a:pt x="8363117" y="230684"/>
                </a:cubicBezTo>
                <a:cubicBezTo>
                  <a:pt x="8371178" y="241536"/>
                  <a:pt x="8378774" y="260295"/>
                  <a:pt x="8385906" y="286960"/>
                </a:cubicBezTo>
                <a:cubicBezTo>
                  <a:pt x="8393967" y="317655"/>
                  <a:pt x="8400324" y="337344"/>
                  <a:pt x="8404975" y="346026"/>
                </a:cubicBezTo>
                <a:cubicBezTo>
                  <a:pt x="8414586" y="365249"/>
                  <a:pt x="8428539" y="374551"/>
                  <a:pt x="8446833" y="373931"/>
                </a:cubicBezTo>
                <a:cubicBezTo>
                  <a:pt x="8484970" y="371761"/>
                  <a:pt x="8511015" y="325097"/>
                  <a:pt x="8524968" y="233940"/>
                </a:cubicBezTo>
                <a:cubicBezTo>
                  <a:pt x="8529307" y="215956"/>
                  <a:pt x="8549617" y="206965"/>
                  <a:pt x="8585894" y="206965"/>
                </a:cubicBezTo>
                <a:cubicBezTo>
                  <a:pt x="8608837" y="206965"/>
                  <a:pt x="8630697" y="211460"/>
                  <a:pt x="8651471" y="220452"/>
                </a:cubicBezTo>
                <a:cubicBezTo>
                  <a:pt x="8677516" y="231924"/>
                  <a:pt x="8690539" y="247737"/>
                  <a:pt x="8690539" y="267891"/>
                </a:cubicBezTo>
                <a:cubicBezTo>
                  <a:pt x="8680307" y="372071"/>
                  <a:pt x="8669919" y="440439"/>
                  <a:pt x="8659378" y="472995"/>
                </a:cubicBezTo>
                <a:cubicBezTo>
                  <a:pt x="8638293" y="535627"/>
                  <a:pt x="8599536" y="573609"/>
                  <a:pt x="8543106" y="586941"/>
                </a:cubicBezTo>
                <a:cubicBezTo>
                  <a:pt x="8540004" y="594073"/>
                  <a:pt x="8538455" y="604925"/>
                  <a:pt x="8538455" y="619498"/>
                </a:cubicBezTo>
                <a:cubicBezTo>
                  <a:pt x="8538455" y="641202"/>
                  <a:pt x="8541400" y="673603"/>
                  <a:pt x="8547292" y="716701"/>
                </a:cubicBezTo>
                <a:cubicBezTo>
                  <a:pt x="8553182" y="759799"/>
                  <a:pt x="8556128" y="792200"/>
                  <a:pt x="8556128" y="813904"/>
                </a:cubicBezTo>
                <a:cubicBezTo>
                  <a:pt x="8556128" y="829717"/>
                  <a:pt x="8555198" y="841810"/>
                  <a:pt x="8553338" y="850181"/>
                </a:cubicBezTo>
                <a:cubicBezTo>
                  <a:pt x="8547136" y="879327"/>
                  <a:pt x="8514425" y="893899"/>
                  <a:pt x="8455204" y="893899"/>
                </a:cubicBezTo>
                <a:cubicBezTo>
                  <a:pt x="8434429" y="893899"/>
                  <a:pt x="8412260" y="890644"/>
                  <a:pt x="8388697" y="884133"/>
                </a:cubicBezTo>
                <a:cubicBezTo>
                  <a:pt x="8357071" y="876071"/>
                  <a:pt x="8340482" y="864754"/>
                  <a:pt x="8338932" y="850181"/>
                </a:cubicBezTo>
                <a:cubicBezTo>
                  <a:pt x="8337691" y="829097"/>
                  <a:pt x="8340328" y="792200"/>
                  <a:pt x="8346839" y="739490"/>
                </a:cubicBezTo>
                <a:cubicBezTo>
                  <a:pt x="8353659" y="683060"/>
                  <a:pt x="8357071" y="646163"/>
                  <a:pt x="8357071" y="628799"/>
                </a:cubicBezTo>
                <a:cubicBezTo>
                  <a:pt x="8357071" y="610506"/>
                  <a:pt x="8354899" y="597173"/>
                  <a:pt x="8350560" y="588802"/>
                </a:cubicBezTo>
                <a:cubicBezTo>
                  <a:pt x="8291648" y="567408"/>
                  <a:pt x="8251961" y="524000"/>
                  <a:pt x="8231497" y="458577"/>
                </a:cubicBezTo>
                <a:cubicBezTo>
                  <a:pt x="8217544" y="414239"/>
                  <a:pt x="8210568" y="347886"/>
                  <a:pt x="8210568" y="259519"/>
                </a:cubicBezTo>
                <a:cubicBezTo>
                  <a:pt x="8210568" y="243707"/>
                  <a:pt x="8224521" y="230374"/>
                  <a:pt x="8252426" y="219522"/>
                </a:cubicBezTo>
                <a:cubicBezTo>
                  <a:pt x="8274750" y="210530"/>
                  <a:pt x="8295368" y="206034"/>
                  <a:pt x="8314283" y="206034"/>
                </a:cubicBezTo>
                <a:close/>
                <a:moveTo>
                  <a:pt x="2739423" y="206034"/>
                </a:moveTo>
                <a:cubicBezTo>
                  <a:pt x="2844223" y="206034"/>
                  <a:pt x="2922357" y="237505"/>
                  <a:pt x="2973827" y="300447"/>
                </a:cubicBezTo>
                <a:cubicBezTo>
                  <a:pt x="3015685" y="353157"/>
                  <a:pt x="3044211" y="435633"/>
                  <a:pt x="3059404" y="547874"/>
                </a:cubicBezTo>
                <a:cubicBezTo>
                  <a:pt x="3060644" y="637481"/>
                  <a:pt x="3055528" y="701973"/>
                  <a:pt x="3044055" y="741351"/>
                </a:cubicBezTo>
                <a:cubicBezTo>
                  <a:pt x="3030723" y="786619"/>
                  <a:pt x="3002508" y="827547"/>
                  <a:pt x="2959410" y="864134"/>
                </a:cubicBezTo>
                <a:cubicBezTo>
                  <a:pt x="2900498" y="883977"/>
                  <a:pt x="2848718" y="893899"/>
                  <a:pt x="2804070" y="893899"/>
                </a:cubicBezTo>
                <a:cubicBezTo>
                  <a:pt x="2756631" y="893899"/>
                  <a:pt x="2713223" y="883047"/>
                  <a:pt x="2673846" y="861343"/>
                </a:cubicBezTo>
                <a:cubicBezTo>
                  <a:pt x="2638809" y="821966"/>
                  <a:pt x="2614160" y="783053"/>
                  <a:pt x="2599896" y="744606"/>
                </a:cubicBezTo>
                <a:cubicBezTo>
                  <a:pt x="2585634" y="706159"/>
                  <a:pt x="2578502" y="660270"/>
                  <a:pt x="2578502" y="606940"/>
                </a:cubicBezTo>
                <a:cubicBezTo>
                  <a:pt x="2578502" y="578415"/>
                  <a:pt x="2580363" y="546014"/>
                  <a:pt x="2584084" y="509737"/>
                </a:cubicBezTo>
                <a:cubicBezTo>
                  <a:pt x="2603307" y="427261"/>
                  <a:pt x="2619895" y="368970"/>
                  <a:pt x="2633848" y="334864"/>
                </a:cubicBezTo>
                <a:cubicBezTo>
                  <a:pt x="2661133" y="268201"/>
                  <a:pt x="2696325" y="225258"/>
                  <a:pt x="2739423" y="206034"/>
                </a:cubicBezTo>
                <a:close/>
                <a:moveTo>
                  <a:pt x="7318232" y="205104"/>
                </a:moveTo>
                <a:cubicBezTo>
                  <a:pt x="7403808" y="205104"/>
                  <a:pt x="7480237" y="209910"/>
                  <a:pt x="7547520" y="219522"/>
                </a:cubicBezTo>
                <a:cubicBezTo>
                  <a:pt x="7569844" y="229754"/>
                  <a:pt x="7581006" y="261225"/>
                  <a:pt x="7581006" y="313935"/>
                </a:cubicBezTo>
                <a:cubicBezTo>
                  <a:pt x="7581006" y="361374"/>
                  <a:pt x="7571860" y="389899"/>
                  <a:pt x="7553566" y="399511"/>
                </a:cubicBezTo>
                <a:cubicBezTo>
                  <a:pt x="7541474" y="414704"/>
                  <a:pt x="7525816" y="422300"/>
                  <a:pt x="7506592" y="422300"/>
                </a:cubicBezTo>
                <a:cubicBezTo>
                  <a:pt x="7496980" y="422300"/>
                  <a:pt x="7483028" y="419432"/>
                  <a:pt x="7464734" y="413696"/>
                </a:cubicBezTo>
                <a:cubicBezTo>
                  <a:pt x="7446441" y="407960"/>
                  <a:pt x="7433108" y="405092"/>
                  <a:pt x="7424736" y="405092"/>
                </a:cubicBezTo>
                <a:cubicBezTo>
                  <a:pt x="7415125" y="405092"/>
                  <a:pt x="7408148" y="408658"/>
                  <a:pt x="7403808" y="415789"/>
                </a:cubicBezTo>
                <a:cubicBezTo>
                  <a:pt x="7401328" y="419510"/>
                  <a:pt x="7400087" y="428036"/>
                  <a:pt x="7400087" y="441369"/>
                </a:cubicBezTo>
                <a:cubicBezTo>
                  <a:pt x="7400087" y="481987"/>
                  <a:pt x="7405280" y="542913"/>
                  <a:pt x="7415667" y="624148"/>
                </a:cubicBezTo>
                <a:cubicBezTo>
                  <a:pt x="7426054" y="705384"/>
                  <a:pt x="7431248" y="766310"/>
                  <a:pt x="7431248" y="806928"/>
                </a:cubicBezTo>
                <a:cubicBezTo>
                  <a:pt x="7431248" y="841345"/>
                  <a:pt x="7427527" y="861343"/>
                  <a:pt x="7420086" y="866924"/>
                </a:cubicBezTo>
                <a:cubicBezTo>
                  <a:pt x="7395282" y="886148"/>
                  <a:pt x="7359934" y="895760"/>
                  <a:pt x="7314046" y="895760"/>
                </a:cubicBezTo>
                <a:cubicBezTo>
                  <a:pt x="7270328" y="895760"/>
                  <a:pt x="7242732" y="883357"/>
                  <a:pt x="7231260" y="858553"/>
                </a:cubicBezTo>
                <a:cubicBezTo>
                  <a:pt x="7224439" y="851731"/>
                  <a:pt x="7221028" y="832973"/>
                  <a:pt x="7221028" y="802277"/>
                </a:cubicBezTo>
                <a:cubicBezTo>
                  <a:pt x="7221028" y="762280"/>
                  <a:pt x="7227230" y="702438"/>
                  <a:pt x="7239632" y="622753"/>
                </a:cubicBezTo>
                <a:cubicBezTo>
                  <a:pt x="7252034" y="543068"/>
                  <a:pt x="7258235" y="483227"/>
                  <a:pt x="7258235" y="443229"/>
                </a:cubicBezTo>
                <a:cubicBezTo>
                  <a:pt x="7258235" y="430517"/>
                  <a:pt x="7256840" y="423231"/>
                  <a:pt x="7254049" y="421370"/>
                </a:cubicBezTo>
                <a:cubicBezTo>
                  <a:pt x="7249709" y="411758"/>
                  <a:pt x="7241802" y="406952"/>
                  <a:pt x="7230330" y="406952"/>
                </a:cubicBezTo>
                <a:cubicBezTo>
                  <a:pt x="7221648" y="406952"/>
                  <a:pt x="7207153" y="409665"/>
                  <a:pt x="7186844" y="415091"/>
                </a:cubicBezTo>
                <a:cubicBezTo>
                  <a:pt x="7166536" y="420518"/>
                  <a:pt x="7150955" y="423231"/>
                  <a:pt x="7140102" y="423231"/>
                </a:cubicBezTo>
                <a:cubicBezTo>
                  <a:pt x="7124910" y="423231"/>
                  <a:pt x="7111267" y="420130"/>
                  <a:pt x="7099175" y="413929"/>
                </a:cubicBezTo>
                <a:cubicBezTo>
                  <a:pt x="7078092" y="403077"/>
                  <a:pt x="7067549" y="370986"/>
                  <a:pt x="7067549" y="317655"/>
                </a:cubicBezTo>
                <a:cubicBezTo>
                  <a:pt x="7067549" y="264946"/>
                  <a:pt x="7078092" y="232234"/>
                  <a:pt x="7099175" y="219522"/>
                </a:cubicBezTo>
                <a:cubicBezTo>
                  <a:pt x="7151885" y="209910"/>
                  <a:pt x="7224904" y="205104"/>
                  <a:pt x="7318232" y="205104"/>
                </a:cubicBezTo>
                <a:close/>
                <a:moveTo>
                  <a:pt x="250682" y="205104"/>
                </a:moveTo>
                <a:cubicBezTo>
                  <a:pt x="336258" y="205104"/>
                  <a:pt x="412688" y="209910"/>
                  <a:pt x="479970" y="219522"/>
                </a:cubicBezTo>
                <a:cubicBezTo>
                  <a:pt x="502295" y="229754"/>
                  <a:pt x="513456" y="261225"/>
                  <a:pt x="513456" y="313935"/>
                </a:cubicBezTo>
                <a:cubicBezTo>
                  <a:pt x="513456" y="361374"/>
                  <a:pt x="504310" y="389899"/>
                  <a:pt x="486016" y="399511"/>
                </a:cubicBezTo>
                <a:cubicBezTo>
                  <a:pt x="473924" y="414704"/>
                  <a:pt x="458266" y="422300"/>
                  <a:pt x="439043" y="422300"/>
                </a:cubicBezTo>
                <a:cubicBezTo>
                  <a:pt x="429431" y="422300"/>
                  <a:pt x="415478" y="419432"/>
                  <a:pt x="397184" y="413696"/>
                </a:cubicBezTo>
                <a:cubicBezTo>
                  <a:pt x="378891" y="407960"/>
                  <a:pt x="365559" y="405092"/>
                  <a:pt x="357187" y="405092"/>
                </a:cubicBezTo>
                <a:cubicBezTo>
                  <a:pt x="347575" y="405092"/>
                  <a:pt x="340599" y="408658"/>
                  <a:pt x="336258" y="415789"/>
                </a:cubicBezTo>
                <a:cubicBezTo>
                  <a:pt x="333778" y="419510"/>
                  <a:pt x="332537" y="428036"/>
                  <a:pt x="332537" y="441369"/>
                </a:cubicBezTo>
                <a:cubicBezTo>
                  <a:pt x="332537" y="481987"/>
                  <a:pt x="337731" y="542913"/>
                  <a:pt x="348118" y="624148"/>
                </a:cubicBezTo>
                <a:cubicBezTo>
                  <a:pt x="358505" y="705384"/>
                  <a:pt x="363698" y="766310"/>
                  <a:pt x="363698" y="806928"/>
                </a:cubicBezTo>
                <a:cubicBezTo>
                  <a:pt x="363698" y="841345"/>
                  <a:pt x="359978" y="861343"/>
                  <a:pt x="352536" y="866924"/>
                </a:cubicBezTo>
                <a:cubicBezTo>
                  <a:pt x="327731" y="886148"/>
                  <a:pt x="292385" y="895760"/>
                  <a:pt x="246496" y="895760"/>
                </a:cubicBezTo>
                <a:cubicBezTo>
                  <a:pt x="202778" y="895760"/>
                  <a:pt x="175183" y="883357"/>
                  <a:pt x="163710" y="858553"/>
                </a:cubicBezTo>
                <a:cubicBezTo>
                  <a:pt x="156889" y="851731"/>
                  <a:pt x="153479" y="832973"/>
                  <a:pt x="153479" y="802277"/>
                </a:cubicBezTo>
                <a:cubicBezTo>
                  <a:pt x="153479" y="762280"/>
                  <a:pt x="159680" y="702438"/>
                  <a:pt x="172082" y="622753"/>
                </a:cubicBezTo>
                <a:cubicBezTo>
                  <a:pt x="184484" y="543068"/>
                  <a:pt x="190686" y="483227"/>
                  <a:pt x="190686" y="443229"/>
                </a:cubicBezTo>
                <a:cubicBezTo>
                  <a:pt x="190686" y="430517"/>
                  <a:pt x="189290" y="423231"/>
                  <a:pt x="186500" y="421370"/>
                </a:cubicBezTo>
                <a:cubicBezTo>
                  <a:pt x="182159" y="411758"/>
                  <a:pt x="174253" y="406952"/>
                  <a:pt x="162780" y="406952"/>
                </a:cubicBezTo>
                <a:cubicBezTo>
                  <a:pt x="154099" y="406952"/>
                  <a:pt x="139603" y="409665"/>
                  <a:pt x="119294" y="415091"/>
                </a:cubicBezTo>
                <a:cubicBezTo>
                  <a:pt x="98986" y="420518"/>
                  <a:pt x="83405" y="423231"/>
                  <a:pt x="72553" y="423231"/>
                </a:cubicBezTo>
                <a:cubicBezTo>
                  <a:pt x="57360" y="423231"/>
                  <a:pt x="43718" y="420130"/>
                  <a:pt x="31626" y="413929"/>
                </a:cubicBezTo>
                <a:cubicBezTo>
                  <a:pt x="10542" y="403077"/>
                  <a:pt x="0" y="370986"/>
                  <a:pt x="0" y="317655"/>
                </a:cubicBezTo>
                <a:cubicBezTo>
                  <a:pt x="0" y="264946"/>
                  <a:pt x="10542" y="232234"/>
                  <a:pt x="31626" y="219522"/>
                </a:cubicBezTo>
                <a:cubicBezTo>
                  <a:pt x="84335" y="209910"/>
                  <a:pt x="157354" y="205104"/>
                  <a:pt x="250682" y="205104"/>
                </a:cubicBezTo>
                <a:close/>
                <a:moveTo>
                  <a:pt x="6348430" y="204174"/>
                </a:moveTo>
                <a:cubicBezTo>
                  <a:pt x="6370755" y="204174"/>
                  <a:pt x="6391683" y="208360"/>
                  <a:pt x="6411217" y="216731"/>
                </a:cubicBezTo>
                <a:cubicBezTo>
                  <a:pt x="6436642" y="227273"/>
                  <a:pt x="6449354" y="242466"/>
                  <a:pt x="6449354" y="262310"/>
                </a:cubicBezTo>
                <a:cubicBezTo>
                  <a:pt x="6449354" y="264170"/>
                  <a:pt x="6449044" y="267736"/>
                  <a:pt x="6448424" y="273007"/>
                </a:cubicBezTo>
                <a:cubicBezTo>
                  <a:pt x="6444703" y="314245"/>
                  <a:pt x="6439277" y="359514"/>
                  <a:pt x="6432146" y="408813"/>
                </a:cubicBezTo>
                <a:cubicBezTo>
                  <a:pt x="6424085" y="466794"/>
                  <a:pt x="6420054" y="510047"/>
                  <a:pt x="6420054" y="538572"/>
                </a:cubicBezTo>
                <a:cubicBezTo>
                  <a:pt x="6420054" y="596863"/>
                  <a:pt x="6437107" y="626629"/>
                  <a:pt x="6471213" y="627869"/>
                </a:cubicBezTo>
                <a:cubicBezTo>
                  <a:pt x="6505630" y="629419"/>
                  <a:pt x="6522838" y="597794"/>
                  <a:pt x="6522838" y="532991"/>
                </a:cubicBezTo>
                <a:cubicBezTo>
                  <a:pt x="6522838" y="501055"/>
                  <a:pt x="6518652" y="456872"/>
                  <a:pt x="6510281" y="400441"/>
                </a:cubicBezTo>
                <a:cubicBezTo>
                  <a:pt x="6500669" y="335019"/>
                  <a:pt x="6495243" y="293471"/>
                  <a:pt x="6494003" y="275798"/>
                </a:cubicBezTo>
                <a:cubicBezTo>
                  <a:pt x="6492142" y="252233"/>
                  <a:pt x="6502064" y="234095"/>
                  <a:pt x="6523768" y="221382"/>
                </a:cubicBezTo>
                <a:cubicBezTo>
                  <a:pt x="6541442" y="211150"/>
                  <a:pt x="6562681" y="206034"/>
                  <a:pt x="6587485" y="206034"/>
                </a:cubicBezTo>
                <a:cubicBezTo>
                  <a:pt x="6614771" y="206034"/>
                  <a:pt x="6638956" y="212391"/>
                  <a:pt x="6660039" y="225103"/>
                </a:cubicBezTo>
                <a:cubicBezTo>
                  <a:pt x="6683294" y="239056"/>
                  <a:pt x="6697866" y="258744"/>
                  <a:pt x="6703757" y="284169"/>
                </a:cubicBezTo>
                <a:cubicBezTo>
                  <a:pt x="6713989" y="331298"/>
                  <a:pt x="6719105" y="385868"/>
                  <a:pt x="6719105" y="447880"/>
                </a:cubicBezTo>
                <a:cubicBezTo>
                  <a:pt x="6719105" y="513303"/>
                  <a:pt x="6711818" y="585391"/>
                  <a:pt x="6697246" y="664146"/>
                </a:cubicBezTo>
                <a:cubicBezTo>
                  <a:pt x="6678022" y="770186"/>
                  <a:pt x="6651668" y="833128"/>
                  <a:pt x="6618181" y="852972"/>
                </a:cubicBezTo>
                <a:cubicBezTo>
                  <a:pt x="6602058" y="882117"/>
                  <a:pt x="6551828" y="896690"/>
                  <a:pt x="6467493" y="896690"/>
                </a:cubicBezTo>
                <a:cubicBezTo>
                  <a:pt x="6377266" y="896690"/>
                  <a:pt x="6326106" y="881187"/>
                  <a:pt x="6314014" y="850181"/>
                </a:cubicBezTo>
                <a:cubicBezTo>
                  <a:pt x="6275257" y="817005"/>
                  <a:pt x="6247041" y="758869"/>
                  <a:pt x="6229368" y="675773"/>
                </a:cubicBezTo>
                <a:cubicBezTo>
                  <a:pt x="6216035" y="614692"/>
                  <a:pt x="6209369" y="548339"/>
                  <a:pt x="6209369" y="476716"/>
                </a:cubicBezTo>
                <a:cubicBezTo>
                  <a:pt x="6209369" y="413774"/>
                  <a:pt x="6215726" y="351452"/>
                  <a:pt x="6228438" y="289750"/>
                </a:cubicBezTo>
                <a:cubicBezTo>
                  <a:pt x="6234638" y="260605"/>
                  <a:pt x="6248901" y="239056"/>
                  <a:pt x="6271226" y="225103"/>
                </a:cubicBezTo>
                <a:cubicBezTo>
                  <a:pt x="6293550" y="211150"/>
                  <a:pt x="6319284" y="204174"/>
                  <a:pt x="6348430" y="204174"/>
                </a:cubicBezTo>
                <a:close/>
                <a:moveTo>
                  <a:pt x="1271606" y="204174"/>
                </a:moveTo>
                <a:cubicBezTo>
                  <a:pt x="1293930" y="204174"/>
                  <a:pt x="1314859" y="208360"/>
                  <a:pt x="1334392" y="216731"/>
                </a:cubicBezTo>
                <a:cubicBezTo>
                  <a:pt x="1359817" y="227273"/>
                  <a:pt x="1372530" y="242466"/>
                  <a:pt x="1372530" y="262310"/>
                </a:cubicBezTo>
                <a:cubicBezTo>
                  <a:pt x="1372530" y="264170"/>
                  <a:pt x="1372220" y="267736"/>
                  <a:pt x="1371600" y="273007"/>
                </a:cubicBezTo>
                <a:cubicBezTo>
                  <a:pt x="1367879" y="314245"/>
                  <a:pt x="1362453" y="359514"/>
                  <a:pt x="1355322" y="408813"/>
                </a:cubicBezTo>
                <a:cubicBezTo>
                  <a:pt x="1347260" y="466794"/>
                  <a:pt x="1343229" y="510047"/>
                  <a:pt x="1343229" y="538572"/>
                </a:cubicBezTo>
                <a:cubicBezTo>
                  <a:pt x="1343229" y="596863"/>
                  <a:pt x="1360282" y="626629"/>
                  <a:pt x="1394389" y="627869"/>
                </a:cubicBezTo>
                <a:cubicBezTo>
                  <a:pt x="1428805" y="629419"/>
                  <a:pt x="1446014" y="597794"/>
                  <a:pt x="1446014" y="532991"/>
                </a:cubicBezTo>
                <a:cubicBezTo>
                  <a:pt x="1446014" y="501055"/>
                  <a:pt x="1441828" y="456872"/>
                  <a:pt x="1433456" y="400441"/>
                </a:cubicBezTo>
                <a:cubicBezTo>
                  <a:pt x="1423845" y="335019"/>
                  <a:pt x="1418418" y="293471"/>
                  <a:pt x="1417178" y="275798"/>
                </a:cubicBezTo>
                <a:cubicBezTo>
                  <a:pt x="1415318" y="252233"/>
                  <a:pt x="1425240" y="234095"/>
                  <a:pt x="1446944" y="221382"/>
                </a:cubicBezTo>
                <a:cubicBezTo>
                  <a:pt x="1464617" y="211150"/>
                  <a:pt x="1485856" y="206034"/>
                  <a:pt x="1510661" y="206034"/>
                </a:cubicBezTo>
                <a:cubicBezTo>
                  <a:pt x="1537946" y="206034"/>
                  <a:pt x="1562131" y="212391"/>
                  <a:pt x="1583215" y="225103"/>
                </a:cubicBezTo>
                <a:cubicBezTo>
                  <a:pt x="1606469" y="239056"/>
                  <a:pt x="1621042" y="258744"/>
                  <a:pt x="1626933" y="284169"/>
                </a:cubicBezTo>
                <a:cubicBezTo>
                  <a:pt x="1637165" y="331298"/>
                  <a:pt x="1642281" y="385868"/>
                  <a:pt x="1642281" y="447880"/>
                </a:cubicBezTo>
                <a:cubicBezTo>
                  <a:pt x="1642281" y="513303"/>
                  <a:pt x="1634994" y="585391"/>
                  <a:pt x="1620422" y="664146"/>
                </a:cubicBezTo>
                <a:cubicBezTo>
                  <a:pt x="1601198" y="770186"/>
                  <a:pt x="1574843" y="833128"/>
                  <a:pt x="1541357" y="852972"/>
                </a:cubicBezTo>
                <a:cubicBezTo>
                  <a:pt x="1525234" y="882117"/>
                  <a:pt x="1475004" y="896690"/>
                  <a:pt x="1390668" y="896690"/>
                </a:cubicBezTo>
                <a:cubicBezTo>
                  <a:pt x="1300441" y="896690"/>
                  <a:pt x="1249281" y="881187"/>
                  <a:pt x="1237189" y="850181"/>
                </a:cubicBezTo>
                <a:cubicBezTo>
                  <a:pt x="1198432" y="817005"/>
                  <a:pt x="1170217" y="758869"/>
                  <a:pt x="1152543" y="675773"/>
                </a:cubicBezTo>
                <a:cubicBezTo>
                  <a:pt x="1139211" y="614692"/>
                  <a:pt x="1132545" y="548339"/>
                  <a:pt x="1132545" y="476716"/>
                </a:cubicBezTo>
                <a:cubicBezTo>
                  <a:pt x="1132545" y="413774"/>
                  <a:pt x="1138901" y="351452"/>
                  <a:pt x="1151613" y="289750"/>
                </a:cubicBezTo>
                <a:cubicBezTo>
                  <a:pt x="1157814" y="260605"/>
                  <a:pt x="1172077" y="239056"/>
                  <a:pt x="1194401" y="225103"/>
                </a:cubicBezTo>
                <a:cubicBezTo>
                  <a:pt x="1216725" y="211150"/>
                  <a:pt x="1242460" y="204174"/>
                  <a:pt x="1271606" y="204174"/>
                </a:cubicBezTo>
                <a:close/>
                <a:moveTo>
                  <a:pt x="7882066" y="203244"/>
                </a:moveTo>
                <a:cubicBezTo>
                  <a:pt x="7912453" y="203244"/>
                  <a:pt x="7940668" y="207430"/>
                  <a:pt x="7966712" y="215801"/>
                </a:cubicBezTo>
                <a:cubicBezTo>
                  <a:pt x="8001750" y="225723"/>
                  <a:pt x="8024228" y="241226"/>
                  <a:pt x="8034150" y="262310"/>
                </a:cubicBezTo>
                <a:cubicBezTo>
                  <a:pt x="8056474" y="306028"/>
                  <a:pt x="8079729" y="397186"/>
                  <a:pt x="8103914" y="535782"/>
                </a:cubicBezTo>
                <a:cubicBezTo>
                  <a:pt x="8127478" y="666626"/>
                  <a:pt x="8139260" y="762125"/>
                  <a:pt x="8139260" y="822276"/>
                </a:cubicBezTo>
                <a:cubicBezTo>
                  <a:pt x="8139260" y="849561"/>
                  <a:pt x="8136314" y="865219"/>
                  <a:pt x="8130424" y="869250"/>
                </a:cubicBezTo>
                <a:cubicBezTo>
                  <a:pt x="8126082" y="877311"/>
                  <a:pt x="8113060" y="884288"/>
                  <a:pt x="8091356" y="890179"/>
                </a:cubicBezTo>
                <a:cubicBezTo>
                  <a:pt x="8073683" y="894520"/>
                  <a:pt x="8058490" y="896690"/>
                  <a:pt x="8045778" y="896690"/>
                </a:cubicBezTo>
                <a:cubicBezTo>
                  <a:pt x="8015392" y="896690"/>
                  <a:pt x="7989656" y="887543"/>
                  <a:pt x="7968573" y="869250"/>
                </a:cubicBezTo>
                <a:cubicBezTo>
                  <a:pt x="7949040" y="837314"/>
                  <a:pt x="7936947" y="806153"/>
                  <a:pt x="7932296" y="775767"/>
                </a:cubicBezTo>
                <a:cubicBezTo>
                  <a:pt x="7929816" y="753443"/>
                  <a:pt x="7925785" y="720422"/>
                  <a:pt x="7920204" y="676703"/>
                </a:cubicBezTo>
                <a:cubicBezTo>
                  <a:pt x="7915553" y="658100"/>
                  <a:pt x="7905010" y="648798"/>
                  <a:pt x="7888578" y="648798"/>
                </a:cubicBezTo>
                <a:cubicBezTo>
                  <a:pt x="7881758" y="648798"/>
                  <a:pt x="7874160" y="651201"/>
                  <a:pt x="7865788" y="656007"/>
                </a:cubicBezTo>
                <a:cubicBezTo>
                  <a:pt x="7857417" y="660813"/>
                  <a:pt x="7853541" y="666782"/>
                  <a:pt x="7854162" y="673913"/>
                </a:cubicBezTo>
                <a:cubicBezTo>
                  <a:pt x="7852301" y="700578"/>
                  <a:pt x="7848890" y="740265"/>
                  <a:pt x="7843930" y="792975"/>
                </a:cubicBezTo>
                <a:cubicBezTo>
                  <a:pt x="7840209" y="831733"/>
                  <a:pt x="7830907" y="857158"/>
                  <a:pt x="7816024" y="869250"/>
                </a:cubicBezTo>
                <a:cubicBezTo>
                  <a:pt x="7795251" y="886923"/>
                  <a:pt x="7768895" y="895760"/>
                  <a:pt x="7736959" y="895760"/>
                </a:cubicBezTo>
                <a:cubicBezTo>
                  <a:pt x="7695102" y="895760"/>
                  <a:pt x="7664716" y="883357"/>
                  <a:pt x="7645802" y="858553"/>
                </a:cubicBezTo>
                <a:cubicBezTo>
                  <a:pt x="7639291" y="852972"/>
                  <a:pt x="7636035" y="831423"/>
                  <a:pt x="7636035" y="793906"/>
                </a:cubicBezTo>
                <a:cubicBezTo>
                  <a:pt x="7636035" y="721352"/>
                  <a:pt x="7645026" y="632675"/>
                  <a:pt x="7663010" y="527875"/>
                </a:cubicBezTo>
                <a:cubicBezTo>
                  <a:pt x="7683784" y="405402"/>
                  <a:pt x="7707504" y="315950"/>
                  <a:pt x="7734168" y="259519"/>
                </a:cubicBezTo>
                <a:cubicBezTo>
                  <a:pt x="7752152" y="222002"/>
                  <a:pt x="7801451" y="203244"/>
                  <a:pt x="7882066" y="203244"/>
                </a:cubicBezTo>
                <a:close/>
                <a:moveTo>
                  <a:pt x="5900867" y="203244"/>
                </a:moveTo>
                <a:cubicBezTo>
                  <a:pt x="5931253" y="203244"/>
                  <a:pt x="5959468" y="207430"/>
                  <a:pt x="5985513" y="215801"/>
                </a:cubicBezTo>
                <a:cubicBezTo>
                  <a:pt x="6020550" y="225723"/>
                  <a:pt x="6043029" y="241226"/>
                  <a:pt x="6052951" y="262310"/>
                </a:cubicBezTo>
                <a:cubicBezTo>
                  <a:pt x="6075275" y="306028"/>
                  <a:pt x="6098529" y="397186"/>
                  <a:pt x="6122714" y="535782"/>
                </a:cubicBezTo>
                <a:cubicBezTo>
                  <a:pt x="6146278" y="666626"/>
                  <a:pt x="6158061" y="762125"/>
                  <a:pt x="6158061" y="822276"/>
                </a:cubicBezTo>
                <a:cubicBezTo>
                  <a:pt x="6158061" y="849561"/>
                  <a:pt x="6155115" y="865219"/>
                  <a:pt x="6149224" y="869250"/>
                </a:cubicBezTo>
                <a:cubicBezTo>
                  <a:pt x="6144883" y="877311"/>
                  <a:pt x="6131860" y="884288"/>
                  <a:pt x="6110156" y="890179"/>
                </a:cubicBezTo>
                <a:cubicBezTo>
                  <a:pt x="6092483" y="894520"/>
                  <a:pt x="6077290" y="896690"/>
                  <a:pt x="6064578" y="896690"/>
                </a:cubicBezTo>
                <a:cubicBezTo>
                  <a:pt x="6034192" y="896690"/>
                  <a:pt x="6008457" y="887543"/>
                  <a:pt x="5987373" y="869250"/>
                </a:cubicBezTo>
                <a:cubicBezTo>
                  <a:pt x="5967840" y="837314"/>
                  <a:pt x="5955747" y="806153"/>
                  <a:pt x="5951096" y="775767"/>
                </a:cubicBezTo>
                <a:cubicBezTo>
                  <a:pt x="5948616" y="753443"/>
                  <a:pt x="5944585" y="720422"/>
                  <a:pt x="5939004" y="676703"/>
                </a:cubicBezTo>
                <a:cubicBezTo>
                  <a:pt x="5934353" y="658100"/>
                  <a:pt x="5923811" y="648798"/>
                  <a:pt x="5907378" y="648798"/>
                </a:cubicBezTo>
                <a:cubicBezTo>
                  <a:pt x="5900557" y="648798"/>
                  <a:pt x="5892960" y="651201"/>
                  <a:pt x="5884589" y="656007"/>
                </a:cubicBezTo>
                <a:cubicBezTo>
                  <a:pt x="5876217" y="660813"/>
                  <a:pt x="5872341" y="666782"/>
                  <a:pt x="5872962" y="673913"/>
                </a:cubicBezTo>
                <a:cubicBezTo>
                  <a:pt x="5871101" y="700578"/>
                  <a:pt x="5867690" y="740265"/>
                  <a:pt x="5862730" y="792975"/>
                </a:cubicBezTo>
                <a:cubicBezTo>
                  <a:pt x="5859009" y="831733"/>
                  <a:pt x="5849707" y="857158"/>
                  <a:pt x="5834824" y="869250"/>
                </a:cubicBezTo>
                <a:cubicBezTo>
                  <a:pt x="5814051" y="886923"/>
                  <a:pt x="5787695" y="895760"/>
                  <a:pt x="5755759" y="895760"/>
                </a:cubicBezTo>
                <a:cubicBezTo>
                  <a:pt x="5713902" y="895760"/>
                  <a:pt x="5683516" y="883357"/>
                  <a:pt x="5664602" y="858553"/>
                </a:cubicBezTo>
                <a:cubicBezTo>
                  <a:pt x="5658091" y="852972"/>
                  <a:pt x="5654835" y="831423"/>
                  <a:pt x="5654835" y="793906"/>
                </a:cubicBezTo>
                <a:cubicBezTo>
                  <a:pt x="5654835" y="721352"/>
                  <a:pt x="5663827" y="632675"/>
                  <a:pt x="5681811" y="527875"/>
                </a:cubicBezTo>
                <a:cubicBezTo>
                  <a:pt x="5702584" y="405402"/>
                  <a:pt x="5726304" y="315950"/>
                  <a:pt x="5752969" y="259519"/>
                </a:cubicBezTo>
                <a:cubicBezTo>
                  <a:pt x="5770952" y="222002"/>
                  <a:pt x="5820251" y="203244"/>
                  <a:pt x="5900867" y="203244"/>
                </a:cubicBezTo>
                <a:close/>
                <a:moveTo>
                  <a:pt x="4041502" y="203244"/>
                </a:moveTo>
                <a:cubicBezTo>
                  <a:pt x="4065686" y="207585"/>
                  <a:pt x="4085065" y="218204"/>
                  <a:pt x="4099637" y="235102"/>
                </a:cubicBezTo>
                <a:cubicBezTo>
                  <a:pt x="4114210" y="252001"/>
                  <a:pt x="4121497" y="272542"/>
                  <a:pt x="4121497" y="296727"/>
                </a:cubicBezTo>
                <a:cubicBezTo>
                  <a:pt x="4121497" y="324632"/>
                  <a:pt x="4109715" y="345561"/>
                  <a:pt x="4086150" y="359514"/>
                </a:cubicBezTo>
                <a:cubicBezTo>
                  <a:pt x="4075918" y="365095"/>
                  <a:pt x="4051114" y="373311"/>
                  <a:pt x="4011736" y="384163"/>
                </a:cubicBezTo>
                <a:cubicBezTo>
                  <a:pt x="3963677" y="397496"/>
                  <a:pt x="3932981" y="414084"/>
                  <a:pt x="3919649" y="433928"/>
                </a:cubicBezTo>
                <a:cubicBezTo>
                  <a:pt x="3899804" y="463073"/>
                  <a:pt x="3889883" y="503381"/>
                  <a:pt x="3889883" y="554850"/>
                </a:cubicBezTo>
                <a:cubicBezTo>
                  <a:pt x="3889883" y="602909"/>
                  <a:pt x="3901975" y="643837"/>
                  <a:pt x="3926160" y="677634"/>
                </a:cubicBezTo>
                <a:cubicBezTo>
                  <a:pt x="3953445" y="695307"/>
                  <a:pt x="3979800" y="704144"/>
                  <a:pt x="4005225" y="704144"/>
                </a:cubicBezTo>
                <a:cubicBezTo>
                  <a:pt x="4033130" y="704144"/>
                  <a:pt x="4063671" y="693757"/>
                  <a:pt x="4096847" y="672983"/>
                </a:cubicBezTo>
                <a:cubicBezTo>
                  <a:pt x="4108319" y="667092"/>
                  <a:pt x="4119636" y="664146"/>
                  <a:pt x="4130799" y="664146"/>
                </a:cubicBezTo>
                <a:cubicBezTo>
                  <a:pt x="4150022" y="664146"/>
                  <a:pt x="4165215" y="671277"/>
                  <a:pt x="4176377" y="685540"/>
                </a:cubicBezTo>
                <a:cubicBezTo>
                  <a:pt x="4187539" y="699803"/>
                  <a:pt x="4192345" y="716546"/>
                  <a:pt x="4190795" y="735770"/>
                </a:cubicBezTo>
                <a:cubicBezTo>
                  <a:pt x="4187694" y="774527"/>
                  <a:pt x="4179323" y="803130"/>
                  <a:pt x="4165680" y="821578"/>
                </a:cubicBezTo>
                <a:cubicBezTo>
                  <a:pt x="4152038" y="840027"/>
                  <a:pt x="4124288" y="858088"/>
                  <a:pt x="4082429" y="875761"/>
                </a:cubicBezTo>
                <a:cubicBezTo>
                  <a:pt x="4053904" y="887853"/>
                  <a:pt x="4025379" y="893899"/>
                  <a:pt x="3996853" y="893899"/>
                </a:cubicBezTo>
                <a:cubicBezTo>
                  <a:pt x="3975149" y="893899"/>
                  <a:pt x="3943988" y="888784"/>
                  <a:pt x="3903370" y="878552"/>
                </a:cubicBezTo>
                <a:cubicBezTo>
                  <a:pt x="3847560" y="856847"/>
                  <a:pt x="3817329" y="844755"/>
                  <a:pt x="3812678" y="842275"/>
                </a:cubicBezTo>
                <a:cubicBezTo>
                  <a:pt x="3793765" y="831423"/>
                  <a:pt x="3772836" y="812044"/>
                  <a:pt x="3749891" y="784139"/>
                </a:cubicBezTo>
                <a:cubicBezTo>
                  <a:pt x="3729738" y="759334"/>
                  <a:pt x="3713925" y="719026"/>
                  <a:pt x="3702452" y="663216"/>
                </a:cubicBezTo>
                <a:cubicBezTo>
                  <a:pt x="3693461" y="617637"/>
                  <a:pt x="3688965" y="573609"/>
                  <a:pt x="3688965" y="531131"/>
                </a:cubicBezTo>
                <a:cubicBezTo>
                  <a:pt x="3688965" y="492374"/>
                  <a:pt x="3692841" y="461833"/>
                  <a:pt x="3700592" y="439509"/>
                </a:cubicBezTo>
                <a:cubicBezTo>
                  <a:pt x="3736869" y="363234"/>
                  <a:pt x="3785393" y="303548"/>
                  <a:pt x="3846165" y="260450"/>
                </a:cubicBezTo>
                <a:cubicBezTo>
                  <a:pt x="3882442" y="234405"/>
                  <a:pt x="3919029" y="217817"/>
                  <a:pt x="3955926" y="210685"/>
                </a:cubicBezTo>
                <a:cubicBezTo>
                  <a:pt x="3965227" y="208825"/>
                  <a:pt x="3993753" y="206344"/>
                  <a:pt x="4041502" y="203244"/>
                </a:cubicBezTo>
                <a:close/>
                <a:moveTo>
                  <a:pt x="3376742" y="203244"/>
                </a:moveTo>
                <a:cubicBezTo>
                  <a:pt x="3407128" y="203244"/>
                  <a:pt x="3435343" y="207430"/>
                  <a:pt x="3461388" y="215801"/>
                </a:cubicBezTo>
                <a:cubicBezTo>
                  <a:pt x="3496425" y="225723"/>
                  <a:pt x="3518904" y="241226"/>
                  <a:pt x="3528826" y="262310"/>
                </a:cubicBezTo>
                <a:cubicBezTo>
                  <a:pt x="3551150" y="306028"/>
                  <a:pt x="3574405" y="397186"/>
                  <a:pt x="3598589" y="535782"/>
                </a:cubicBezTo>
                <a:cubicBezTo>
                  <a:pt x="3622153" y="666626"/>
                  <a:pt x="3633936" y="762125"/>
                  <a:pt x="3633936" y="822276"/>
                </a:cubicBezTo>
                <a:cubicBezTo>
                  <a:pt x="3633936" y="849561"/>
                  <a:pt x="3630990" y="865219"/>
                  <a:pt x="3625099" y="869250"/>
                </a:cubicBezTo>
                <a:cubicBezTo>
                  <a:pt x="3620758" y="877311"/>
                  <a:pt x="3607736" y="884288"/>
                  <a:pt x="3586032" y="890179"/>
                </a:cubicBezTo>
                <a:cubicBezTo>
                  <a:pt x="3568358" y="894520"/>
                  <a:pt x="3553166" y="896690"/>
                  <a:pt x="3540453" y="896690"/>
                </a:cubicBezTo>
                <a:cubicBezTo>
                  <a:pt x="3510067" y="896690"/>
                  <a:pt x="3484333" y="887543"/>
                  <a:pt x="3463248" y="869250"/>
                </a:cubicBezTo>
                <a:cubicBezTo>
                  <a:pt x="3443715" y="837314"/>
                  <a:pt x="3431623" y="806153"/>
                  <a:pt x="3426972" y="775767"/>
                </a:cubicBezTo>
                <a:cubicBezTo>
                  <a:pt x="3424491" y="753443"/>
                  <a:pt x="3420460" y="720422"/>
                  <a:pt x="3414879" y="676703"/>
                </a:cubicBezTo>
                <a:cubicBezTo>
                  <a:pt x="3410229" y="658100"/>
                  <a:pt x="3399687" y="648798"/>
                  <a:pt x="3383253" y="648798"/>
                </a:cubicBezTo>
                <a:cubicBezTo>
                  <a:pt x="3376432" y="648798"/>
                  <a:pt x="3368836" y="651201"/>
                  <a:pt x="3360464" y="656007"/>
                </a:cubicBezTo>
                <a:cubicBezTo>
                  <a:pt x="3352092" y="660813"/>
                  <a:pt x="3348216" y="666782"/>
                  <a:pt x="3348837" y="673913"/>
                </a:cubicBezTo>
                <a:cubicBezTo>
                  <a:pt x="3346976" y="700578"/>
                  <a:pt x="3343566" y="740265"/>
                  <a:pt x="3338605" y="792975"/>
                </a:cubicBezTo>
                <a:cubicBezTo>
                  <a:pt x="3334884" y="831733"/>
                  <a:pt x="3325582" y="857158"/>
                  <a:pt x="3310700" y="869250"/>
                </a:cubicBezTo>
                <a:cubicBezTo>
                  <a:pt x="3289926" y="886923"/>
                  <a:pt x="3263571" y="895760"/>
                  <a:pt x="3231635" y="895760"/>
                </a:cubicBezTo>
                <a:cubicBezTo>
                  <a:pt x="3189777" y="895760"/>
                  <a:pt x="3159391" y="883357"/>
                  <a:pt x="3140478" y="858553"/>
                </a:cubicBezTo>
                <a:cubicBezTo>
                  <a:pt x="3133966" y="852972"/>
                  <a:pt x="3130711" y="831423"/>
                  <a:pt x="3130711" y="793906"/>
                </a:cubicBezTo>
                <a:cubicBezTo>
                  <a:pt x="3130711" y="721352"/>
                  <a:pt x="3139702" y="632675"/>
                  <a:pt x="3157686" y="527875"/>
                </a:cubicBezTo>
                <a:cubicBezTo>
                  <a:pt x="3178460" y="405402"/>
                  <a:pt x="3202179" y="315950"/>
                  <a:pt x="3228844" y="259519"/>
                </a:cubicBezTo>
                <a:cubicBezTo>
                  <a:pt x="3246827" y="222002"/>
                  <a:pt x="3296127" y="203244"/>
                  <a:pt x="3376742" y="203244"/>
                </a:cubicBezTo>
                <a:close/>
                <a:moveTo>
                  <a:pt x="7881136" y="0"/>
                </a:moveTo>
                <a:cubicBezTo>
                  <a:pt x="7903460" y="621"/>
                  <a:pt x="7929816" y="13023"/>
                  <a:pt x="7960202" y="37207"/>
                </a:cubicBezTo>
                <a:cubicBezTo>
                  <a:pt x="7983146" y="54881"/>
                  <a:pt x="8000432" y="71547"/>
                  <a:pt x="8012058" y="87205"/>
                </a:cubicBezTo>
                <a:cubicBezTo>
                  <a:pt x="8023686" y="102862"/>
                  <a:pt x="8029344" y="117203"/>
                  <a:pt x="8029034" y="130225"/>
                </a:cubicBezTo>
                <a:cubicBezTo>
                  <a:pt x="8029034" y="137357"/>
                  <a:pt x="8027872" y="144023"/>
                  <a:pt x="8025546" y="150224"/>
                </a:cubicBezTo>
                <a:cubicBezTo>
                  <a:pt x="8023221" y="156425"/>
                  <a:pt x="8019888" y="161851"/>
                  <a:pt x="8015547" y="166502"/>
                </a:cubicBezTo>
                <a:cubicBezTo>
                  <a:pt x="8011206" y="171153"/>
                  <a:pt x="8005780" y="174796"/>
                  <a:pt x="7999269" y="177431"/>
                </a:cubicBezTo>
                <a:cubicBezTo>
                  <a:pt x="7992758" y="180067"/>
                  <a:pt x="7985161" y="181385"/>
                  <a:pt x="7976480" y="181385"/>
                </a:cubicBezTo>
                <a:cubicBezTo>
                  <a:pt x="7971520" y="181385"/>
                  <a:pt x="7966712" y="180765"/>
                  <a:pt x="7962062" y="179524"/>
                </a:cubicBezTo>
                <a:cubicBezTo>
                  <a:pt x="7957411" y="178284"/>
                  <a:pt x="7952914" y="176889"/>
                  <a:pt x="7948574" y="175339"/>
                </a:cubicBezTo>
                <a:cubicBezTo>
                  <a:pt x="7943303" y="173168"/>
                  <a:pt x="7936636" y="168285"/>
                  <a:pt x="7928576" y="160688"/>
                </a:cubicBezTo>
                <a:cubicBezTo>
                  <a:pt x="7920514" y="153092"/>
                  <a:pt x="7911522" y="143868"/>
                  <a:pt x="7901600" y="133016"/>
                </a:cubicBezTo>
                <a:cubicBezTo>
                  <a:pt x="7888578" y="117203"/>
                  <a:pt x="7881446" y="109296"/>
                  <a:pt x="7880206" y="109296"/>
                </a:cubicBezTo>
                <a:cubicBezTo>
                  <a:pt x="7878346" y="109296"/>
                  <a:pt x="7872920" y="115652"/>
                  <a:pt x="7863928" y="128365"/>
                </a:cubicBezTo>
                <a:cubicBezTo>
                  <a:pt x="7854626" y="140147"/>
                  <a:pt x="7846720" y="149681"/>
                  <a:pt x="7840209" y="156968"/>
                </a:cubicBezTo>
                <a:cubicBezTo>
                  <a:pt x="7833698" y="164254"/>
                  <a:pt x="7828271" y="169603"/>
                  <a:pt x="7823930" y="173013"/>
                </a:cubicBezTo>
                <a:cubicBezTo>
                  <a:pt x="7818350" y="176424"/>
                  <a:pt x="7812923" y="178827"/>
                  <a:pt x="7807652" y="180222"/>
                </a:cubicBezTo>
                <a:cubicBezTo>
                  <a:pt x="7802382" y="181617"/>
                  <a:pt x="7796800" y="182315"/>
                  <a:pt x="7790910" y="182315"/>
                </a:cubicBezTo>
                <a:cubicBezTo>
                  <a:pt x="7781918" y="182315"/>
                  <a:pt x="7773934" y="180610"/>
                  <a:pt x="7766958" y="177199"/>
                </a:cubicBezTo>
                <a:cubicBezTo>
                  <a:pt x="7759981" y="173788"/>
                  <a:pt x="7754168" y="169448"/>
                  <a:pt x="7749516" y="164176"/>
                </a:cubicBezTo>
                <a:cubicBezTo>
                  <a:pt x="7744866" y="158905"/>
                  <a:pt x="7741300" y="152782"/>
                  <a:pt x="7738820" y="145806"/>
                </a:cubicBezTo>
                <a:cubicBezTo>
                  <a:pt x="7736339" y="138829"/>
                  <a:pt x="7735099" y="131620"/>
                  <a:pt x="7735099" y="124179"/>
                </a:cubicBezTo>
                <a:cubicBezTo>
                  <a:pt x="7737269" y="114257"/>
                  <a:pt x="7743160" y="102552"/>
                  <a:pt x="7752772" y="89065"/>
                </a:cubicBezTo>
                <a:cubicBezTo>
                  <a:pt x="7762384" y="75577"/>
                  <a:pt x="7774786" y="61857"/>
                  <a:pt x="7789980" y="47904"/>
                </a:cubicBezTo>
                <a:cubicBezTo>
                  <a:pt x="7805792" y="33022"/>
                  <a:pt x="7821605" y="21395"/>
                  <a:pt x="7837418" y="13023"/>
                </a:cubicBezTo>
                <a:cubicBezTo>
                  <a:pt x="7853231" y="4651"/>
                  <a:pt x="7867804" y="310"/>
                  <a:pt x="7881136" y="0"/>
                </a:cubicBezTo>
                <a:close/>
                <a:moveTo>
                  <a:pt x="5899937" y="0"/>
                </a:moveTo>
                <a:cubicBezTo>
                  <a:pt x="5922261" y="621"/>
                  <a:pt x="5948616" y="13023"/>
                  <a:pt x="5979002" y="37207"/>
                </a:cubicBezTo>
                <a:cubicBezTo>
                  <a:pt x="6001946" y="54881"/>
                  <a:pt x="6019232" y="71547"/>
                  <a:pt x="6030859" y="87205"/>
                </a:cubicBezTo>
                <a:cubicBezTo>
                  <a:pt x="6042486" y="102862"/>
                  <a:pt x="6048145" y="117203"/>
                  <a:pt x="6047835" y="130225"/>
                </a:cubicBezTo>
                <a:cubicBezTo>
                  <a:pt x="6047835" y="137357"/>
                  <a:pt x="6046672" y="144023"/>
                  <a:pt x="6044347" y="150224"/>
                </a:cubicBezTo>
                <a:cubicBezTo>
                  <a:pt x="6042021" y="156425"/>
                  <a:pt x="6038688" y="161851"/>
                  <a:pt x="6034347" y="166502"/>
                </a:cubicBezTo>
                <a:cubicBezTo>
                  <a:pt x="6030006" y="171153"/>
                  <a:pt x="6024580" y="174796"/>
                  <a:pt x="6018069" y="177431"/>
                </a:cubicBezTo>
                <a:cubicBezTo>
                  <a:pt x="6011558" y="180067"/>
                  <a:pt x="6003961" y="181385"/>
                  <a:pt x="5995280" y="181385"/>
                </a:cubicBezTo>
                <a:cubicBezTo>
                  <a:pt x="5990319" y="181385"/>
                  <a:pt x="5985513" y="180765"/>
                  <a:pt x="5980862" y="179524"/>
                </a:cubicBezTo>
                <a:cubicBezTo>
                  <a:pt x="5976211" y="178284"/>
                  <a:pt x="5971716" y="176889"/>
                  <a:pt x="5967374" y="175339"/>
                </a:cubicBezTo>
                <a:cubicBezTo>
                  <a:pt x="5962103" y="173168"/>
                  <a:pt x="5955437" y="168285"/>
                  <a:pt x="5947376" y="160688"/>
                </a:cubicBezTo>
                <a:cubicBezTo>
                  <a:pt x="5939314" y="153092"/>
                  <a:pt x="5930323" y="143868"/>
                  <a:pt x="5920401" y="133016"/>
                </a:cubicBezTo>
                <a:cubicBezTo>
                  <a:pt x="5907378" y="117203"/>
                  <a:pt x="5900247" y="109296"/>
                  <a:pt x="5899007" y="109296"/>
                </a:cubicBezTo>
                <a:cubicBezTo>
                  <a:pt x="5897146" y="109296"/>
                  <a:pt x="5891720" y="115652"/>
                  <a:pt x="5882728" y="128365"/>
                </a:cubicBezTo>
                <a:cubicBezTo>
                  <a:pt x="5873427" y="140147"/>
                  <a:pt x="5865520" y="149681"/>
                  <a:pt x="5859009" y="156968"/>
                </a:cubicBezTo>
                <a:cubicBezTo>
                  <a:pt x="5852498" y="164254"/>
                  <a:pt x="5847072" y="169603"/>
                  <a:pt x="5842731" y="173013"/>
                </a:cubicBezTo>
                <a:cubicBezTo>
                  <a:pt x="5837150" y="176424"/>
                  <a:pt x="5831724" y="178827"/>
                  <a:pt x="5826453" y="180222"/>
                </a:cubicBezTo>
                <a:cubicBezTo>
                  <a:pt x="5821182" y="181617"/>
                  <a:pt x="5815601" y="182315"/>
                  <a:pt x="5809710" y="182315"/>
                </a:cubicBezTo>
                <a:cubicBezTo>
                  <a:pt x="5800718" y="182315"/>
                  <a:pt x="5792734" y="180610"/>
                  <a:pt x="5785758" y="177199"/>
                </a:cubicBezTo>
                <a:cubicBezTo>
                  <a:pt x="5778781" y="173788"/>
                  <a:pt x="5772968" y="169448"/>
                  <a:pt x="5768317" y="164176"/>
                </a:cubicBezTo>
                <a:cubicBezTo>
                  <a:pt x="5763666" y="158905"/>
                  <a:pt x="5760101" y="152782"/>
                  <a:pt x="5757620" y="145806"/>
                </a:cubicBezTo>
                <a:cubicBezTo>
                  <a:pt x="5755139" y="138829"/>
                  <a:pt x="5753899" y="131620"/>
                  <a:pt x="5753899" y="124179"/>
                </a:cubicBezTo>
                <a:cubicBezTo>
                  <a:pt x="5756069" y="114257"/>
                  <a:pt x="5761961" y="102552"/>
                  <a:pt x="5771572" y="89065"/>
                </a:cubicBezTo>
                <a:cubicBezTo>
                  <a:pt x="5781184" y="75577"/>
                  <a:pt x="5793587" y="61857"/>
                  <a:pt x="5808780" y="47904"/>
                </a:cubicBezTo>
                <a:cubicBezTo>
                  <a:pt x="5824593" y="33022"/>
                  <a:pt x="5840405" y="21395"/>
                  <a:pt x="5856218" y="13023"/>
                </a:cubicBezTo>
                <a:cubicBezTo>
                  <a:pt x="5872031" y="4651"/>
                  <a:pt x="5886604" y="310"/>
                  <a:pt x="5899937" y="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</a:ln>
          <a:scene3d>
            <a:camera prst="obliqueTopLeft"/>
            <a:lightRig rig="threePt" dir="t"/>
          </a:scene3d>
          <a:sp3d extrusionH="25400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hấn nút play">
            <a:hlinkClick r:id="" action="ppaction://media"/>
            <a:extLst>
              <a:ext uri="{FF2B5EF4-FFF2-40B4-BE49-F238E27FC236}">
                <a16:creationId xmlns:a16="http://schemas.microsoft.com/office/drawing/2014/main" id="{68832A29-FE52-4698-A677-5B3400BCE7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907833"/>
            <a:ext cx="609600" cy="609600"/>
          </a:xfrm>
          <a:prstGeom prst="rect">
            <a:avLst/>
          </a:prstGeom>
        </p:spPr>
      </p:pic>
      <p:pic>
        <p:nvPicPr>
          <p:cNvPr id="8" name="Picture 7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9D56666F-B9F6-4740-AC58-58B5BC4803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578" y="2778745"/>
            <a:ext cx="1891210" cy="1828800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6869F2C9-C1A4-4C9E-A8A4-AECF56520D5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17" y="2370572"/>
            <a:ext cx="2779776" cy="2926080"/>
          </a:xfrm>
          <a:prstGeom prst="rect">
            <a:avLst/>
          </a:prstGeom>
        </p:spPr>
      </p:pic>
      <p:pic>
        <p:nvPicPr>
          <p:cNvPr id="10" name="Picture 9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20038648-1660-438F-99C6-7E08DAB30F8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044" y="2553452"/>
            <a:ext cx="2647694" cy="2560320"/>
          </a:xfrm>
          <a:prstGeom prst="rect">
            <a:avLst/>
          </a:prstGeom>
        </p:spPr>
      </p:pic>
      <p:pic>
        <p:nvPicPr>
          <p:cNvPr id="11" name="Picture 10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51A373D3-8FC6-4DE1-8D4B-94E9840FDA3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2778745"/>
            <a:ext cx="2080331" cy="2011680"/>
          </a:xfrm>
          <a:prstGeom prst="rect">
            <a:avLst/>
          </a:prstGeom>
        </p:spPr>
      </p:pic>
      <p:pic>
        <p:nvPicPr>
          <p:cNvPr id="12" name="Picture 11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60FE1C30-B218-4A30-A258-3A98AE292C0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99" y="3007345"/>
            <a:ext cx="1607529" cy="155448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980C740E-F89C-4927-91B7-2A43A836F19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8" y="954972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4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7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6" name="Picture 5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B112994C-289B-4F0E-A6CC-1D0FA5E8521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1152119" y="2035344"/>
            <a:ext cx="1734259" cy="2103120"/>
          </a:xfrm>
          <a:prstGeom prst="rect">
            <a:avLst/>
          </a:prstGeom>
        </p:spPr>
      </p:pic>
      <p:sp>
        <p:nvSpPr>
          <p:cNvPr id="7" name="TextBox 6">
            <a:hlinkClick r:id="rId8" action="ppaction://hlinksldjump"/>
            <a:extLst>
              <a:ext uri="{FF2B5EF4-FFF2-40B4-BE49-F238E27FC236}">
                <a16:creationId xmlns:a16="http://schemas.microsoft.com/office/drawing/2014/main" id="{E3771D7E-E88F-4405-AD8B-3B219DB61C6A}"/>
              </a:ext>
            </a:extLst>
          </p:cNvPr>
          <p:cNvSpPr txBox="1"/>
          <p:nvPr/>
        </p:nvSpPr>
        <p:spPr>
          <a:xfrm>
            <a:off x="1518782" y="244628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8" name="Picture 7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249C492A-D873-439C-A4D1-BF944569EC3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5348791" y="1455688"/>
            <a:ext cx="1734259" cy="2103120"/>
          </a:xfrm>
          <a:prstGeom prst="rect">
            <a:avLst/>
          </a:prstGeom>
        </p:spPr>
      </p:pic>
      <p:sp>
        <p:nvSpPr>
          <p:cNvPr id="9" name="TextBox 8">
            <a:hlinkClick r:id="rId9" action="ppaction://hlinksldjump"/>
            <a:extLst>
              <a:ext uri="{FF2B5EF4-FFF2-40B4-BE49-F238E27FC236}">
                <a16:creationId xmlns:a16="http://schemas.microsoft.com/office/drawing/2014/main" id="{1E5827B9-6D1E-4BF2-8F56-182054667D54}"/>
              </a:ext>
            </a:extLst>
          </p:cNvPr>
          <p:cNvSpPr txBox="1"/>
          <p:nvPr/>
        </p:nvSpPr>
        <p:spPr>
          <a:xfrm>
            <a:off x="5715454" y="174524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</a:t>
            </a:r>
          </a:p>
        </p:txBody>
      </p:sp>
      <p:pic>
        <p:nvPicPr>
          <p:cNvPr id="10" name="Picture 9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9B815EB6-8E3F-4234-81A8-167915F7541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8119855" y="3311781"/>
            <a:ext cx="1734259" cy="2103120"/>
          </a:xfrm>
          <a:prstGeom prst="rect">
            <a:avLst/>
          </a:prstGeom>
        </p:spPr>
      </p:pic>
      <p:sp>
        <p:nvSpPr>
          <p:cNvPr id="11" name="TextBox 10">
            <a:hlinkClick r:id="rId10" action="ppaction://hlinksldjump"/>
            <a:extLst>
              <a:ext uri="{FF2B5EF4-FFF2-40B4-BE49-F238E27FC236}">
                <a16:creationId xmlns:a16="http://schemas.microsoft.com/office/drawing/2014/main" id="{12A76675-77CC-4DE2-8949-713D5B2EF164}"/>
              </a:ext>
            </a:extLst>
          </p:cNvPr>
          <p:cNvSpPr txBox="1"/>
          <p:nvPr/>
        </p:nvSpPr>
        <p:spPr>
          <a:xfrm>
            <a:off x="8486519" y="3684893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2" name="Rounded Rectangle 1">
            <a:hlinkClick r:id="rId11" action="ppaction://hlinksldjump"/>
          </p:cNvPr>
          <p:cNvSpPr/>
          <p:nvPr/>
        </p:nvSpPr>
        <p:spPr>
          <a:xfrm>
            <a:off x="9487451" y="236631"/>
            <a:ext cx="2378560" cy="831273"/>
          </a:xfrm>
          <a:prstGeom prst="roundRect">
            <a:avLst/>
          </a:prstGeom>
          <a:ln>
            <a:solidFill>
              <a:srgbClr val="FF66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Patrick Hand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6739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1" grpId="0"/>
      <p:bldP spid="1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450" y="369220"/>
            <a:ext cx="6989369" cy="69893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4185575" y="3514191"/>
            <a:ext cx="44631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fr-FR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fr-FR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5 635 </a:t>
            </a:r>
            <a:r>
              <a:rPr lang="fr-FR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fr-FR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4 527 là: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 descr="A picture containing accessory, umbrella, dark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9D1FB41F-5B36-413B-90DA-1332775527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5063752" y="3638550"/>
            <a:ext cx="6989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10 162</a:t>
            </a:r>
          </a:p>
        </p:txBody>
      </p:sp>
      <p:pic>
        <p:nvPicPr>
          <p:cNvPr id="102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62" y="885215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55213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74CE583D-86B1-98F9-F872-22372F6E8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1A6F152-C59A-32F1-89AC-3A4F4FDD1C33}"/>
              </a:ext>
            </a:extLst>
          </p:cNvPr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42CB7D65-C38C-B692-2E7F-5B36B93836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450" y="369220"/>
            <a:ext cx="6989369" cy="69893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E0780F-550E-B921-C7DE-2699510E435E}"/>
              </a:ext>
            </a:extLst>
          </p:cNvPr>
          <p:cNvSpPr txBox="1"/>
          <p:nvPr/>
        </p:nvSpPr>
        <p:spPr>
          <a:xfrm>
            <a:off x="4185575" y="3514191"/>
            <a:ext cx="44631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40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Hiệu của 35 753 và 14 238 là: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 descr="A picture containing accessory, umbrella, dark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1D4A898A-88D9-1286-1221-E9C2665813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AD6516-25D5-6EE5-ED84-9F268EF319C2}"/>
              </a:ext>
            </a:extLst>
          </p:cNvPr>
          <p:cNvSpPr txBox="1"/>
          <p:nvPr/>
        </p:nvSpPr>
        <p:spPr>
          <a:xfrm>
            <a:off x="5063752" y="3638550"/>
            <a:ext cx="6989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21 515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2" descr="Compound adjectives | Baamboozle">
            <a:extLst>
              <a:ext uri="{FF2B5EF4-FFF2-40B4-BE49-F238E27FC236}">
                <a16:creationId xmlns:a16="http://schemas.microsoft.com/office/drawing/2014/main" id="{A46436BF-7085-0E69-180C-AE2D5D58A2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62" y="885215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6215500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0"/>
            <a:ext cx="11068050" cy="70082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3133725" y="3067050"/>
            <a:ext cx="7362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12 659 – 8 256 + 1 000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5447268" y="3710449"/>
            <a:ext cx="5933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5 403</a:t>
            </a:r>
          </a:p>
        </p:txBody>
      </p:sp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id="{14B5283C-EDFE-4859-B2DE-06A058E413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98" y="44413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DC8DD859-F46C-4BDB-83F1-67306C50ED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6074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E58ED3E-0F5A-4306-A3E5-5850FC57F1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60" y="1835315"/>
            <a:ext cx="3842697" cy="5120640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765B3D1-0C25-4819-87F1-EAAA3E395B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48" y="1745248"/>
            <a:ext cx="6142523" cy="5120640"/>
          </a:xfrm>
          <a:prstGeom prst="rect">
            <a:avLst/>
          </a:prstGeom>
        </p:spPr>
      </p:pic>
      <p:sp>
        <p:nvSpPr>
          <p:cNvPr id="13" name="TextBox 12">
            <a:hlinkClick r:id="rId9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5049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153A845-5CF9-4064-95D8-D874B39D0A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0" r="76325" b="64815"/>
          <a:stretch/>
        </p:blipFill>
        <p:spPr>
          <a:xfrm rot="14105895">
            <a:off x="1491504" y="5532133"/>
            <a:ext cx="1214482" cy="1371278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C04939C-89A1-42FD-82A2-88E1EACF403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/>
        </p:blipFill>
        <p:spPr>
          <a:xfrm rot="1427759">
            <a:off x="8412297" y="1345545"/>
            <a:ext cx="788026" cy="9746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E8DAF24-ABAA-4E22-BB9E-81026109ED3A}"/>
              </a:ext>
            </a:extLst>
          </p:cNvPr>
          <p:cNvSpPr txBox="1"/>
          <p:nvPr/>
        </p:nvSpPr>
        <p:spPr>
          <a:xfrm>
            <a:off x="3372328" y="553973"/>
            <a:ext cx="6784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ea typeface="+mn-ea"/>
                <a:cs typeface="+mn-cs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ea typeface="+mn-ea"/>
                <a:cs typeface="+mn-cs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ea typeface="+mn-ea"/>
                <a:cs typeface="+mn-cs"/>
              </a:rPr>
              <a:t> 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401F89-136C-4901-8D19-FA48FF2FC9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73522" y="1416412"/>
            <a:ext cx="4644956" cy="19876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615CFB-0035-6829-66BC-FA091A5C7B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16534" y="3303588"/>
            <a:ext cx="9339881" cy="145097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F5E5485-5FF9-1C1D-5D00-BFF9620E1288}"/>
              </a:ext>
            </a:extLst>
          </p:cNvPr>
          <p:cNvSpPr txBox="1"/>
          <p:nvPr/>
        </p:nvSpPr>
        <p:spPr>
          <a:xfrm>
            <a:off x="5353528" y="4659248"/>
            <a:ext cx="1599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308386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" name="Picture 10" descr="Cafe or cafeteria interior cartoon Royalty Free Vector Image">
            <a:extLst>
              <a:ext uri="{FF2B5EF4-FFF2-40B4-BE49-F238E27FC236}">
                <a16:creationId xmlns:a16="http://schemas.microsoft.com/office/drawing/2014/main" id="{911EFE5C-E5ED-4E01-AC96-3F550CCE5F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5" b="29919"/>
          <a:stretch/>
        </p:blipFill>
        <p:spPr bwMode="auto">
          <a:xfrm>
            <a:off x="-23858" y="5396"/>
            <a:ext cx="12215857" cy="685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EE3486-4B9D-45D5-9E21-D9B5377A51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790" b="58063" l="9969" r="89953">
                        <a14:foregroundMark x1="48988" y1="58063" x2="61916" y2="57271"/>
                        <a14:foregroundMark x1="51402" y1="28114" x2="51402" y2="28114"/>
                        <a14:foregroundMark x1="51402" y1="27862" x2="51402" y2="27862"/>
                        <a14:backgroundMark x1="82243" y1="43341" x2="76168" y2="56120"/>
                        <a14:backgroundMark x1="78115" y1="32505" x2="87150" y2="45500"/>
                        <a14:backgroundMark x1="75389" y1="49820" x2="68302" y2="54680"/>
                        <a14:backgroundMark x1="38941" y1="28762" x2="27726" y2="30850"/>
                        <a14:backgroundMark x1="27726" y1="30850" x2="22274" y2="34305"/>
                        <a14:backgroundMark x1="22274" y1="34305" x2="17212" y2="44816"/>
                        <a14:backgroundMark x1="17212" y1="44816" x2="28894" y2="51620"/>
                        <a14:backgroundMark x1="28894" y1="51620" x2="29673" y2="55004"/>
                        <a14:backgroundMark x1="37227" y1="51620" x2="42368" y2="52160"/>
                        <a14:backgroundMark x1="31386" y1="54428" x2="41433" y2="57811"/>
                        <a14:backgroundMark x1="62227" y1="28330" x2="66589" y2="28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121" b="38937"/>
          <a:stretch/>
        </p:blipFill>
        <p:spPr>
          <a:xfrm>
            <a:off x="8177222" y="-104117"/>
            <a:ext cx="4014777" cy="3208851"/>
          </a:xfrm>
          <a:prstGeom prst="rect">
            <a:avLst/>
          </a:prstGeom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351182" y="526773"/>
            <a:ext cx="11489635" cy="5804453"/>
          </a:xfrm>
          <a:custGeom>
            <a:avLst/>
            <a:gdLst>
              <a:gd name="connsiteX0" fmla="*/ 0 w 11489635"/>
              <a:gd name="connsiteY0" fmla="*/ 578820 h 5804453"/>
              <a:gd name="connsiteX1" fmla="*/ 578820 w 11489635"/>
              <a:gd name="connsiteY1" fmla="*/ 0 h 5804453"/>
              <a:gd name="connsiteX2" fmla="*/ 10910815 w 11489635"/>
              <a:gd name="connsiteY2" fmla="*/ 0 h 5804453"/>
              <a:gd name="connsiteX3" fmla="*/ 11489635 w 11489635"/>
              <a:gd name="connsiteY3" fmla="*/ 578820 h 5804453"/>
              <a:gd name="connsiteX4" fmla="*/ 11489635 w 11489635"/>
              <a:gd name="connsiteY4" fmla="*/ 5225633 h 5804453"/>
              <a:gd name="connsiteX5" fmla="*/ 10910815 w 11489635"/>
              <a:gd name="connsiteY5" fmla="*/ 5804453 h 5804453"/>
              <a:gd name="connsiteX6" fmla="*/ 578820 w 11489635"/>
              <a:gd name="connsiteY6" fmla="*/ 5804453 h 5804453"/>
              <a:gd name="connsiteX7" fmla="*/ 0 w 11489635"/>
              <a:gd name="connsiteY7" fmla="*/ 5225633 h 5804453"/>
              <a:gd name="connsiteX8" fmla="*/ 0 w 11489635"/>
              <a:gd name="connsiteY8" fmla="*/ 578820 h 5804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89635" h="5804453" fill="none" extrusionOk="0">
                <a:moveTo>
                  <a:pt x="0" y="578820"/>
                </a:moveTo>
                <a:cubicBezTo>
                  <a:pt x="1496" y="299643"/>
                  <a:pt x="283236" y="40429"/>
                  <a:pt x="578820" y="0"/>
                </a:cubicBezTo>
                <a:cubicBezTo>
                  <a:pt x="3039068" y="72427"/>
                  <a:pt x="9148197" y="61419"/>
                  <a:pt x="10910815" y="0"/>
                </a:cubicBezTo>
                <a:cubicBezTo>
                  <a:pt x="11227607" y="-19831"/>
                  <a:pt x="11467926" y="252581"/>
                  <a:pt x="11489635" y="578820"/>
                </a:cubicBezTo>
                <a:cubicBezTo>
                  <a:pt x="11590511" y="1945754"/>
                  <a:pt x="11382322" y="3537338"/>
                  <a:pt x="11489635" y="5225633"/>
                </a:cubicBezTo>
                <a:cubicBezTo>
                  <a:pt x="11495470" y="5515690"/>
                  <a:pt x="11195340" y="5765052"/>
                  <a:pt x="10910815" y="5804453"/>
                </a:cubicBezTo>
                <a:cubicBezTo>
                  <a:pt x="5944727" y="5834280"/>
                  <a:pt x="5184913" y="5725147"/>
                  <a:pt x="578820" y="5804453"/>
                </a:cubicBezTo>
                <a:cubicBezTo>
                  <a:pt x="285103" y="5801519"/>
                  <a:pt x="-7081" y="5546706"/>
                  <a:pt x="0" y="5225633"/>
                </a:cubicBezTo>
                <a:cubicBezTo>
                  <a:pt x="50037" y="2949307"/>
                  <a:pt x="770" y="1291806"/>
                  <a:pt x="0" y="578820"/>
                </a:cubicBezTo>
                <a:close/>
              </a:path>
              <a:path w="11489635" h="5804453" stroke="0" extrusionOk="0">
                <a:moveTo>
                  <a:pt x="0" y="578820"/>
                </a:moveTo>
                <a:cubicBezTo>
                  <a:pt x="57124" y="274718"/>
                  <a:pt x="282731" y="49136"/>
                  <a:pt x="578820" y="0"/>
                </a:cubicBezTo>
                <a:cubicBezTo>
                  <a:pt x="4281343" y="123000"/>
                  <a:pt x="6096206" y="-96860"/>
                  <a:pt x="10910815" y="0"/>
                </a:cubicBezTo>
                <a:cubicBezTo>
                  <a:pt x="11190985" y="-30107"/>
                  <a:pt x="11508760" y="220590"/>
                  <a:pt x="11489635" y="578820"/>
                </a:cubicBezTo>
                <a:cubicBezTo>
                  <a:pt x="11492808" y="1834860"/>
                  <a:pt x="11583902" y="3013749"/>
                  <a:pt x="11489635" y="5225633"/>
                </a:cubicBezTo>
                <a:cubicBezTo>
                  <a:pt x="11483053" y="5547691"/>
                  <a:pt x="11187200" y="5797369"/>
                  <a:pt x="10910815" y="5804453"/>
                </a:cubicBezTo>
                <a:cubicBezTo>
                  <a:pt x="9548186" y="5643746"/>
                  <a:pt x="2553083" y="5844120"/>
                  <a:pt x="578820" y="5804453"/>
                </a:cubicBezTo>
                <a:cubicBezTo>
                  <a:pt x="222072" y="5796965"/>
                  <a:pt x="-7296" y="5542001"/>
                  <a:pt x="0" y="5225633"/>
                </a:cubicBezTo>
                <a:cubicBezTo>
                  <a:pt x="32216" y="2973434"/>
                  <a:pt x="57206" y="2702264"/>
                  <a:pt x="0" y="57882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19CFDA3-B357-49AC-A86A-2FC685CB1B07}"/>
              </a:ext>
            </a:extLst>
          </p:cNvPr>
          <p:cNvSpPr txBox="1"/>
          <p:nvPr/>
        </p:nvSpPr>
        <p:spPr>
          <a:xfrm>
            <a:off x="1119352" y="1443478"/>
            <a:ext cx="1061544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 hiện được phép nhân, chia trong phạm vi 100 000.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 nhầm được phép nhân, chia và giá trị của biểu thức liên quan đến các số tròn nghìn, tròn chục nghìn trong phạm vi 100 000.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 được giá trị của biểu thức liên quan đến phép nhân, chia, có và không có dấu ngoặc trong phạm vi 100 000.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 được bài toán thực tế liên quan đến phép cộng, trừ, nhân, chia trong phạm vi 100 000.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3CBD6B-BE3D-1831-3125-CA09FD60A0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9516" y="423990"/>
            <a:ext cx="7346317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63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613</Words>
  <Application>Microsoft Office PowerPoint</Application>
  <PresentationFormat>Widescreen</PresentationFormat>
  <Paragraphs>111</Paragraphs>
  <Slides>18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等线</vt:lpstr>
      <vt:lpstr>杨任东竹石体-Medium</vt:lpstr>
      <vt:lpstr>Arial</vt:lpstr>
      <vt:lpstr>Calibri</vt:lpstr>
      <vt:lpstr>Calibri Light</vt:lpstr>
      <vt:lpstr>Cambria</vt:lpstr>
      <vt:lpstr>Patrick Hand</vt:lpstr>
      <vt:lpstr>SVN-Cookies</vt:lpstr>
      <vt:lpstr>Wingdings</vt:lpstr>
      <vt:lpstr>Office 主题​​</vt:lpstr>
      <vt:lpstr>6_Office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13</cp:revision>
  <dcterms:created xsi:type="dcterms:W3CDTF">2023-02-07T08:57:18Z</dcterms:created>
  <dcterms:modified xsi:type="dcterms:W3CDTF">2023-02-07T13:41:23Z</dcterms:modified>
</cp:coreProperties>
</file>