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823" r:id="rId2"/>
    <p:sldId id="872" r:id="rId3"/>
    <p:sldId id="257" r:id="rId4"/>
    <p:sldId id="871" r:id="rId5"/>
    <p:sldId id="873" r:id="rId6"/>
    <p:sldId id="836" r:id="rId7"/>
    <p:sldId id="837" r:id="rId8"/>
    <p:sldId id="838" r:id="rId9"/>
    <p:sldId id="839" r:id="rId10"/>
    <p:sldId id="856" r:id="rId11"/>
    <p:sldId id="869" r:id="rId12"/>
    <p:sldId id="855" r:id="rId13"/>
    <p:sldId id="870" r:id="rId14"/>
    <p:sldId id="8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66905-FEF3-42B6-B234-12752B7C9AE7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00552-8736-4F9A-8266-730EBEB7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8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9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7C7AB-B834-9582-532E-4EF026915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72059F-22FE-07BD-10A8-317708F5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28D81-9060-DF4A-AC53-E3360335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705BC-C651-475C-C18C-B8AE7455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621390-6238-E5C2-2F7B-C5657F86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9D206-5031-F1EF-47DE-229946FD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640B20-1597-6D09-CAC7-6B20CC4B3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F91DB-C259-A278-79EA-0473575E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0C56B2-CE83-2875-78A7-4452C38F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7850E1-AADB-97D7-E967-E3562A3E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F8F1C5-978E-7525-AD52-6D821288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76D225-A6B1-E742-4CA6-9BA34C766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3945C-D3EA-3EED-CB9E-E10043AA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21ADE-87A9-2F51-B2DE-B8B61D7D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265650-B9D6-4CF7-F07F-68A89ACE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A615B-C0D3-BF94-D514-42470705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D37D5-8531-8F0E-F245-11782A36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9B687-6525-94E6-744B-49EFFF4F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4E76E4-B9E0-3A96-4E54-915B98C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C594A6-D0B0-663D-AE64-DAE82FFC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1EC01-58A9-4790-7A5B-FAD6707B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EF10FB-C855-3FFD-DB1F-6555B4DAA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6EF07F-48E8-2C29-B42E-E7C1EBB2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FD556-25AF-3C4B-7C88-81DDA4BF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7B5A71-831C-B58F-D353-47EBCCC4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6A5D7-CB69-8C51-3460-37B7EB02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D4F97B-19C2-E134-638F-079CE99A5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5BA4FA-43D3-519C-7DFF-95CBCE55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E9A7C3-4E88-0729-AF63-7FEBEDD0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95F283-3FC7-5A69-F4C8-90719E0D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39FDFD-9D9D-AB67-1D09-D74B8946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18C38-ACF3-5CBE-221B-DB098FBF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4A629A-8B70-00B2-107F-014BF0C2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99627B-D921-16EC-B512-F2F6B742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2667E6-F212-72DD-9638-E640BABB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062FEA-C48D-F774-BD91-D75B537B9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5A1806-4334-8A7F-9BD3-CC8341FA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EF72DC-3646-626F-0679-C557AFE9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D59387-D80A-253B-320F-A8A473B2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41627-347A-2604-B066-DA201AF5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AD8A8-4868-ADB2-ABC1-5A07B252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BE08AC-864F-05F1-102A-FC9AC8A1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2C2CC8-A30D-2B8B-CB80-C6A9BA2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4693DD-6254-7517-EBDA-636E6B4D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D31BF1-676A-0383-BD53-0210224E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B1ED64-3156-8A48-3D8D-644DB21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ABAEB-EC8F-31A6-21A2-87BFD0F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DE648-C7F1-B329-9253-04875D56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EDD41-5493-F22E-1B9E-4AA49190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1BF37F-2735-ADEC-EE17-167753FA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4902D2-D204-677E-BCF1-9A71D213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946991-7BF6-F51E-8287-F81D2748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893E4-8710-D6FF-E410-6128AE33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E319690-4F3E-00DE-E58D-1B409E34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605A9F-AC51-67C8-D415-FAE4B5AE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27915-719B-A012-C9B8-8AC91949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EAD92F-2FEE-AEE9-AE0E-4AC25096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8286DA-8A51-4009-CB74-8D6FCC8F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9EAD1F-7CCA-D691-A7E7-C1C93350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520F36-AE49-EE11-90DA-42A4AF98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6E867-B53F-98FC-DAF9-A89FEA9C6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2BD0-66B1-46D3-881A-69F13D136AD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47448-3BED-30D0-D29A-045A6BDC6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ACBCB-9509-EFC4-5374-261F00E62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gif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audio" Target="../media/audio1.wav"/><Relationship Id="rId4" Type="http://schemas.openxmlformats.org/officeDocument/2006/relationships/image" Target="../media/image19.gif"/><Relationship Id="rId9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1.png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6147" y="2222500"/>
            <a:ext cx="6876884" cy="25666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6" y="-18429"/>
            <a:ext cx="1776549" cy="16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F6355E-518E-4B07-BC80-F042BF4C76B5}"/>
              </a:ext>
            </a:extLst>
          </p:cNvPr>
          <p:cNvSpPr txBox="1"/>
          <p:nvPr/>
        </p:nvSpPr>
        <p:spPr>
          <a:xfrm>
            <a:off x="562025" y="2078566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C094B64-1143-4EB6-898C-127693592F91}"/>
              </a:ext>
            </a:extLst>
          </p:cNvPr>
          <p:cNvGrpSpPr/>
          <p:nvPr/>
        </p:nvGrpSpPr>
        <p:grpSpPr>
          <a:xfrm>
            <a:off x="1018903" y="2323918"/>
            <a:ext cx="5501148" cy="4233003"/>
            <a:chOff x="707923" y="2323918"/>
            <a:chExt cx="5501148" cy="4233003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xmlns="" id="{2EBF4328-1787-477A-9371-39D3FAB44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8"/>
              <a:ext cx="5501148" cy="423300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7CC34DE-D3CA-4831-B444-D520F19AE376}"/>
                </a:ext>
              </a:extLst>
            </p:cNvPr>
            <p:cNvSpPr txBox="1"/>
            <p:nvPr/>
          </p:nvSpPr>
          <p:spPr>
            <a:xfrm>
              <a:off x="1268979" y="3873267"/>
              <a:ext cx="477847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bạn: 1 bàn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18 bạn: … bàn?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7058796" y="2939852"/>
            <a:ext cx="4304899" cy="3391296"/>
          </a:xfrm>
          <a:prstGeom prst="rect">
            <a:avLst/>
          </a:prstGeom>
        </p:spPr>
      </p:pic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xmlns="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xmlns="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/>
          <p:bldP spid="2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EBF4328-1787-477A-9371-39D3FAB4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065106" y="1433224"/>
            <a:ext cx="8363164" cy="43819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7CC34DE-D3CA-4831-B444-D520F19AE376}"/>
              </a:ext>
            </a:extLst>
          </p:cNvPr>
          <p:cNvSpPr txBox="1"/>
          <p:nvPr/>
        </p:nvSpPr>
        <p:spPr>
          <a:xfrm>
            <a:off x="2616657" y="3280560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822FBF-D571-4247-A271-3A5F46DDE4FB}"/>
              </a:ext>
            </a:extLst>
          </p:cNvPr>
          <p:cNvSpPr txBox="1"/>
          <p:nvPr/>
        </p:nvSpPr>
        <p:spPr>
          <a:xfrm>
            <a:off x="2616657" y="398389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 : 2 = 9 (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CD793A-A7A7-47AC-BFF4-095535E37004}"/>
              </a:ext>
            </a:extLst>
          </p:cNvPr>
          <p:cNvSpPr txBox="1"/>
          <p:nvPr/>
        </p:nvSpPr>
        <p:spPr>
          <a:xfrm>
            <a:off x="2862376" y="4723421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Đáp số: 9 bàn 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xmlns="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xmlns="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88BEE8-B40B-4FB7-BD3A-ACBCFC82F2F7}"/>
              </a:ext>
            </a:extLst>
          </p:cNvPr>
          <p:cNvSpPr txBox="1"/>
          <p:nvPr/>
        </p:nvSpPr>
        <p:spPr>
          <a:xfrm>
            <a:off x="5496560" y="266192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xmlns="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C994FC-3530-42C5-93F9-009439DAED38}"/>
              </a:ext>
            </a:extLst>
          </p:cNvPr>
          <p:cNvGrpSpPr/>
          <p:nvPr/>
        </p:nvGrpSpPr>
        <p:grpSpPr>
          <a:xfrm>
            <a:off x="1416644" y="120981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xmlns="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0A3EB9-7A06-43D9-99E6-689CD1E85C13}"/>
              </a:ext>
            </a:extLst>
          </p:cNvPr>
          <p:cNvSpPr txBox="1"/>
          <p:nvPr/>
        </p:nvSpPr>
        <p:spPr>
          <a:xfrm>
            <a:off x="2707556" y="467783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9B0CB77-C94A-46E0-B68F-A05C074AC393}"/>
              </a:ext>
            </a:extLst>
          </p:cNvPr>
          <p:cNvGrpSpPr/>
          <p:nvPr/>
        </p:nvGrpSpPr>
        <p:grpSpPr>
          <a:xfrm>
            <a:off x="7115847" y="1784367"/>
            <a:ext cx="4946014" cy="1518266"/>
            <a:chOff x="7173903" y="2348430"/>
            <a:chExt cx="3033980" cy="1005840"/>
          </a:xfrm>
        </p:grpSpPr>
        <p:pic>
          <p:nvPicPr>
            <p:cNvPr id="19" name="Picture 18" descr="Ico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06B2024C-91EF-495A-86F8-76500873F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0" t="39586" r="21281" b="40927"/>
            <a:stretch/>
          </p:blipFill>
          <p:spPr>
            <a:xfrm flipH="1">
              <a:off x="7173903" y="2348430"/>
              <a:ext cx="3033980" cy="10058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54043B8-4C65-45DB-AFC4-DD2929AFC2AF}"/>
                </a:ext>
              </a:extLst>
            </p:cNvPr>
            <p:cNvSpPr txBox="1"/>
            <p:nvPr/>
          </p:nvSpPr>
          <p:spPr>
            <a:xfrm>
              <a:off x="7611019" y="2348430"/>
              <a:ext cx="2159748" cy="79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FCD47DB-D6F2-4191-8C36-F0A95BF7C878}"/>
              </a:ext>
            </a:extLst>
          </p:cNvPr>
          <p:cNvGrpSpPr/>
          <p:nvPr/>
        </p:nvGrpSpPr>
        <p:grpSpPr>
          <a:xfrm>
            <a:off x="2042175" y="2374917"/>
            <a:ext cx="3033980" cy="1005840"/>
            <a:chOff x="2037980" y="2222500"/>
            <a:chExt cx="3033980" cy="1005840"/>
          </a:xfrm>
        </p:grpSpPr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6E2BF28B-420C-4C5D-B723-38DE6E196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033980" cy="100584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B457DF4-5C70-479B-97E2-E6A4D9A04FD8}"/>
                </a:ext>
              </a:extLst>
            </p:cNvPr>
            <p:cNvSpPr txBox="1"/>
            <p:nvPr/>
          </p:nvSpPr>
          <p:spPr>
            <a:xfrm>
              <a:off x="2475096" y="2280811"/>
              <a:ext cx="2159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1BB3728E-F12B-4670-93D4-20D0FE1A82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25721" r="8205" b="8162"/>
          <a:stretch/>
        </p:blipFill>
        <p:spPr>
          <a:xfrm>
            <a:off x="4188526" y="3374003"/>
            <a:ext cx="38149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xmlns="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C994FC-3530-42C5-93F9-009439DAED38}"/>
              </a:ext>
            </a:extLst>
          </p:cNvPr>
          <p:cNvGrpSpPr/>
          <p:nvPr/>
        </p:nvGrpSpPr>
        <p:grpSpPr>
          <a:xfrm>
            <a:off x="1416644" y="120981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xmlns="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0A3EB9-7A06-43D9-99E6-689CD1E85C13}"/>
              </a:ext>
            </a:extLst>
          </p:cNvPr>
          <p:cNvSpPr txBox="1"/>
          <p:nvPr/>
        </p:nvSpPr>
        <p:spPr>
          <a:xfrm>
            <a:off x="2707556" y="467783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99469B1F-30EE-4287-8A84-C59AD05CC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322446" y="1392533"/>
            <a:ext cx="8363164" cy="4851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E12996-C168-489F-AD54-E8E2B3A72B5F}"/>
              </a:ext>
            </a:extLst>
          </p:cNvPr>
          <p:cNvSpPr txBox="1"/>
          <p:nvPr/>
        </p:nvSpPr>
        <p:spPr>
          <a:xfrm>
            <a:off x="2873997" y="331488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03CC9E-25FB-4DF0-AEB4-BB88781758CF}"/>
              </a:ext>
            </a:extLst>
          </p:cNvPr>
          <p:cNvSpPr txBox="1"/>
          <p:nvPr/>
        </p:nvSpPr>
        <p:spPr>
          <a:xfrm>
            <a:off x="2873997" y="401822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x 10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20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7B8855-312B-47CF-9C5E-BCD2EBC81EC3}"/>
              </a:ext>
            </a:extLst>
          </p:cNvPr>
          <p:cNvSpPr txBox="1"/>
          <p:nvPr/>
        </p:nvSpPr>
        <p:spPr>
          <a:xfrm>
            <a:off x="3119716" y="4757747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858587-268D-4866-A474-F03401DB3E84}"/>
              </a:ext>
            </a:extLst>
          </p:cNvPr>
          <p:cNvSpPr txBox="1"/>
          <p:nvPr/>
        </p:nvSpPr>
        <p:spPr>
          <a:xfrm>
            <a:off x="5496560" y="266192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98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500" y="665582"/>
            <a:ext cx="1087620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92156" y="119269"/>
            <a:ext cx="11807687" cy="661946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圆角矩形 32"/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="" xmlns:a16="http://schemas.microsoft.com/office/drawing/2014/main" id="{FA304790-054E-4A2E-A3BB-0549C1B7CC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5635" y="373389"/>
              <a:ext cx="2951124" cy="61112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</a:t>
                          </a:r>
                          <a:r>
                            <a:rPr lang="vi-VN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   </a:t>
                          </a:r>
                          <a:r>
                            <a:rPr lang="vi-VN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 2</a:t>
                          </a:r>
                          <a:endParaRPr lang="vi-VN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304790-054E-4A2E-A3BB-0549C1B7CC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5635" y="373389"/>
              <a:ext cx="2951124" cy="61112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103261" r="-823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203261" r="-823" b="-8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306593" r="-823" b="-732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402174" r="-823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502174" r="-823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602174" r="-823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702174" r="-823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810989" r="-823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901087" r="-823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12" t="-1001087" r="-823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76B86A80-A74C-443D-B4FF-18BE3C7D91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7" b="95574" l="10000" r="98551">
                        <a14:foregroundMark x1="65217" y1="8732" x2="95217" y2="20215"/>
                        <a14:foregroundMark x1="63478" y1="5144" x2="70435" y2="4306"/>
                        <a14:foregroundMark x1="97246" y1="36364" x2="98551" y2="50598"/>
                        <a14:foregroundMark x1="58551" y1="95574" x2="59130" y2="90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14" y="1723696"/>
            <a:ext cx="3994075" cy="4834485"/>
          </a:xfrm>
          <a:prstGeom prst="rect">
            <a:avLst/>
          </a:prstGeom>
        </p:spPr>
      </p:pic>
      <p:grpSp>
        <p:nvGrpSpPr>
          <p:cNvPr id="7" name="组合 19">
            <a:extLst>
              <a:ext uri="{FF2B5EF4-FFF2-40B4-BE49-F238E27FC236}">
                <a16:creationId xmlns="" xmlns:a16="http://schemas.microsoft.com/office/drawing/2014/main" id="{533FBFD7-8BFA-4F63-BB2F-4A53E22C08D9}"/>
              </a:ext>
            </a:extLst>
          </p:cNvPr>
          <p:cNvGrpSpPr/>
          <p:nvPr/>
        </p:nvGrpSpPr>
        <p:grpSpPr>
          <a:xfrm>
            <a:off x="5686902" y="356373"/>
            <a:ext cx="6169605" cy="1569659"/>
            <a:chOff x="5929198" y="488646"/>
            <a:chExt cx="6582004" cy="1198091"/>
          </a:xfrm>
        </p:grpSpPr>
        <p:sp>
          <p:nvSpPr>
            <p:cNvPr id="8" name="圆角矩形 20">
              <a:extLst>
                <a:ext uri="{FF2B5EF4-FFF2-40B4-BE49-F238E27FC236}">
                  <a16:creationId xmlns="" xmlns:a16="http://schemas.microsoft.com/office/drawing/2014/main" id="{DCC1AA49-1FAB-49D4-B1E1-32640FF14CCC}"/>
                </a:ext>
              </a:extLst>
            </p:cNvPr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矩形 21">
              <a:extLst>
                <a:ext uri="{FF2B5EF4-FFF2-40B4-BE49-F238E27FC236}">
                  <a16:creationId xmlns="" xmlns:a16="http://schemas.microsoft.com/office/drawing/2014/main" id="{7356C3CE-69A6-4E3C-96BD-84C12F1C09A7}"/>
                </a:ext>
              </a:extLst>
            </p:cNvPr>
            <p:cNvSpPr/>
            <p:nvPr/>
          </p:nvSpPr>
          <p:spPr>
            <a:xfrm>
              <a:off x="6248401" y="488646"/>
              <a:ext cx="6262801" cy="11980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nhân</a:t>
              </a:r>
              <a:r>
                <a:rPr lang="en-US" altLang="zh-CN" sz="4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2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ADA766-169E-4494-943D-0630F2A9D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293" y="929436"/>
            <a:ext cx="853937" cy="4933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9BD3B93-3010-4BC1-B5AC-CC310366C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688" y="945303"/>
            <a:ext cx="853937" cy="493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5D9FF66-A192-48E0-BE08-D4E557FC0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513" y="2589889"/>
            <a:ext cx="853937" cy="493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9E4869E-728E-4F12-A702-8410F8A42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6667" y="5432583"/>
            <a:ext cx="853937" cy="493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82AFB99-4EE4-4BB1-AB8A-0EF7BC869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601" y="4858659"/>
            <a:ext cx="853937" cy="4933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F036103-4D94-4179-896D-537E482AE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0765" y="3748013"/>
            <a:ext cx="853937" cy="4933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0E4FB0E-69DB-445E-8548-462EC17F3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513" y="5979906"/>
            <a:ext cx="918025" cy="5304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FB2D4FC-03FF-4A17-8906-0448B3FBE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883" y="1483403"/>
            <a:ext cx="853937" cy="4933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7BEC9E8-87BC-4ADB-9602-369905988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1158" y="2027402"/>
            <a:ext cx="853937" cy="4933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586C642-7C30-4DF1-867D-E01D23A3C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3939" y="3155458"/>
            <a:ext cx="853937" cy="4933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D3A8881-D599-4ED4-9105-9F67A7655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3671" y="3717945"/>
            <a:ext cx="853937" cy="4933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4F6592F-0A1D-45A0-A332-778EA44C4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6430" y="4241399"/>
            <a:ext cx="853937" cy="4933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92589DA-5C37-44B8-93DA-EC2582708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3939" y="5387489"/>
            <a:ext cx="853937" cy="4933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1B1ED6F-42E7-48E2-A041-10E030611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346" l="10000" r="90000">
                        <a14:foregroundMark x1="40667" y1="6538" x2="47778" y2="6154"/>
                        <a14:foregroundMark x1="47778" y1="6154" x2="56111" y2="6923"/>
                        <a14:foregroundMark x1="49444" y1="1731" x2="49444" y2="1731"/>
                        <a14:foregroundMark x1="49444" y1="14423" x2="49667" y2="18654"/>
                        <a14:foregroundMark x1="37444" y1="25962" x2="50556" y2="23269"/>
                        <a14:foregroundMark x1="50556" y1="23269" x2="57889" y2="47115"/>
                        <a14:foregroundMark x1="57889" y1="47115" x2="44000" y2="45962"/>
                        <a14:foregroundMark x1="44000" y1="45962" x2="48889" y2="34231"/>
                        <a14:foregroundMark x1="54444" y1="24423" x2="57111" y2="24038"/>
                        <a14:foregroundMark x1="54333" y1="13846" x2="60000" y2="39615"/>
                        <a14:foregroundMark x1="48889" y1="79615" x2="53667" y2="85385"/>
                        <a14:foregroundMark x1="48333" y1="70577" x2="56444" y2="78269"/>
                        <a14:foregroundMark x1="46556" y1="94038" x2="52556" y2="96346"/>
                        <a14:foregroundMark x1="48333" y1="57885" x2="49222" y2="42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0766" y="2629873"/>
            <a:ext cx="853937" cy="4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12297" y="1345545"/>
            <a:ext cx="788026" cy="97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FF6081-A139-4DDA-9C10-3B60A52FFB7C}"/>
              </a:ext>
            </a:extLst>
          </p:cNvPr>
          <p:cNvSpPr txBox="1"/>
          <p:nvPr/>
        </p:nvSpPr>
        <p:spPr>
          <a:xfrm>
            <a:off x="2696053" y="563498"/>
            <a:ext cx="67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97BDCABE-3430-425E-86CD-A6827466AC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13" y="3746893"/>
            <a:ext cx="32004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227BBC-1383-4BDA-BDA2-527C85704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933" y="1225658"/>
            <a:ext cx="3932261" cy="1682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48C5C2-64D9-41DE-9B84-50CFB3D864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2325" y="3473407"/>
            <a:ext cx="7827942" cy="2438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B9F3D6-5C9D-4849-B2E6-43AEA6C2B17A}"/>
              </a:ext>
            </a:extLst>
          </p:cNvPr>
          <p:cNvSpPr txBox="1"/>
          <p:nvPr/>
        </p:nvSpPr>
        <p:spPr>
          <a:xfrm>
            <a:off x="5139832" y="2757227"/>
            <a:ext cx="216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A09AD157-567D-44A8-A905-10CE01B3AA7F}"/>
              </a:ext>
            </a:extLst>
          </p:cNvPr>
          <p:cNvSpPr/>
          <p:nvPr/>
        </p:nvSpPr>
        <p:spPr>
          <a:xfrm>
            <a:off x="1706674" y="967656"/>
            <a:ext cx="9497959" cy="296694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618906" y="-168496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413623" y="390452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271478" y="-25733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52723" y="-13102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4B1BF2-2EA0-40D6-B2A1-F38FC0656751}"/>
              </a:ext>
            </a:extLst>
          </p:cNvPr>
          <p:cNvSpPr txBox="1"/>
          <p:nvPr/>
        </p:nvSpPr>
        <p:spPr>
          <a:xfrm>
            <a:off x="2366226" y="1032274"/>
            <a:ext cx="8420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8000" b="0" i="0" u="none" strike="noStrike" kern="1200" cap="none" spc="0" normalizeH="0" baseline="0" noProof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bảng</a:t>
            </a:r>
            <a:r>
              <a:rPr kumimoji="0" lang="en-US" sz="8000" b="0" i="0" u="none" strike="noStrike" kern="1200" cap="none" spc="0" normalizeH="0" noProof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540003C9-A8A4-4CF3-B6E6-846905C266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3" y="258960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6096000" y="1066800"/>
            <a:ext cx="5579952" cy="5400336"/>
            <a:chOff x="872575" y="1000462"/>
            <a:chExt cx="5416712" cy="5400336"/>
          </a:xfrm>
        </p:grpSpPr>
        <p:grpSp>
          <p:nvGrpSpPr>
            <p:cNvPr id="66" name="组合 65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7" name="图片 66">
              <a:extLst>
                <a:ext uri="{FF2B5EF4-FFF2-40B4-BE49-F238E27FC236}">
                  <a16:creationId xmlns=""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16048" y="988064"/>
            <a:ext cx="5416712" cy="5400336"/>
            <a:chOff x="872575" y="1000462"/>
            <a:chExt cx="5416712" cy="5400336"/>
          </a:xfrm>
        </p:grpSpPr>
        <p:grpSp>
          <p:nvGrpSpPr>
            <p:cNvPr id="61" name="组合 60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2" name="图片 61">
              <a:extLst>
                <a:ext uri="{FF2B5EF4-FFF2-40B4-BE49-F238E27FC236}">
                  <a16:creationId xmlns=""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75168" y="215031"/>
            <a:ext cx="6582004" cy="1088717"/>
            <a:chOff x="5929198" y="488646"/>
            <a:chExt cx="6582004" cy="830997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48400" y="488646"/>
              <a:ext cx="62628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YÊU CẦU CẦN ĐẠT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MH_Other_6">
            <a:extLst>
              <a:ext uri="{FF2B5EF4-FFF2-40B4-BE49-F238E27FC236}">
                <a16:creationId xmlns=""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2634116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791" y="5129428"/>
            <a:ext cx="1279355" cy="176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B43358-92CD-4797-885A-5B4A4EB4E361}"/>
              </a:ext>
            </a:extLst>
          </p:cNvPr>
          <p:cNvSpPr txBox="1"/>
          <p:nvPr/>
        </p:nvSpPr>
        <p:spPr>
          <a:xfrm>
            <a:off x="1143000" y="3375102"/>
            <a:ext cx="4256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cố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2,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chia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9186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47CB231-5459-4AC8-AC83-3D6FF8BC8F88}"/>
              </a:ext>
            </a:extLst>
          </p:cNvPr>
          <p:cNvSpPr txBox="1"/>
          <p:nvPr/>
        </p:nvSpPr>
        <p:spPr>
          <a:xfrm>
            <a:off x="6407278" y="3227805"/>
            <a:ext cx="5266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hành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bảng</a:t>
            </a:r>
            <a:r>
              <a:rPr lang="en-US" altLang="zh-CN" sz="3600" b="1" dirty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chia 2</a:t>
            </a:r>
            <a:endParaRPr lang="zh-CN" altLang="en-US" sz="3600" b="1" dirty="0">
              <a:solidFill>
                <a:srgbClr val="1F9186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just"/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1F9186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71" name="MH_Other_6">
            <a:extLst>
              <a:ext uri="{FF2B5EF4-FFF2-40B4-BE49-F238E27FC236}">
                <a16:creationId xmlns="" xmlns:a16="http://schemas.microsoft.com/office/drawing/2014/main" id="{CFCA9B15-DC93-446F-B14A-341395DB98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88056" y="2631774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8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" grpId="0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BB6636-0FC7-4A2C-895D-A9C010AA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388" y="2222500"/>
            <a:ext cx="689517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xmlns="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467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1D15345-9501-41B6-82C6-544AC2B01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9698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736">
                  <a:extLst>
                    <a:ext uri="{9D8B030D-6E8A-4147-A177-3AD203B41FA5}">
                      <a16:colId xmlns:a16="http://schemas.microsoft.com/office/drawing/2014/main" xmlns="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xmlns="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xmlns="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xmlns="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xmlns="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xmlns="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xmlns="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xmlns="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xmlns="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xmlns="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573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59B23AA-666A-45F3-8F52-6B92E0C90CBC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B7FA73C-CB63-4669-951F-0174CE58356C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378AC12D-866A-4ABC-98B7-5739706FD4E4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654E2952-2537-4F9F-B926-D34C8FB67F4E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3EB61C69-0264-4C30-9033-EDBF85CDE492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5D3D96E6-92FE-4E59-BE07-CD7851DCCDD4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09500036-60C4-4721-BA53-3A3C0804730E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EC265D-5CC0-4A2B-BBE4-2F179D1ABE0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62" name="Table 7">
            <a:extLst>
              <a:ext uri="{FF2B5EF4-FFF2-40B4-BE49-F238E27FC236}">
                <a16:creationId xmlns:a16="http://schemas.microsoft.com/office/drawing/2014/main" xmlns="" id="{DD41BDC7-841E-40CC-B8AC-4A3D323C8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81955"/>
              </p:ext>
            </p:extLst>
          </p:nvPr>
        </p:nvGraphicFramePr>
        <p:xfrm>
          <a:off x="400693" y="4272636"/>
          <a:ext cx="11106356" cy="17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67">
                  <a:extLst>
                    <a:ext uri="{9D8B030D-6E8A-4147-A177-3AD203B41FA5}">
                      <a16:colId xmlns:a16="http://schemas.microsoft.com/office/drawing/2014/main" xmlns="" val="1411993799"/>
                    </a:ext>
                  </a:extLst>
                </a:gridCol>
                <a:gridCol w="690765">
                  <a:extLst>
                    <a:ext uri="{9D8B030D-6E8A-4147-A177-3AD203B41FA5}">
                      <a16:colId xmlns:a16="http://schemas.microsoft.com/office/drawing/2014/main" xmlns="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xmlns="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xmlns="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xmlns="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xmlns="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xmlns="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xmlns="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xmlns="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xmlns="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66573"/>
                  </a:ext>
                </a:extLst>
              </a:tr>
            </a:tbl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2D6DB358-FFD4-4016-A02D-63F0736E7625}"/>
              </a:ext>
            </a:extLst>
          </p:cNvPr>
          <p:cNvSpPr/>
          <p:nvPr/>
        </p:nvSpPr>
        <p:spPr>
          <a:xfrm>
            <a:off x="3873357" y="5549019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D210572F-F595-42EF-A8A4-44C5C341FF4D}"/>
              </a:ext>
            </a:extLst>
          </p:cNvPr>
          <p:cNvSpPr/>
          <p:nvPr/>
        </p:nvSpPr>
        <p:spPr>
          <a:xfrm>
            <a:off x="4868743" y="554833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2CEFF33-E093-42BE-9DDC-7A27A1C5703E}"/>
              </a:ext>
            </a:extLst>
          </p:cNvPr>
          <p:cNvSpPr/>
          <p:nvPr/>
        </p:nvSpPr>
        <p:spPr>
          <a:xfrm>
            <a:off x="5930071" y="5573877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49B62D52-91E4-4FBF-BD54-3DF478FB7159}"/>
              </a:ext>
            </a:extLst>
          </p:cNvPr>
          <p:cNvSpPr/>
          <p:nvPr/>
        </p:nvSpPr>
        <p:spPr>
          <a:xfrm>
            <a:off x="6897725" y="5545314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4B443BF5-FC9B-4210-9B03-472169B1E443}"/>
              </a:ext>
            </a:extLst>
          </p:cNvPr>
          <p:cNvSpPr/>
          <p:nvPr/>
        </p:nvSpPr>
        <p:spPr>
          <a:xfrm>
            <a:off x="7895686" y="556188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817977F8-CC7E-4B8D-B4D3-EA830FA7746E}"/>
              </a:ext>
            </a:extLst>
          </p:cNvPr>
          <p:cNvSpPr/>
          <p:nvPr/>
        </p:nvSpPr>
        <p:spPr>
          <a:xfrm>
            <a:off x="8893647" y="5573877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34CE81B5-B903-4188-B26D-D4B9E7964A3C}"/>
              </a:ext>
            </a:extLst>
          </p:cNvPr>
          <p:cNvSpPr/>
          <p:nvPr/>
        </p:nvSpPr>
        <p:spPr>
          <a:xfrm>
            <a:off x="9806163" y="5574482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2F245E8-ED8B-4919-8065-9645662DA09D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3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xmlns="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636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D5AA5F6-38BA-4079-A503-7E0AC5CA66D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CE6C26-1CE3-4051-B4CD-C14280747E91}"/>
              </a:ext>
            </a:extLst>
          </p:cNvPr>
          <p:cNvSpPr/>
          <p:nvPr/>
        </p:nvSpPr>
        <p:spPr>
          <a:xfrm>
            <a:off x="585627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2559A6C-222D-417B-88AF-66E162F1267F}"/>
              </a:ext>
            </a:extLst>
          </p:cNvPr>
          <p:cNvSpPr/>
          <p:nvPr/>
        </p:nvSpPr>
        <p:spPr>
          <a:xfrm>
            <a:off x="1719766" y="181581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EAA3DA3-549C-4EE2-B10C-9CB1EC501752}"/>
              </a:ext>
            </a:extLst>
          </p:cNvPr>
          <p:cNvSpPr/>
          <p:nvPr/>
        </p:nvSpPr>
        <p:spPr>
          <a:xfrm>
            <a:off x="2853905" y="181581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02632B4-B077-4547-AAFC-79E02D6A1CE8}"/>
              </a:ext>
            </a:extLst>
          </p:cNvPr>
          <p:cNvSpPr/>
          <p:nvPr/>
        </p:nvSpPr>
        <p:spPr>
          <a:xfrm>
            <a:off x="3981537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D50A1AE-893B-46FB-9E5E-5E2295319925}"/>
              </a:ext>
            </a:extLst>
          </p:cNvPr>
          <p:cNvSpPr/>
          <p:nvPr/>
        </p:nvSpPr>
        <p:spPr>
          <a:xfrm>
            <a:off x="5115675" y="1828800"/>
            <a:ext cx="909125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2EE9A8F-774B-4FBD-8E17-3B3047FD0D2F}"/>
              </a:ext>
            </a:extLst>
          </p:cNvPr>
          <p:cNvSpPr/>
          <p:nvPr/>
        </p:nvSpPr>
        <p:spPr>
          <a:xfrm>
            <a:off x="6247287" y="1828800"/>
            <a:ext cx="909124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B326C34-1290-4C5A-9FB3-F2C0B83B82EB}"/>
              </a:ext>
            </a:extLst>
          </p:cNvPr>
          <p:cNvSpPr/>
          <p:nvPr/>
        </p:nvSpPr>
        <p:spPr>
          <a:xfrm>
            <a:off x="7368832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1C305F7-9266-4CFB-9D28-668D21567A6D}"/>
              </a:ext>
            </a:extLst>
          </p:cNvPr>
          <p:cNvSpPr/>
          <p:nvPr/>
        </p:nvSpPr>
        <p:spPr>
          <a:xfrm>
            <a:off x="8440070" y="1815811"/>
            <a:ext cx="909125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C5E301B-72ED-4D66-8678-1CB168A1FB0B}"/>
              </a:ext>
            </a:extLst>
          </p:cNvPr>
          <p:cNvSpPr/>
          <p:nvPr/>
        </p:nvSpPr>
        <p:spPr>
          <a:xfrm>
            <a:off x="9609959" y="1806391"/>
            <a:ext cx="904083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08A1485-E6AB-4930-B179-D568747BE2F3}"/>
              </a:ext>
            </a:extLst>
          </p:cNvPr>
          <p:cNvSpPr/>
          <p:nvPr/>
        </p:nvSpPr>
        <p:spPr>
          <a:xfrm>
            <a:off x="10803603" y="180639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xmlns="" id="{CD609A2B-A056-4A45-BE6E-9B061F5B70B0}"/>
              </a:ext>
            </a:extLst>
          </p:cNvPr>
          <p:cNvSpPr/>
          <p:nvPr/>
        </p:nvSpPr>
        <p:spPr>
          <a:xfrm rot="5400000">
            <a:off x="1360289" y="1845105"/>
            <a:ext cx="357798" cy="1907122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4DEFEC7-CD22-4FE6-B2F9-88BB3862D092}"/>
              </a:ext>
            </a:extLst>
          </p:cNvPr>
          <p:cNvSpPr txBox="1"/>
          <p:nvPr/>
        </p:nvSpPr>
        <p:spPr>
          <a:xfrm>
            <a:off x="1326164" y="3048427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xmlns="" id="{2E085A73-06C8-40B6-8372-346259776818}"/>
              </a:ext>
            </a:extLst>
          </p:cNvPr>
          <p:cNvSpPr/>
          <p:nvPr/>
        </p:nvSpPr>
        <p:spPr>
          <a:xfrm rot="16200000">
            <a:off x="2484551" y="810519"/>
            <a:ext cx="340556" cy="1635678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A19D2BB-A080-4548-AC17-A8664AD2D3B0}"/>
              </a:ext>
            </a:extLst>
          </p:cNvPr>
          <p:cNvSpPr txBox="1"/>
          <p:nvPr/>
        </p:nvSpPr>
        <p:spPr>
          <a:xfrm>
            <a:off x="2751390" y="108531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EE80EF6-C1F0-4F27-9B29-A3D660A2F7DC}"/>
              </a:ext>
            </a:extLst>
          </p:cNvPr>
          <p:cNvSpPr/>
          <p:nvPr/>
        </p:nvSpPr>
        <p:spPr>
          <a:xfrm>
            <a:off x="4119937" y="1921267"/>
            <a:ext cx="603851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25BEAE24-E710-4CEB-8C39-E8D2FED74172}"/>
              </a:ext>
            </a:extLst>
          </p:cNvPr>
          <p:cNvSpPr/>
          <p:nvPr/>
        </p:nvSpPr>
        <p:spPr>
          <a:xfrm>
            <a:off x="5144906" y="1953383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A3744F81-09B3-4DA7-AE07-6931380F452F}"/>
              </a:ext>
            </a:extLst>
          </p:cNvPr>
          <p:cNvSpPr/>
          <p:nvPr/>
        </p:nvSpPr>
        <p:spPr>
          <a:xfrm>
            <a:off x="6301767" y="1943108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3BD17E71-B7E1-4AEB-A9CC-13033E2C1E60}"/>
              </a:ext>
            </a:extLst>
          </p:cNvPr>
          <p:cNvSpPr/>
          <p:nvPr/>
        </p:nvSpPr>
        <p:spPr>
          <a:xfrm>
            <a:off x="8467668" y="1964950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60F0AAD-3DD3-44A6-A984-000E98711296}"/>
              </a:ext>
            </a:extLst>
          </p:cNvPr>
          <p:cNvSpPr/>
          <p:nvPr/>
        </p:nvSpPr>
        <p:spPr>
          <a:xfrm>
            <a:off x="9669463" y="1944401"/>
            <a:ext cx="799903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BFBE5DF-F21A-42D5-BC43-07759DBFB288}"/>
              </a:ext>
            </a:extLst>
          </p:cNvPr>
          <p:cNvSpPr txBox="1"/>
          <p:nvPr/>
        </p:nvSpPr>
        <p:spPr>
          <a:xfrm>
            <a:off x="518845" y="353245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xmlns="" id="{17E258FC-1167-40CD-B522-C2959E52BCE1}"/>
              </a:ext>
            </a:extLst>
          </p:cNvPr>
          <p:cNvSpPr/>
          <p:nvPr/>
        </p:nvSpPr>
        <p:spPr>
          <a:xfrm>
            <a:off x="-1" y="4428105"/>
            <a:ext cx="1152151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xmlns="" id="{BB348840-5837-41BE-A625-9C080A86CA07}"/>
              </a:ext>
            </a:extLst>
          </p:cNvPr>
          <p:cNvSpPr/>
          <p:nvPr/>
        </p:nvSpPr>
        <p:spPr>
          <a:xfrm>
            <a:off x="1152151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xmlns="" id="{74C928F7-2EE3-4859-8BBB-F45014A5762D}"/>
              </a:ext>
            </a:extLst>
          </p:cNvPr>
          <p:cNvSpPr/>
          <p:nvPr/>
        </p:nvSpPr>
        <p:spPr>
          <a:xfrm>
            <a:off x="2398249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xmlns="" id="{5D9AE431-13FC-4A9F-9ECF-CE25C516F4D7}"/>
              </a:ext>
            </a:extLst>
          </p:cNvPr>
          <p:cNvSpPr/>
          <p:nvPr/>
        </p:nvSpPr>
        <p:spPr>
          <a:xfrm>
            <a:off x="3644347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xmlns="" id="{FFD11307-E350-440B-9BDE-937D610D6E89}"/>
              </a:ext>
            </a:extLst>
          </p:cNvPr>
          <p:cNvSpPr/>
          <p:nvPr/>
        </p:nvSpPr>
        <p:spPr>
          <a:xfrm>
            <a:off x="4890445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xmlns="" id="{C2CEF3CF-5A8D-4694-85E5-587E5383DF77}"/>
              </a:ext>
            </a:extLst>
          </p:cNvPr>
          <p:cNvSpPr/>
          <p:nvPr/>
        </p:nvSpPr>
        <p:spPr>
          <a:xfrm>
            <a:off x="6136543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3" name="Flowchart: Decision 102">
            <a:extLst>
              <a:ext uri="{FF2B5EF4-FFF2-40B4-BE49-F238E27FC236}">
                <a16:creationId xmlns:a16="http://schemas.microsoft.com/office/drawing/2014/main" xmlns="" id="{10E4496D-001A-4717-B481-EB89AB7080AC}"/>
              </a:ext>
            </a:extLst>
          </p:cNvPr>
          <p:cNvSpPr/>
          <p:nvPr/>
        </p:nvSpPr>
        <p:spPr>
          <a:xfrm>
            <a:off x="7402220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Flowchart: Decision 103">
            <a:extLst>
              <a:ext uri="{FF2B5EF4-FFF2-40B4-BE49-F238E27FC236}">
                <a16:creationId xmlns:a16="http://schemas.microsoft.com/office/drawing/2014/main" xmlns="" id="{D5394CCB-DD5C-40B6-B5A0-2A82B3E8E716}"/>
              </a:ext>
            </a:extLst>
          </p:cNvPr>
          <p:cNvSpPr/>
          <p:nvPr/>
        </p:nvSpPr>
        <p:spPr>
          <a:xfrm>
            <a:off x="8632343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5" name="Flowchart: Decision 104">
            <a:extLst>
              <a:ext uri="{FF2B5EF4-FFF2-40B4-BE49-F238E27FC236}">
                <a16:creationId xmlns:a16="http://schemas.microsoft.com/office/drawing/2014/main" xmlns="" id="{7BE338E6-2541-4226-812F-B47FB6B505CB}"/>
              </a:ext>
            </a:extLst>
          </p:cNvPr>
          <p:cNvSpPr/>
          <p:nvPr/>
        </p:nvSpPr>
        <p:spPr>
          <a:xfrm>
            <a:off x="9862466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Flowchart: Decision 105">
            <a:extLst>
              <a:ext uri="{FF2B5EF4-FFF2-40B4-BE49-F238E27FC236}">
                <a16:creationId xmlns:a16="http://schemas.microsoft.com/office/drawing/2014/main" xmlns="" id="{DA70705E-DC7C-43AB-AE8F-6462A7592D27}"/>
              </a:ext>
            </a:extLst>
          </p:cNvPr>
          <p:cNvSpPr/>
          <p:nvPr/>
        </p:nvSpPr>
        <p:spPr>
          <a:xfrm>
            <a:off x="11092589" y="4428105"/>
            <a:ext cx="1099411" cy="1004777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xmlns="" id="{3BA88C58-380A-4369-B3C6-630276BF9366}"/>
              </a:ext>
            </a:extLst>
          </p:cNvPr>
          <p:cNvSpPr/>
          <p:nvPr/>
        </p:nvSpPr>
        <p:spPr>
          <a:xfrm rot="5400000">
            <a:off x="1063649" y="4978457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26B8BAC-DDF9-4D18-964E-94ECE3BAD3ED}"/>
              </a:ext>
            </a:extLst>
          </p:cNvPr>
          <p:cNvSpPr txBox="1"/>
          <p:nvPr/>
        </p:nvSpPr>
        <p:spPr>
          <a:xfrm>
            <a:off x="973680" y="577861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xmlns="" id="{EB0C2BD6-6E3C-4B75-957A-D66F70DD9155}"/>
              </a:ext>
            </a:extLst>
          </p:cNvPr>
          <p:cNvSpPr/>
          <p:nvPr/>
        </p:nvSpPr>
        <p:spPr>
          <a:xfrm rot="16200000">
            <a:off x="2216229" y="3618394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D988EFE-18A6-41B9-A41E-2184B77BF68C}"/>
              </a:ext>
            </a:extLst>
          </p:cNvPr>
          <p:cNvSpPr txBox="1"/>
          <p:nvPr/>
        </p:nvSpPr>
        <p:spPr>
          <a:xfrm>
            <a:off x="2055334" y="362390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667F49CE-D7B9-42E1-A7DF-489C9B48D27F}"/>
              </a:ext>
            </a:extLst>
          </p:cNvPr>
          <p:cNvSpPr/>
          <p:nvPr/>
        </p:nvSpPr>
        <p:spPr>
          <a:xfrm>
            <a:off x="3872568" y="4689907"/>
            <a:ext cx="757706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A192A72F-7795-466B-A8B3-9E2F737344A0}"/>
              </a:ext>
            </a:extLst>
          </p:cNvPr>
          <p:cNvSpPr/>
          <p:nvPr/>
        </p:nvSpPr>
        <p:spPr>
          <a:xfrm>
            <a:off x="5126653" y="4694044"/>
            <a:ext cx="757706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F63016FD-49F8-46F0-862F-EA463A276E60}"/>
              </a:ext>
            </a:extLst>
          </p:cNvPr>
          <p:cNvSpPr/>
          <p:nvPr/>
        </p:nvSpPr>
        <p:spPr>
          <a:xfrm>
            <a:off x="7704250" y="4736386"/>
            <a:ext cx="64203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474231BB-F19F-4650-BE58-5A2185837680}"/>
              </a:ext>
            </a:extLst>
          </p:cNvPr>
          <p:cNvSpPr/>
          <p:nvPr/>
        </p:nvSpPr>
        <p:spPr>
          <a:xfrm>
            <a:off x="8918398" y="4689907"/>
            <a:ext cx="64203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4CCE1D23-6156-4222-9C7E-3BC1DECC0910}"/>
              </a:ext>
            </a:extLst>
          </p:cNvPr>
          <p:cNvSpPr/>
          <p:nvPr/>
        </p:nvSpPr>
        <p:spPr>
          <a:xfrm>
            <a:off x="10235424" y="4736386"/>
            <a:ext cx="567605" cy="5184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01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0" grpId="0" animBg="1"/>
      <p:bldP spid="61" grpId="0"/>
      <p:bldP spid="7" grpId="0" animBg="1"/>
      <p:bldP spid="67" grpId="0" animBg="1"/>
      <p:bldP spid="68" grpId="0" animBg="1"/>
      <p:bldP spid="72" grpId="0" animBg="1"/>
      <p:bldP spid="75" grpId="0" animBg="1"/>
      <p:bldP spid="86" grpId="0"/>
      <p:bldP spid="94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7" grpId="0" animBg="1"/>
      <p:bldP spid="118" grpId="0"/>
      <p:bldP spid="119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xmlns="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1D93DD-A068-4B18-9C7B-B2DA53045539}"/>
              </a:ext>
            </a:extLst>
          </p:cNvPr>
          <p:cNvGrpSpPr/>
          <p:nvPr/>
        </p:nvGrpSpPr>
        <p:grpSpPr>
          <a:xfrm rot="21341746">
            <a:off x="7724495" y="-285652"/>
            <a:ext cx="4615927" cy="4572000"/>
            <a:chOff x="3096876" y="622300"/>
            <a:chExt cx="4156369" cy="4572000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704A0F6C-3A46-4362-8A6B-BF44B2AB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6876" y="622300"/>
              <a:ext cx="4156369" cy="4572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6EA50C5D-42BA-481F-8B2C-6DFFB6B28443}"/>
                </a:ext>
              </a:extLst>
            </p:cNvPr>
            <p:cNvSpPr txBox="1"/>
            <p:nvPr/>
          </p:nvSpPr>
          <p:spPr>
            <a:xfrm rot="258254">
              <a:off x="3699729" y="2185903"/>
              <a:ext cx="2935943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7EA0D5EE-49AE-47A5-B6B9-A241C43C54E2}"/>
              </a:ext>
            </a:extLst>
          </p:cNvPr>
          <p:cNvGrpSpPr/>
          <p:nvPr/>
        </p:nvGrpSpPr>
        <p:grpSpPr>
          <a:xfrm flipH="1">
            <a:off x="7754217" y="54860"/>
            <a:ext cx="3657600" cy="3657600"/>
            <a:chOff x="8031612" y="156491"/>
            <a:chExt cx="3657600" cy="3657600"/>
          </a:xfrm>
        </p:grpSpPr>
        <p:pic>
          <p:nvPicPr>
            <p:cNvPr id="97" name="Picture 96" descr="A picture containing light&#10;&#10;Description automatically generated">
              <a:extLst>
                <a:ext uri="{FF2B5EF4-FFF2-40B4-BE49-F238E27FC236}">
                  <a16:creationId xmlns:a16="http://schemas.microsoft.com/office/drawing/2014/main" xmlns="" id="{BB96E832-1B7E-4B42-99C8-51F00DDE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60591D6C-94FB-4FE7-8737-279B0C35A618}"/>
                </a:ext>
              </a:extLst>
            </p:cNvPr>
            <p:cNvSpPr txBox="1"/>
            <p:nvPr/>
          </p:nvSpPr>
          <p:spPr>
            <a:xfrm>
              <a:off x="8788112" y="1354350"/>
              <a:ext cx="21446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989FE0EA-A2F6-4011-813A-220A80F140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7453345" y="3190921"/>
            <a:ext cx="3914465" cy="3200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6695EF-A45B-4296-9F52-9498A3B0DE36}"/>
              </a:ext>
            </a:extLst>
          </p:cNvPr>
          <p:cNvGrpSpPr/>
          <p:nvPr/>
        </p:nvGrpSpPr>
        <p:grpSpPr>
          <a:xfrm>
            <a:off x="863885" y="2898533"/>
            <a:ext cx="5912599" cy="1112866"/>
            <a:chOff x="863885" y="2898533"/>
            <a:chExt cx="5912599" cy="11128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070C172-4402-4BB9-A8A8-860A59761A37}"/>
                </a:ext>
              </a:extLst>
            </p:cNvPr>
            <p:cNvSpPr/>
            <p:nvPr/>
          </p:nvSpPr>
          <p:spPr>
            <a:xfrm>
              <a:off x="863885" y="3176266"/>
              <a:ext cx="838072" cy="8133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7334641B-BDDF-43D2-8FA6-63E51A63D84D}"/>
                </a:ext>
              </a:extLst>
            </p:cNvPr>
            <p:cNvCxnSpPr>
              <a:stCxn id="25" idx="3"/>
            </p:cNvCxnSpPr>
            <p:nvPr/>
          </p:nvCxnSpPr>
          <p:spPr>
            <a:xfrm flipV="1">
              <a:off x="1701957" y="3566684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0DA9178-F7AD-4529-BFAC-28582FF39E43}"/>
                </a:ext>
              </a:extLst>
            </p:cNvPr>
            <p:cNvSpPr/>
            <p:nvPr/>
          </p:nvSpPr>
          <p:spPr>
            <a:xfrm>
              <a:off x="3051504" y="3043912"/>
              <a:ext cx="1171917" cy="96748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490CB804-A7CF-49CB-8814-9A9E67AA8542}"/>
                </a:ext>
              </a:extLst>
            </p:cNvPr>
            <p:cNvCxnSpPr/>
            <p:nvPr/>
          </p:nvCxnSpPr>
          <p:spPr>
            <a:xfrm flipV="1">
              <a:off x="4223421" y="3547987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A783C1E4-A6D3-4DEE-AFA8-C15ED1D219D0}"/>
                </a:ext>
              </a:extLst>
            </p:cNvPr>
            <p:cNvSpPr/>
            <p:nvPr/>
          </p:nvSpPr>
          <p:spPr>
            <a:xfrm>
              <a:off x="5320184" y="2940251"/>
              <a:ext cx="1456300" cy="1025844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51652B3-C4E2-481D-8F87-8E2ED729D679}"/>
                </a:ext>
              </a:extLst>
            </p:cNvPr>
            <p:cNvSpPr txBox="1"/>
            <p:nvPr/>
          </p:nvSpPr>
          <p:spPr>
            <a:xfrm>
              <a:off x="1984710" y="3022128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 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E012D72-88EA-4D4D-A92A-038E8EE6AA17}"/>
                </a:ext>
              </a:extLst>
            </p:cNvPr>
            <p:cNvSpPr txBox="1"/>
            <p:nvPr/>
          </p:nvSpPr>
          <p:spPr>
            <a:xfrm>
              <a:off x="4388658" y="2898533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+ 9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0B9853B-B996-4162-9CE1-F3540D3F4362}"/>
              </a:ext>
            </a:extLst>
          </p:cNvPr>
          <p:cNvSpPr/>
          <p:nvPr/>
        </p:nvSpPr>
        <p:spPr>
          <a:xfrm>
            <a:off x="3051504" y="3033066"/>
            <a:ext cx="1171917" cy="96748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xmlns="" id="{F0791711-DEAB-4621-8542-F8F146FA829F}"/>
              </a:ext>
            </a:extLst>
          </p:cNvPr>
          <p:cNvSpPr/>
          <p:nvPr/>
        </p:nvSpPr>
        <p:spPr>
          <a:xfrm>
            <a:off x="5298233" y="2925127"/>
            <a:ext cx="1534119" cy="1025844"/>
          </a:xfrm>
          <a:prstGeom prst="triangl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76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487</Words>
  <Application>Microsoft Office PowerPoint</Application>
  <PresentationFormat>Widescreen</PresentationFormat>
  <Paragraphs>176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 Math</vt:lpstr>
      <vt:lpstr>Tahoma</vt:lpstr>
      <vt:lpstr>Times New Roman</vt:lpstr>
      <vt:lpstr>字魂59号-创粗黑</vt:lpstr>
      <vt:lpstr>杨任东竹石体-Medium</vt:lpstr>
      <vt:lpstr>汉仪夏日体W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</cp:lastModifiedBy>
  <cp:revision>12</cp:revision>
  <dcterms:created xsi:type="dcterms:W3CDTF">2022-08-11T15:00:16Z</dcterms:created>
  <dcterms:modified xsi:type="dcterms:W3CDTF">2023-09-12T16:18:13Z</dcterms:modified>
</cp:coreProperties>
</file>