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7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76549" cy="16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xmlns="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xmlns="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xmlns="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xmlns="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xmlns="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xmlns="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426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</a:rPr>
              <a:t>176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xmlns="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xmlns="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xmlns="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260"/>
              <a:chOff x="-6166" y="-645880"/>
              <a:chExt cx="4078429" cy="4609711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xmlns="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xmlns="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xmlns="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1)</a:t>
              </a:r>
              <a:endParaRPr lang="en-US" sz="24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xmlns="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124 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xmlns="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xmlns="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xmlns="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142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81288" y="3692545"/>
            <a:ext cx="1881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endParaRPr lang="en-US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câu hỏi của tớ 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được câu hỏi của tớ đã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xmlns="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xmlns="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xmlns="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xmlns="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</a:t>
            </a:r>
            <a:r>
              <a:rPr lang="vi-VN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Bác B: 57 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 của hai bác ngư dân A và B đánh được là: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cá)</a:t>
            </a:r>
          </a:p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xmlns="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237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xmlns="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xmlns="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xmlns="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757</Words>
  <Application>Microsoft Office PowerPoint</Application>
  <PresentationFormat>Widescreen</PresentationFormat>
  <Paragraphs>144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Coiny</vt:lpstr>
      <vt:lpstr>FZHei-B01S</vt:lpstr>
      <vt:lpstr>Patrick Hand</vt:lpstr>
      <vt:lpstr>SVN-Cookies</vt:lpstr>
      <vt:lpstr>Times New Roman</vt:lpstr>
      <vt:lpstr>杨任东竹石体-Medium</vt:lpstr>
      <vt:lpstr>等线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46</cp:revision>
  <dcterms:created xsi:type="dcterms:W3CDTF">2022-05-03T14:04:29Z</dcterms:created>
  <dcterms:modified xsi:type="dcterms:W3CDTF">2023-09-12T07:58:40Z</dcterms:modified>
</cp:coreProperties>
</file>