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8" r:id="rId7"/>
    <p:sldId id="261" r:id="rId8"/>
    <p:sldId id="275" r:id="rId9"/>
    <p:sldId id="274" r:id="rId10"/>
    <p:sldId id="276" r:id="rId11"/>
    <p:sldId id="273" r:id="rId12"/>
    <p:sldId id="277" r:id="rId13"/>
    <p:sldId id="264" r:id="rId14"/>
    <p:sldId id="265" r:id="rId15"/>
    <p:sldId id="269" r:id="rId16"/>
    <p:sldId id="26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165693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  <a:b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HỌC HÔM NAY!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latin typeface="Script MT Bold" panose="03040602040607080904" pitchFamily="66" charset="0"/>
              </a:rPr>
              <a:t>Luyện tập</a:t>
            </a:r>
            <a:endParaRPr lang="en-US" sz="11500" dirty="0">
              <a:solidFill>
                <a:srgbClr val="00B05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ZaloPC\1500881758607722803\ZaloDownloads\picture\8954518442194710947\z3644251243589_68aca1fa9e5cdbfc4f2f4f1b36d93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801024"/>
            <a:ext cx="8833681" cy="59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8317" y="88528"/>
            <a:ext cx="10333137" cy="71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“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bộ phận nào của cây?”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233998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Vận 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3306941"/>
            <a:ext cx="9242474" cy="22312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Chiếc hộp cần có đặc điểm gì để cây không bị hỏng sau một ngày vận chuyển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để làm chiếc hộp có chiều cao, chiều rộng phù hợp với kích thước của cây.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1178" y="1806317"/>
            <a:ext cx="8932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Trong một chuyến về quê thăm ông. Minh muốn đóng một chiếc hộp bằng giấy bìa cứng để đựng một cây nhỏ tặng ông. Hãy giúp Minh: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12192000" cy="6844941"/>
          </a:xfrm>
        </p:spPr>
      </p:pic>
      <p:sp>
        <p:nvSpPr>
          <p:cNvPr id="6" name="Rectangle 5"/>
          <p:cNvSpPr/>
          <p:nvPr/>
        </p:nvSpPr>
        <p:spPr>
          <a:xfrm>
            <a:off x="562124" y="550852"/>
            <a:ext cx="551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Thực hiện làm hộp: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893" t="31311" r="24574" b="51804"/>
          <a:stretch/>
        </p:blipFill>
        <p:spPr>
          <a:xfrm>
            <a:off x="1069145" y="1386079"/>
            <a:ext cx="7787552" cy="51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55" y="39989"/>
            <a:ext cx="10958732" cy="562708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kết quả em đã làm trước lớp: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55587" r="37507" b="6224"/>
          <a:stretch/>
        </p:blipFill>
        <p:spPr bwMode="auto">
          <a:xfrm flipH="1">
            <a:off x="7315199" y="1325563"/>
            <a:ext cx="2180491" cy="34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9" t="17433" r="8989" b="44589"/>
          <a:stretch/>
        </p:blipFill>
        <p:spPr bwMode="auto">
          <a:xfrm>
            <a:off x="2507778" y="1425328"/>
            <a:ext cx="2029210" cy="32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3989"/>
          <a:stretch/>
        </p:blipFill>
        <p:spPr>
          <a:xfrm>
            <a:off x="2968284" y="3460653"/>
            <a:ext cx="5944092" cy="302455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086823" y="560165"/>
            <a:ext cx="3228376" cy="1730325"/>
          </a:xfrm>
          <a:prstGeom prst="cloudCallout">
            <a:avLst>
              <a:gd name="adj1" fmla="val -50227"/>
              <a:gd name="adj2" fmla="val 37822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mình đã biết cách làm chiếc hộp để vận chuyển cây đi xa.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24903" r="8769" b="11866"/>
          <a:stretch/>
        </p:blipFill>
        <p:spPr>
          <a:xfrm>
            <a:off x="4828645" y="2738113"/>
            <a:ext cx="2194897" cy="16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797" y="1100875"/>
            <a:ext cx="81592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hút nước và muối khoáng hòa tan có trong đất.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giúp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 vào đất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vận chuyển nước, muối khoáng, chất dinh dưỡng đi khắp các bộ phận và nâng đỡ cây. Lá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hợp, hô hấp và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cây tạo quả. Quả chứa hạt. Khi gặp điều kiện thích hợp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mọc thành cây mới.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409" y="2461845"/>
            <a:ext cx="8399585" cy="703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CHỨC NĂNG MỘT SỐ BỘ PHẬN CỦA THỰC VẬT (T2)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2393415" y="1104685"/>
            <a:ext cx="67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nhặt hạt dẻ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26" y="3348136"/>
            <a:ext cx="3110290" cy="274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702191" y="2778394"/>
            <a:ext cx="886639" cy="113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681276" y="4464173"/>
            <a:ext cx="886639" cy="1139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năng của rễ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r>
              <a:rPr lang="en-US" sz="11500" err="1">
                <a:solidFill>
                  <a:srgbClr val="0070C0"/>
                </a:solidFill>
                <a:latin typeface="Script MT Bold" panose="03040602040607080904" pitchFamily="66" charset="0"/>
              </a:rPr>
              <a:t>phá</a:t>
            </a:r>
            <a:r>
              <a:rPr lang="en-US" sz="1150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endParaRPr lang="en-US" sz="11500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416466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1. Quan </a:t>
            </a:r>
            <a:r>
              <a:rPr lang="en-US" sz="44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sát từ hình 5 đến hình 9 </a:t>
            </a:r>
            <a:r>
              <a:rPr lang="en-US" sz="44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và </a:t>
            </a:r>
            <a:r>
              <a:rPr lang="en-US" sz="44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nêu quá trình phát triển của cây đu đủ.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07" b="18248"/>
          <a:stretch/>
        </p:blipFill>
        <p:spPr>
          <a:xfrm>
            <a:off x="1575685" y="324141"/>
            <a:ext cx="8966907" cy="35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2. Quan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sát 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hình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9 và trả lời câu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hỏi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019" t="8407" b="18248"/>
          <a:stretch/>
        </p:blipFill>
        <p:spPr>
          <a:xfrm>
            <a:off x="4124354" y="575722"/>
            <a:ext cx="3950722" cy="54107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0880" y="1729564"/>
            <a:ext cx="3504034" cy="2729345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có chứa gì?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65288" y="3534408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đu đủ có chức năng gì 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1681" y="217004"/>
            <a:ext cx="4541763" cy="2786260"/>
            <a:chOff x="7461681" y="217004"/>
            <a:chExt cx="4541763" cy="27862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đu đủ có chức năng gì ?</a:t>
              </a:r>
              <a:endPara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0880" y="1729562"/>
            <a:ext cx="3504034" cy="2729345"/>
            <a:chOff x="318634" y="4355865"/>
            <a:chExt cx="3504034" cy="27293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634" y="4355865"/>
              <a:ext cx="3504034" cy="272934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63992" y="5028041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chứa hạt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65288" y="3526462"/>
            <a:ext cx="3474906" cy="3131413"/>
            <a:chOff x="9122488" y="1623615"/>
            <a:chExt cx="2974733" cy="29747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2488" y="1623615"/>
              <a:ext cx="2974733" cy="297473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446833" y="2389781"/>
              <a:ext cx="1779923" cy="906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</a:t>
              </a:r>
              <a:r>
                <a:rPr lang="nl-NL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</a:t>
              </a:r>
              <a:r>
                <a:rPr lang="nl-NL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tạo quả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66981" y="237707"/>
            <a:ext cx="4541763" cy="2786260"/>
            <a:chOff x="7461681" y="217004"/>
            <a:chExt cx="4541763" cy="27862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21" name="Cloud Callout 20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</a:t>
              </a:r>
              <a:r>
                <a:rPr lang="nl-NL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 hạt, hạt mọc thành cây mới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7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382</Words>
  <Application>Microsoft Office PowerPoint</Application>
  <PresentationFormat>Widescreen</PresentationFormat>
  <Paragraphs>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Script MT Bold</vt:lpstr>
      <vt:lpstr>Times New Roman</vt:lpstr>
      <vt:lpstr>Office Theme</vt:lpstr>
      <vt:lpstr>CHÀO MỪNG CÁC EM ĐẾN   VỚI TIẾT HỌC HÔM NAY!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Chia sẻ kết quả em đã làm trước lớp: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Admin</cp:lastModifiedBy>
  <cp:revision>19</cp:revision>
  <dcterms:created xsi:type="dcterms:W3CDTF">2022-08-12T01:23:09Z</dcterms:created>
  <dcterms:modified xsi:type="dcterms:W3CDTF">2022-08-15T03:47:41Z</dcterms:modified>
</cp:coreProperties>
</file>