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332" r:id="rId5"/>
    <p:sldId id="300" r:id="rId6"/>
    <p:sldId id="275" r:id="rId7"/>
    <p:sldId id="274" r:id="rId8"/>
    <p:sldId id="336" r:id="rId9"/>
    <p:sldId id="259" r:id="rId10"/>
    <p:sldId id="335" r:id="rId11"/>
    <p:sldId id="334" r:id="rId12"/>
    <p:sldId id="271" r:id="rId13"/>
    <p:sldId id="273" r:id="rId14"/>
    <p:sldId id="278" r:id="rId15"/>
    <p:sldId id="280" r:id="rId16"/>
    <p:sldId id="287" r:id="rId17"/>
    <p:sldId id="292" r:id="rId18"/>
    <p:sldId id="263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FF99"/>
    <a:srgbClr val="00FFFF"/>
    <a:srgbClr val="FF99FF"/>
    <a:srgbClr val="FFFF85"/>
    <a:srgbClr val="FF5B5F"/>
    <a:srgbClr val="5ECA94"/>
    <a:srgbClr val="FFFF5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83" autoAdjust="0"/>
  </p:normalViewPr>
  <p:slideViewPr>
    <p:cSldViewPr snapToGrid="0">
      <p:cViewPr varScale="1">
        <p:scale>
          <a:sx n="77" d="100"/>
          <a:sy n="77" d="100"/>
        </p:scale>
        <p:origin x="281" y="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C19E7-7685-4EE4-BE48-261B8D038D6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D49C1-9EB4-4C17-83FA-170FD08D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0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D49C1-9EB4-4C17-83FA-170FD08D04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2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D49C1-9EB4-4C17-83FA-170FD08D04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3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2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9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2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8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97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94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29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32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8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00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45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06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60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1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20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85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97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94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29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3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12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8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45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06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60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00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07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83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50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35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0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47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03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57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1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23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0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6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9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1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4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0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0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757E458-3F9B-4B3F-8334-8212BE075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71950"/>
            <a:ext cx="30480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D73D7-EDA5-4D3E-84AB-D62AE64A78D6}"/>
              </a:ext>
            </a:extLst>
          </p:cNvPr>
          <p:cNvSpPr txBox="1"/>
          <p:nvPr/>
        </p:nvSpPr>
        <p:spPr>
          <a:xfrm>
            <a:off x="3199312" y="995536"/>
            <a:ext cx="57933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chemeClr val="accent5">
                    <a:lumMod val="75000"/>
                  </a:schemeClr>
                </a:solidFill>
              </a:rPr>
              <a:t>TẬP LÀM VĂN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50049-0147-4863-A69A-32B0FF21E599}"/>
              </a:ext>
            </a:extLst>
          </p:cNvPr>
          <p:cNvSpPr txBox="1"/>
          <p:nvPr/>
        </p:nvSpPr>
        <p:spPr>
          <a:xfrm>
            <a:off x="9344360" y="6365557"/>
            <a:ext cx="2847639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Gv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 HOÀNG YẾN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556152E-CF9D-4B30-9465-B8993E7A0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851" y="2334277"/>
            <a:ext cx="89562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u="sng" dirty="0" err="1">
                <a:solidFill>
                  <a:srgbClr val="FF5B5F"/>
                </a:solidFill>
              </a:rPr>
              <a:t>Bài</a:t>
            </a:r>
            <a:r>
              <a:rPr lang="en-US" altLang="en-US" sz="4800" b="1" u="sng" dirty="0">
                <a:solidFill>
                  <a:srgbClr val="FF5B5F"/>
                </a:solidFill>
              </a:rPr>
              <a:t>:</a:t>
            </a:r>
            <a:r>
              <a:rPr lang="en-US" altLang="en-US" sz="4800" b="1" dirty="0">
                <a:solidFill>
                  <a:srgbClr val="FF5B5F"/>
                </a:solidFill>
              </a:rPr>
              <a:t> </a:t>
            </a:r>
            <a:r>
              <a:rPr lang="en-US" altLang="en-US" sz="4800" b="1" dirty="0" err="1">
                <a:solidFill>
                  <a:srgbClr val="FF5B5F"/>
                </a:solidFill>
              </a:rPr>
              <a:t>Luyện</a:t>
            </a:r>
            <a:r>
              <a:rPr lang="en-US" altLang="en-US" sz="4800" b="1" dirty="0">
                <a:solidFill>
                  <a:srgbClr val="FF5B5F"/>
                </a:solidFill>
              </a:rPr>
              <a:t> </a:t>
            </a:r>
            <a:r>
              <a:rPr lang="en-US" altLang="en-US" sz="4800" b="1" dirty="0" err="1">
                <a:solidFill>
                  <a:srgbClr val="FF5B5F"/>
                </a:solidFill>
              </a:rPr>
              <a:t>tập</a:t>
            </a:r>
            <a:r>
              <a:rPr lang="en-US" altLang="en-US" sz="4800" b="1" dirty="0">
                <a:solidFill>
                  <a:srgbClr val="FF5B5F"/>
                </a:solidFill>
              </a:rPr>
              <a:t> </a:t>
            </a:r>
            <a:r>
              <a:rPr lang="en-US" altLang="en-US" sz="4800" b="1" dirty="0" err="1">
                <a:solidFill>
                  <a:srgbClr val="FF5B5F"/>
                </a:solidFill>
              </a:rPr>
              <a:t>trao</a:t>
            </a:r>
            <a:r>
              <a:rPr lang="en-US" altLang="en-US" sz="4800" b="1" dirty="0">
                <a:solidFill>
                  <a:srgbClr val="FF5B5F"/>
                </a:solidFill>
              </a:rPr>
              <a:t> </a:t>
            </a:r>
            <a:r>
              <a:rPr lang="en-US" altLang="en-US" sz="4800" b="1" dirty="0" err="1">
                <a:solidFill>
                  <a:srgbClr val="FF5B5F"/>
                </a:solidFill>
              </a:rPr>
              <a:t>đổi</a:t>
            </a:r>
            <a:r>
              <a:rPr lang="en-US" altLang="en-US" sz="4800" b="1" dirty="0">
                <a:solidFill>
                  <a:srgbClr val="FF5B5F"/>
                </a:solidFill>
              </a:rPr>
              <a:t> ý </a:t>
            </a:r>
            <a:r>
              <a:rPr lang="en-US" altLang="en-US" sz="4800" b="1" dirty="0" err="1">
                <a:solidFill>
                  <a:srgbClr val="FF5B5F"/>
                </a:solidFill>
              </a:rPr>
              <a:t>kiến</a:t>
            </a:r>
            <a:r>
              <a:rPr lang="en-US" altLang="en-US" sz="4800" b="1" dirty="0">
                <a:solidFill>
                  <a:srgbClr val="FF5B5F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5B5F"/>
                </a:solidFill>
              </a:rPr>
              <a:t>với</a:t>
            </a:r>
            <a:r>
              <a:rPr lang="en-US" altLang="en-US" sz="4800" b="1" dirty="0">
                <a:solidFill>
                  <a:srgbClr val="FF5B5F"/>
                </a:solidFill>
              </a:rPr>
              <a:t> ng</a:t>
            </a:r>
            <a:r>
              <a:rPr lang="vi-VN" altLang="en-US" sz="4800" b="1" dirty="0">
                <a:solidFill>
                  <a:srgbClr val="FF5B5F"/>
                </a:solidFill>
              </a:rPr>
              <a:t>ư</a:t>
            </a:r>
            <a:r>
              <a:rPr lang="en-US" altLang="en-US" sz="4800" b="1" dirty="0" err="1">
                <a:solidFill>
                  <a:srgbClr val="FF5B5F"/>
                </a:solidFill>
              </a:rPr>
              <a:t>ời</a:t>
            </a:r>
            <a:r>
              <a:rPr lang="en-US" altLang="en-US" sz="4800" b="1" dirty="0">
                <a:solidFill>
                  <a:srgbClr val="FF5B5F"/>
                </a:solidFill>
              </a:rPr>
              <a:t> </a:t>
            </a:r>
            <a:r>
              <a:rPr lang="en-US" altLang="en-US" sz="4800" b="1" dirty="0" err="1">
                <a:solidFill>
                  <a:srgbClr val="FF5B5F"/>
                </a:solidFill>
              </a:rPr>
              <a:t>thân</a:t>
            </a:r>
            <a:endParaRPr lang="en-US" altLang="en-US" sz="4800" b="1" dirty="0">
              <a:solidFill>
                <a:srgbClr val="FF5B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83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extLst>
              <a:ext uri="{FF2B5EF4-FFF2-40B4-BE49-F238E27FC236}">
                <a16:creationId xmlns:a16="http://schemas.microsoft.com/office/drawing/2014/main" id="{A274A41A-7021-4516-AE74-54B35AB5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52" y="294373"/>
            <a:ext cx="10771567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3. </a:t>
            </a:r>
            <a:r>
              <a:rPr lang="en-US" altLang="en-US" b="1" dirty="0" err="1">
                <a:latin typeface="Arial" panose="020B0604020202020204" pitchFamily="34" charset="0"/>
              </a:rPr>
              <a:t>Làm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mẫu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về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hình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thức</a:t>
            </a:r>
            <a:r>
              <a:rPr lang="en-US" altLang="en-US" b="1" dirty="0">
                <a:latin typeface="Arial" panose="020B0604020202020204" pitchFamily="34" charset="0"/>
              </a:rPr>
              <a:t>  </a:t>
            </a:r>
            <a:r>
              <a:rPr lang="en-US" altLang="en-US" b="1" dirty="0" err="1">
                <a:latin typeface="Arial" panose="020B0604020202020204" pitchFamily="34" charset="0"/>
              </a:rPr>
              <a:t>trao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đổi</a:t>
            </a:r>
            <a:endParaRPr lang="en-US" altLang="en-US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nói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chuyện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với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ai (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bố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mẹ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hay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anh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chị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)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xưng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hô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như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thế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nào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-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chủ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nói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chuyện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với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về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câu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chuyện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mới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đọc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hay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gợi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chuyện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2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7DB95B69-EED9-4AB6-B357-55BD6E89A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505" y="1687776"/>
            <a:ext cx="30003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3A72FC4A-74BD-442F-A993-0373FFE6F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505" y="3154342"/>
            <a:ext cx="67367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cha)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xưng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con 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21751A3F-BD0F-444A-BADE-707750F9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52" y="5069711"/>
            <a:ext cx="113927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cơm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khâm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C:\Users\admin\Downloads\Các loại lớp 4B\BÀI GIẢNG POI\Tuần 11\TIẾNG VIỆT\thay-nguyen-ngoc-ky-4-191112.jpg">
            <a:extLst>
              <a:ext uri="{FF2B5EF4-FFF2-40B4-BE49-F238E27FC236}">
                <a16:creationId xmlns:a16="http://schemas.microsoft.com/office/drawing/2014/main" id="{9B463DD3-18B7-413F-A1C8-B314968E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91" y="297712"/>
            <a:ext cx="4558284" cy="2727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C:\Documents and Settings\COMPUTER\My Documents\My Pictures\thay-8-JPG-7220-1380267224.jpg">
            <a:extLst>
              <a:ext uri="{FF2B5EF4-FFF2-40B4-BE49-F238E27FC236}">
                <a16:creationId xmlns:a16="http://schemas.microsoft.com/office/drawing/2014/main" id="{6FC6E92F-7BD6-449C-9CF2-791F7864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02" y="670394"/>
            <a:ext cx="4558284" cy="3470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C:\Users\admin\Downloads\Các loại lớp 4B\BÀI GIẢNG POI\Tuần 11\TIẾNG VIỆT\images.jpg">
            <a:extLst>
              <a:ext uri="{FF2B5EF4-FFF2-40B4-BE49-F238E27FC236}">
                <a16:creationId xmlns:a16="http://schemas.microsoft.com/office/drawing/2014/main" id="{07A4920B-BB7D-46B2-B8E4-88088CD2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08" y="3429000"/>
            <a:ext cx="4079357" cy="3054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F4F469-3808-4343-A962-635DB222CCD9}"/>
              </a:ext>
            </a:extLst>
          </p:cNvPr>
          <p:cNvSpPr txBox="1"/>
          <p:nvPr/>
        </p:nvSpPr>
        <p:spPr>
          <a:xfrm>
            <a:off x="625402" y="5275084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Thầy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Nguyễn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Ngọc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Ký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ownloads\13-3-201550-8619-1426299230.jpg">
            <a:extLst>
              <a:ext uri="{FF2B5EF4-FFF2-40B4-BE49-F238E27FC236}">
                <a16:creationId xmlns:a16="http://schemas.microsoft.com/office/drawing/2014/main" id="{1AE6E8A6-B2F7-4A5F-82B6-3BDB75CE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78" y="1731209"/>
            <a:ext cx="6130152" cy="3696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0DDB60-024D-4957-A862-17833A8A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70" y="443025"/>
            <a:ext cx="6490697" cy="368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E5390DBF-F666-4421-9C0E-8FBD31724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768" y="5512391"/>
            <a:ext cx="75231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Nicholas James "Nick" Vujicic –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diễn thuyết truyền động lực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 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gốc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68D4B2-28DD-43D3-89A7-FD93962BD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144" y="859466"/>
            <a:ext cx="5622519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TextBox 5">
            <a:extLst>
              <a:ext uri="{FF2B5EF4-FFF2-40B4-BE49-F238E27FC236}">
                <a16:creationId xmlns:a16="http://schemas.microsoft.com/office/drawing/2014/main" id="{E382346B-DB98-4A43-B2F3-435D33770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017" y="2864002"/>
            <a:ext cx="56225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Lút-vích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Bét-thô-ven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(1770 - 1827)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D6D098-263A-46F4-AA61-C8465B226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82" y="3007242"/>
            <a:ext cx="4992009" cy="3521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0ECCED-A329-4907-A339-D51847A48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92" y="274160"/>
            <a:ext cx="5246465" cy="3864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5DBDE0DE-AF5F-4C13-87B8-8EC0EA049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1460" y="4968284"/>
            <a:ext cx="7523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Ste-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king (1942 – 2018)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>
            <a:extLst>
              <a:ext uri="{FF2B5EF4-FFF2-40B4-BE49-F238E27FC236}">
                <a16:creationId xmlns:a16="http://schemas.microsoft.com/office/drawing/2014/main" id="{2C82C6FE-C660-4AA0-A06F-1A4CF9277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1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4819" name="Text Box 15">
            <a:extLst>
              <a:ext uri="{FF2B5EF4-FFF2-40B4-BE49-F238E27FC236}">
                <a16:creationId xmlns:a16="http://schemas.microsoft.com/office/drawing/2014/main" id="{DD865AA5-288D-4D85-8D10-5B2D3CCD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90" y="2921988"/>
            <a:ext cx="10943438" cy="23575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- 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Nội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dung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trao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đã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chưa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hấp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dẫn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?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-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vai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trao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đã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và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rõ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ràng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chưa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?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rgbClr val="006664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-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Thái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độ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ra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sao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cử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chỉ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tác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nét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mặt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ra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sao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?</a:t>
            </a:r>
          </a:p>
        </p:txBody>
      </p:sp>
      <p:sp>
        <p:nvSpPr>
          <p:cNvPr id="34820" name="Text Box 17">
            <a:extLst>
              <a:ext uri="{FF2B5EF4-FFF2-40B4-BE49-F238E27FC236}">
                <a16:creationId xmlns:a16="http://schemas.microsoft.com/office/drawing/2014/main" id="{BB77C7F2-B261-4162-B477-6B5AF2D7C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115879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600" b="1" i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tiêu</a:t>
            </a:r>
            <a:r>
              <a:rPr lang="en-US" altLang="en-US" sz="3600" b="1" i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chí</a:t>
            </a:r>
            <a:r>
              <a:rPr lang="en-US" altLang="en-US" sz="3600" b="1" i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3600" b="1" i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giá</a:t>
            </a:r>
            <a:endParaRPr lang="en-US" altLang="en-US" sz="3600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extLst>
              <a:ext uri="{FF2B5EF4-FFF2-40B4-BE49-F238E27FC236}">
                <a16:creationId xmlns:a16="http://schemas.microsoft.com/office/drawing/2014/main" id="{BC70F7E3-43A1-4745-9474-D496D383A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1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57DF0D87-62ED-4BE1-BBCF-103DC13ED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86" y="1427923"/>
            <a:ext cx="11278428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Đề</a:t>
            </a:r>
            <a:r>
              <a:rPr lang="en-US" alt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gia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đình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cùng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đọc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nói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về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nghị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lực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ý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chí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vươn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lên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trao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với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về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tính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cách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đáng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khâm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phục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Hãy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cùng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bạn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đóng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vai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thực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hiện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cuộc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trao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31F2E8-4E66-4DBB-9999-75B0451C5CF5}"/>
              </a:ext>
            </a:extLst>
          </p:cNvPr>
          <p:cNvCxnSpPr/>
          <p:nvPr/>
        </p:nvCxnSpPr>
        <p:spPr>
          <a:xfrm>
            <a:off x="646043" y="2733261"/>
            <a:ext cx="3389244" cy="0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F4ACE7-E9F6-4E1A-8905-302847F47270}"/>
              </a:ext>
            </a:extLst>
          </p:cNvPr>
          <p:cNvCxnSpPr>
            <a:cxnSpLocks/>
          </p:cNvCxnSpPr>
          <p:nvPr/>
        </p:nvCxnSpPr>
        <p:spPr>
          <a:xfrm flipV="1">
            <a:off x="5774634" y="2733261"/>
            <a:ext cx="5814392" cy="9939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FC4579-6E3A-45B7-9F54-7EE842FDC267}"/>
              </a:ext>
            </a:extLst>
          </p:cNvPr>
          <p:cNvCxnSpPr/>
          <p:nvPr/>
        </p:nvCxnSpPr>
        <p:spPr>
          <a:xfrm>
            <a:off x="646043" y="3342861"/>
            <a:ext cx="3389244" cy="0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67FD33-E0D8-4ED1-A449-2B11C3695FB7}"/>
              </a:ext>
            </a:extLst>
          </p:cNvPr>
          <p:cNvCxnSpPr>
            <a:cxnSpLocks/>
          </p:cNvCxnSpPr>
          <p:nvPr/>
        </p:nvCxnSpPr>
        <p:spPr>
          <a:xfrm>
            <a:off x="5449956" y="3329609"/>
            <a:ext cx="5453270" cy="0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8AD6A0-0E2F-4CC2-A84D-CDF2540E0522}"/>
              </a:ext>
            </a:extLst>
          </p:cNvPr>
          <p:cNvCxnSpPr>
            <a:cxnSpLocks/>
          </p:cNvCxnSpPr>
          <p:nvPr/>
        </p:nvCxnSpPr>
        <p:spPr>
          <a:xfrm>
            <a:off x="646043" y="3978965"/>
            <a:ext cx="9819861" cy="0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FD09B4-1293-498B-8C19-2786DFDA82FE}"/>
              </a:ext>
            </a:extLst>
          </p:cNvPr>
          <p:cNvCxnSpPr/>
          <p:nvPr/>
        </p:nvCxnSpPr>
        <p:spPr>
          <a:xfrm>
            <a:off x="3949147" y="4568687"/>
            <a:ext cx="338924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FF0E6022-A2B7-4A72-802C-5618E4A9D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1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4760BB01-1E70-4C8D-8454-AE384C900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48" y="68035"/>
            <a:ext cx="1138030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Arial" panose="020B0604020202020204" pitchFamily="34" charset="0"/>
              </a:rPr>
              <a:t>Đề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bài</a:t>
            </a:r>
            <a:r>
              <a:rPr lang="en-US" altLang="en-US" sz="2400" b="1" dirty="0">
                <a:latin typeface="Arial" panose="020B0604020202020204" pitchFamily="34" charset="0"/>
              </a:rPr>
              <a:t> 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  </a:t>
            </a:r>
            <a:r>
              <a:rPr lang="en-US" altLang="en-US" sz="2800" b="1" dirty="0">
                <a:latin typeface="Arial" panose="020B0604020202020204" pitchFamily="34" charset="0"/>
              </a:rPr>
              <a:t>   </a:t>
            </a:r>
            <a:r>
              <a:rPr lang="en-US" altLang="en-US" sz="2800" dirty="0" err="1">
                <a:latin typeface="Arial" panose="020B0604020202020204" pitchFamily="34" charset="0"/>
              </a:rPr>
              <a:t>Em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người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thân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gia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đình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cùng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đọc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truyện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nói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về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người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nghị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lực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</a:rPr>
              <a:t> ý </a:t>
            </a:r>
            <a:r>
              <a:rPr lang="en-US" altLang="en-US" sz="2800" dirty="0" err="1">
                <a:latin typeface="Arial" panose="020B0604020202020204" pitchFamily="34" charset="0"/>
              </a:rPr>
              <a:t>chí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vươn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lên</a:t>
            </a:r>
            <a:r>
              <a:rPr lang="en-US" altLang="en-US" sz="2800" dirty="0">
                <a:latin typeface="Arial" panose="020B0604020202020204" pitchFamily="34" charset="0"/>
              </a:rPr>
              <a:t>. </a:t>
            </a:r>
            <a:r>
              <a:rPr lang="en-US" altLang="en-US" sz="2800" dirty="0" err="1">
                <a:latin typeface="Arial" panose="020B0604020202020204" pitchFamily="34" charset="0"/>
              </a:rPr>
              <a:t>Em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trao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đổi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người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thân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về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tính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cách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đáng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khâm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phục</a:t>
            </a:r>
            <a:r>
              <a:rPr lang="en-US" altLang="en-US" sz="2800" dirty="0">
                <a:latin typeface="Arial" panose="020B0604020202020204" pitchFamily="34" charset="0"/>
              </a:rPr>
              <a:t>  </a:t>
            </a:r>
            <a:r>
              <a:rPr lang="en-US" altLang="en-US" sz="2800" dirty="0" err="1">
                <a:latin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nhân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vật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đó</a:t>
            </a:r>
            <a:r>
              <a:rPr lang="en-US" altLang="en-US" sz="2800" dirty="0">
                <a:latin typeface="Arial" panose="020B0604020202020204" pitchFamily="34" charset="0"/>
              </a:rPr>
              <a:t>. </a:t>
            </a:r>
            <a:r>
              <a:rPr lang="en-US" altLang="en-US" sz="2800" dirty="0" err="1">
                <a:latin typeface="Arial" panose="020B0604020202020204" pitchFamily="34" charset="0"/>
              </a:rPr>
              <a:t>Hãy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cùng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các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bạn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đóng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vai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người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thân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để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thực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hiện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cuộc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trao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đổi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trên</a:t>
            </a:r>
            <a:r>
              <a:rPr lang="en-US" altLang="en-US" sz="2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2D32AC9-89D4-49A2-A30F-C1653D365121}"/>
              </a:ext>
            </a:extLst>
          </p:cNvPr>
          <p:cNvSpPr/>
          <p:nvPr/>
        </p:nvSpPr>
        <p:spPr>
          <a:xfrm>
            <a:off x="2676081" y="2682656"/>
            <a:ext cx="6510131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en-US" sz="2800" kern="1200" dirty="0">
                <a:latin typeface="Arial" panose="020B0604020202020204" pitchFamily="34" charset="0"/>
              </a:rPr>
              <a:t>-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Cuộc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trao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đổi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diễn</a:t>
            </a:r>
            <a:r>
              <a:rPr lang="en-US" altLang="en-US" sz="2800" kern="1200" dirty="0">
                <a:latin typeface="Arial" panose="020B0604020202020204" pitchFamily="34" charset="0"/>
              </a:rPr>
              <a:t> ra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giữa</a:t>
            </a:r>
            <a:r>
              <a:rPr lang="en-US" altLang="en-US" sz="2800" kern="1200" dirty="0">
                <a:latin typeface="Arial" panose="020B0604020202020204" pitchFamily="34" charset="0"/>
              </a:rPr>
              <a:t> ai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với</a:t>
            </a:r>
            <a:r>
              <a:rPr lang="en-US" altLang="en-US" sz="2800" kern="1200" dirty="0">
                <a:latin typeface="Arial" panose="020B0604020202020204" pitchFamily="34" charset="0"/>
              </a:rPr>
              <a:t> ai ?</a:t>
            </a:r>
            <a:endParaRPr lang="en-US" sz="28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8A5A6A-0ADE-4009-BDB1-BCCB533C01C0}"/>
              </a:ext>
            </a:extLst>
          </p:cNvPr>
          <p:cNvSpPr/>
          <p:nvPr/>
        </p:nvSpPr>
        <p:spPr>
          <a:xfrm>
            <a:off x="2676083" y="3535982"/>
            <a:ext cx="6510131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2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1200" dirty="0">
                <a:latin typeface="Arial" panose="020B0604020202020204" pitchFamily="34" charset="0"/>
              </a:rPr>
              <a:t>-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Trao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đổi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về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nội</a:t>
            </a:r>
            <a:r>
              <a:rPr lang="en-US" altLang="en-US" sz="2800" kern="1200" dirty="0">
                <a:latin typeface="Arial" panose="020B0604020202020204" pitchFamily="34" charset="0"/>
              </a:rPr>
              <a:t> dung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gì</a:t>
            </a:r>
            <a:r>
              <a:rPr lang="en-US" altLang="en-US" sz="2800" kern="1200" dirty="0">
                <a:latin typeface="Arial" panose="020B0604020202020204" pitchFamily="34" charset="0"/>
              </a:rPr>
              <a:t> ?</a:t>
            </a:r>
            <a:endParaRPr lang="en-US" sz="28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076CA1-6ADE-4387-BA8E-F8E8DDEB8B4A}"/>
              </a:ext>
            </a:extLst>
          </p:cNvPr>
          <p:cNvSpPr/>
          <p:nvPr/>
        </p:nvSpPr>
        <p:spPr>
          <a:xfrm>
            <a:off x="2676080" y="4389308"/>
            <a:ext cx="6510131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en-US" sz="2800" kern="1200" dirty="0">
                <a:latin typeface="Arial" panose="020B0604020202020204" pitchFamily="34" charset="0"/>
              </a:rPr>
              <a:t>-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Khi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trao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đổi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cần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lưu</a:t>
            </a:r>
            <a:r>
              <a:rPr lang="en-US" altLang="en-US" sz="2800" kern="1200" dirty="0">
                <a:latin typeface="Arial" panose="020B0604020202020204" pitchFamily="34" charset="0"/>
              </a:rPr>
              <a:t> ý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điều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gì</a:t>
            </a:r>
            <a:r>
              <a:rPr lang="en-US" altLang="en-US" sz="2800" kern="1200" dirty="0">
                <a:latin typeface="Arial" panose="020B0604020202020204" pitchFamily="34" charset="0"/>
              </a:rPr>
              <a:t> ?</a:t>
            </a:r>
            <a:endParaRPr lang="en-US" sz="2800" kern="1200" dirty="0"/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03FBBDCB-6EF7-4226-8C6E-529AC4EB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48" y="3162658"/>
            <a:ext cx="11290853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  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Khi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trao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đổi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cần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chú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ý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dung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phải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2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cùng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phải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thể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hiện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thái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khâm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phục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950C248-0B42-4D54-AF81-A04895823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50988"/>
            <a:ext cx="8763000" cy="3859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</a:rPr>
              <a:t>Gợi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</a:rPr>
              <a:t> ý: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800" dirty="0">
                <a:latin typeface="Times New Roman" pitchFamily="18" charset="0"/>
              </a:rPr>
              <a:t>1. </a:t>
            </a:r>
            <a:r>
              <a:rPr lang="en-US" sz="4800" dirty="0" err="1">
                <a:latin typeface="Times New Roman" pitchFamily="18" charset="0"/>
              </a:rPr>
              <a:t>Tìm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đề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tài</a:t>
            </a:r>
            <a:r>
              <a:rPr lang="en-US" sz="4800" dirty="0">
                <a:latin typeface="Times New Roman" pitchFamily="18" charset="0"/>
              </a:rPr>
              <a:t> ở </a:t>
            </a:r>
            <a:r>
              <a:rPr lang="en-US" sz="4800" dirty="0" err="1">
                <a:latin typeface="Times New Roman" pitchFamily="18" charset="0"/>
              </a:rPr>
              <a:t>đâu</a:t>
            </a:r>
            <a:r>
              <a:rPr lang="en-US" sz="4800" dirty="0">
                <a:latin typeface="Times New Roman" pitchFamily="18" charset="0"/>
              </a:rPr>
              <a:t>?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truyện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sách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khoa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-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truyện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sách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62DA246-3696-4480-93C5-8185F6D7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542" y="251209"/>
            <a:ext cx="2479321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000" b="1" u="sng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sz="4000" b="1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A85B9-DDDE-427F-94CC-BB523FF6D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87" y="3532298"/>
            <a:ext cx="40386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6365D-79F0-4048-A681-D3A4591C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928" y="1531377"/>
            <a:ext cx="6518694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khoa: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6D03F4-0631-4D87-BAF4-174CB5934B43}"/>
              </a:ext>
            </a:extLst>
          </p:cNvPr>
          <p:cNvCxnSpPr>
            <a:cxnSpLocks/>
          </p:cNvCxnSpPr>
          <p:nvPr/>
        </p:nvCxnSpPr>
        <p:spPr>
          <a:xfrm flipV="1">
            <a:off x="4030386" y="2273888"/>
            <a:ext cx="794542" cy="1315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2E6009-65D3-4E0C-8C9C-4AA668B0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549" y="2292123"/>
            <a:ext cx="4689475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3013938"/>
            <a:ext cx="5086349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CC696-8507-4BE2-8EDF-815940A8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067" y="3904892"/>
            <a:ext cx="59335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;…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1BBD52-B775-411F-88D2-E8F358BF3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801" y="5420583"/>
            <a:ext cx="642503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altLang="en-US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1BD467-AA15-485A-997C-DABA3D15410D}"/>
              </a:ext>
            </a:extLst>
          </p:cNvPr>
          <p:cNvCxnSpPr>
            <a:cxnSpLocks/>
          </p:cNvCxnSpPr>
          <p:nvPr/>
        </p:nvCxnSpPr>
        <p:spPr>
          <a:xfrm>
            <a:off x="4081817" y="4302955"/>
            <a:ext cx="635984" cy="1372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4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>
            <a:extLst>
              <a:ext uri="{FF2B5EF4-FFF2-40B4-BE49-F238E27FC236}">
                <a16:creationId xmlns:a16="http://schemas.microsoft.com/office/drawing/2014/main" id="{84196C4E-3B5C-4616-BD9C-E270B6C3E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380" y="305814"/>
            <a:ext cx="9565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1. </a:t>
            </a:r>
            <a:r>
              <a:rPr lang="en-US" altLang="en-US" dirty="0" err="1">
                <a:latin typeface="Arial" panose="020B0604020202020204" pitchFamily="34" charset="0"/>
              </a:rPr>
              <a:t>Hãy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gợi</a:t>
            </a:r>
            <a:r>
              <a:rPr lang="en-US" altLang="en-US" dirty="0">
                <a:latin typeface="Arial" panose="020B0604020202020204" pitchFamily="34" charset="0"/>
              </a:rPr>
              <a:t> ý 1 </a:t>
            </a:r>
            <a:r>
              <a:rPr lang="en-US" altLang="en-US" dirty="0" err="1">
                <a:latin typeface="Arial" panose="020B0604020202020204" pitchFamily="34" charset="0"/>
              </a:rPr>
              <a:t>nêu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truyện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đã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chuẩn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bị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F7D75CE3-981B-4162-A871-73CA79B7D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80" y="2239526"/>
            <a:ext cx="1676400" cy="284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truyện</a:t>
            </a:r>
            <a:endParaRPr lang="en-US" altLang="en-US" sz="36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 Box 13">
            <a:extLst>
              <a:ext uri="{FF2B5EF4-FFF2-40B4-BE49-F238E27FC236}">
                <a16:creationId xmlns:a16="http://schemas.microsoft.com/office/drawing/2014/main" id="{269A93F8-D677-4CD5-94E6-85B47152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1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6CF3DFEF-3F87-4D58-8394-8CFAD98D3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557" y="1244429"/>
            <a:ext cx="8220080" cy="516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3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Nguyễn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Hiền</a:t>
            </a:r>
            <a:endParaRPr lang="en-US" altLang="en-US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Nguyễn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Ngọc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Kí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Bạch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Thái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Bưởi</a:t>
            </a:r>
            <a:endParaRPr lang="en-US" altLang="en-US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Lê-ô-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nác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-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đô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đa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Vin-xi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Nguyễn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Duy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Ứng</a:t>
            </a:r>
            <a:endParaRPr lang="en-US" altLang="en-US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Cao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Bá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Quát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,... </a:t>
            </a:r>
          </a:p>
        </p:txBody>
      </p:sp>
      <p:sp>
        <p:nvSpPr>
          <p:cNvPr id="5139" name="AutoShape 19">
            <a:extLst>
              <a:ext uri="{FF2B5EF4-FFF2-40B4-BE49-F238E27FC236}">
                <a16:creationId xmlns:a16="http://schemas.microsoft.com/office/drawing/2014/main" id="{8FA5BC0D-540D-451E-BF00-803E8A679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580" y="3268718"/>
            <a:ext cx="914400" cy="9144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251023" y="1552902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859103" y="4209392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519020" y="6014544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952588" y="2493578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826468" y="3268718"/>
            <a:ext cx="438797" cy="24699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E6009-65D3-4E0C-8C9C-4AA668B0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020" y="1137403"/>
            <a:ext cx="37521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400" y="2078079"/>
            <a:ext cx="3618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506" y="3798718"/>
            <a:ext cx="2008622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0CC696-8507-4BE2-8EDF-815940A8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649" y="3067435"/>
            <a:ext cx="4929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0CC696-8507-4BE2-8EDF-815940A8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584" y="4870608"/>
            <a:ext cx="5298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928936" y="5055733"/>
            <a:ext cx="438797" cy="24699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885" y="5619636"/>
            <a:ext cx="26359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39" grpId="0" animBg="1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62DA246-3696-4480-93C5-8185F6D7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38" y="125073"/>
            <a:ext cx="2430407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000" b="1" u="sng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sz="4000" b="1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36B55-C568-4759-B24D-AA37A6C6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911914"/>
            <a:ext cx="4776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2F5F8-E58B-4C7A-854C-3A0E80A5E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189" y="2131859"/>
            <a:ext cx="6223549" cy="1938992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7FE37-B9CF-4719-BB9B-1CA4A7D79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585" y="4109498"/>
            <a:ext cx="7130415" cy="2492990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1A8B8E-6424-445B-A0EA-5FA499A4B1B8}"/>
              </a:ext>
            </a:extLst>
          </p:cNvPr>
          <p:cNvCxnSpPr>
            <a:cxnSpLocks/>
          </p:cNvCxnSpPr>
          <p:nvPr/>
        </p:nvCxnSpPr>
        <p:spPr>
          <a:xfrm>
            <a:off x="4633417" y="3389914"/>
            <a:ext cx="10264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4EFD13-6597-4C7B-8589-FC10DBD4BA46}"/>
              </a:ext>
            </a:extLst>
          </p:cNvPr>
          <p:cNvCxnSpPr>
            <a:cxnSpLocks/>
          </p:cNvCxnSpPr>
          <p:nvPr/>
        </p:nvCxnSpPr>
        <p:spPr>
          <a:xfrm>
            <a:off x="4531360" y="3725749"/>
            <a:ext cx="530225" cy="1051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01338F-0D41-4D2C-A9EF-CC3EB14EA4D1}"/>
              </a:ext>
            </a:extLst>
          </p:cNvPr>
          <p:cNvCxnSpPr>
            <a:cxnSpLocks/>
          </p:cNvCxnSpPr>
          <p:nvPr/>
        </p:nvCxnSpPr>
        <p:spPr>
          <a:xfrm flipV="1">
            <a:off x="4554415" y="1932681"/>
            <a:ext cx="507170" cy="1091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6F86D7-6488-4BB8-80A9-F210E824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19" y="174819"/>
            <a:ext cx="6022748" cy="1938992"/>
          </a:xfrm>
          <a:prstGeom prst="rect">
            <a:avLst/>
          </a:prstGeom>
          <a:solidFill>
            <a:srgbClr val="5ECA94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62DA246-3696-4480-93C5-8185F6D7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86" y="478527"/>
            <a:ext cx="1471613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b="1" u="sng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b="1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57257-90B1-421F-9DB3-0AD58B73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6" y="2738865"/>
            <a:ext cx="48618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2F5F8-E58B-4C7A-854C-3A0E80A5E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4" y="2401065"/>
            <a:ext cx="5523487" cy="147732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7FE37-B9CF-4719-BB9B-1CA4A7D79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428" y="4529903"/>
            <a:ext cx="6234819" cy="14811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1A8B8E-6424-445B-A0EA-5FA499A4B1B8}"/>
              </a:ext>
            </a:extLst>
          </p:cNvPr>
          <p:cNvCxnSpPr>
            <a:cxnSpLocks/>
          </p:cNvCxnSpPr>
          <p:nvPr/>
        </p:nvCxnSpPr>
        <p:spPr>
          <a:xfrm>
            <a:off x="4986397" y="3108197"/>
            <a:ext cx="815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4EFD13-6597-4C7B-8589-FC10DBD4BA46}"/>
              </a:ext>
            </a:extLst>
          </p:cNvPr>
          <p:cNvCxnSpPr>
            <a:cxnSpLocks/>
          </p:cNvCxnSpPr>
          <p:nvPr/>
        </p:nvCxnSpPr>
        <p:spPr>
          <a:xfrm>
            <a:off x="4609122" y="3673440"/>
            <a:ext cx="754550" cy="1597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01338F-0D41-4D2C-A9EF-CC3EB14EA4D1}"/>
              </a:ext>
            </a:extLst>
          </p:cNvPr>
          <p:cNvCxnSpPr>
            <a:cxnSpLocks/>
          </p:cNvCxnSpPr>
          <p:nvPr/>
        </p:nvCxnSpPr>
        <p:spPr>
          <a:xfrm flipV="1">
            <a:off x="4666818" y="1418897"/>
            <a:ext cx="780611" cy="1391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6F86D7-6488-4BB8-80A9-F210E824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723" y="478527"/>
            <a:ext cx="6649977" cy="1477328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63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BAA7632D-54B3-4A03-AF6D-3E6AF43F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77" y="169653"/>
            <a:ext cx="10348623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latin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Kí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vật</a:t>
            </a:r>
            <a:endParaRPr lang="en-US" altLang="en-US"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khó</a:t>
            </a:r>
            <a:endParaRPr lang="en-US" altLang="en-US"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đạt</a:t>
            </a:r>
            <a:endParaRPr lang="en-US" altLang="en-US"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ADC42F90-FB89-4E1C-AAD2-F9E7A7922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77" y="1557128"/>
            <a:ext cx="1078209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liệt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ham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ngại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B49A6616-2ECC-489B-B4E3-FF769D0E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892" y="3422441"/>
            <a:ext cx="10758285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808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gắng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co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quắp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cứng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đờ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dậy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kiên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trì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quản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mệt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nhọc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.  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65E2FB4C-A9A9-4D81-B8B7-0DF1A9BE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77" y="5646528"/>
            <a:ext cx="1025784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808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đuổi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kịp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Ưu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tú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838</Words>
  <Application>Microsoft Office PowerPoint</Application>
  <PresentationFormat>Widescreen</PresentationFormat>
  <Paragraphs>92</Paragraphs>
  <Slides>16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HP001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Trần Nữ Hoàng</dc:creator>
  <cp:lastModifiedBy>Vân Nguyễn</cp:lastModifiedBy>
  <cp:revision>30</cp:revision>
  <dcterms:created xsi:type="dcterms:W3CDTF">2021-07-28T02:43:47Z</dcterms:created>
  <dcterms:modified xsi:type="dcterms:W3CDTF">2021-11-17T14:41:15Z</dcterms:modified>
</cp:coreProperties>
</file>