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6" r:id="rId3"/>
    <p:sldId id="265" r:id="rId4"/>
    <p:sldId id="267" r:id="rId5"/>
    <p:sldId id="268" r:id="rId6"/>
    <p:sldId id="269" r:id="rId7"/>
    <p:sldId id="270" r:id="rId8"/>
    <p:sldId id="273" r:id="rId9"/>
    <p:sldId id="274" r:id="rId10"/>
    <p:sldId id="275" r:id="rId11"/>
    <p:sldId id="276" r:id="rId12"/>
    <p:sldId id="277" r:id="rId13"/>
    <p:sldId id="278" r:id="rId14"/>
    <p:sldId id="281" r:id="rId15"/>
    <p:sldId id="280" r:id="rId16"/>
    <p:sldId id="260" r:id="rId17"/>
    <p:sldId id="282" r:id="rId18"/>
    <p:sldId id="283" r:id="rId19"/>
    <p:sldId id="284" r:id="rId20"/>
    <p:sldId id="285" r:id="rId21"/>
    <p:sldId id="262" r:id="rId22"/>
    <p:sldId id="263" r:id="rId23"/>
  </p:sldIdLst>
  <p:sldSz cx="12192000" cy="6858000"/>
  <p:notesSz cx="6858000" cy="9144000"/>
  <p:embeddedFontLst>
    <p:embeddedFont>
      <p:font typeface="#9Slide05 Santa Rita" panose="02000000000000000000" pitchFamily="2" charset="0"/>
      <p:regular r:id="rId24"/>
    </p:embeddedFont>
    <p:embeddedFont>
      <p:font typeface="Amatic" panose="020B0604020202020204" charset="0"/>
      <p:bold r:id="rId25"/>
    </p:embeddedFont>
    <p:embeddedFont>
      <p:font typeface="Autumn in November" panose="020B060402020202020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ursif" panose="020B0604020202020204" charset="0"/>
      <p:regular r:id="rId33"/>
    </p:embeddedFont>
    <p:embeddedFont>
      <p:font typeface="Tahoma" panose="020B0604030504040204" pitchFamily="34" charset="0"/>
      <p:regular r:id="rId34"/>
      <p:bold r:id="rId35"/>
    </p:embeddedFont>
    <p:embeddedFont>
      <p:font typeface="UVN Bach Dang Nang" panose="02070803090706020303" pitchFamily="18" charset="0"/>
      <p:regular r:id="rId36"/>
      <p:italic r:id="rId37"/>
    </p:embeddedFont>
    <p:embeddedFont>
      <p:font typeface="UVN Bay Buom" panose="00000400000000000000" pitchFamily="2" charset="0"/>
      <p:regular r:id="rId38"/>
      <p:bold r:id="rId39"/>
    </p:embeddedFont>
  </p:embeddedFontLst>
  <p:custDataLst>
    <p:tags r:id="rId40"/>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9B3"/>
    <a:srgbClr val="6CCFF9"/>
    <a:srgbClr val="5498CC"/>
    <a:srgbClr val="11215A"/>
    <a:srgbClr val="E0C9A8"/>
    <a:srgbClr val="FF0000"/>
    <a:srgbClr val="FFFF5B"/>
    <a:srgbClr val="C7DDF1"/>
    <a:srgbClr val="418BCF"/>
    <a:srgbClr val="BB1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636"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0"/>
          <c:showSerName val="0"/>
          <c:showPercent val="1"/>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191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facebook.com/teamKTUT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FCB627-2D24-4D56-A7D6-A9BE529A4F88}"/>
              </a:ext>
            </a:extLst>
          </p:cNvPr>
          <p:cNvSpPr txBox="1"/>
          <p:nvPr userDrawn="1"/>
        </p:nvSpPr>
        <p:spPr>
          <a:xfrm>
            <a:off x="2534986" y="11172932"/>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2"/>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8" name="Picture 7">
            <a:extLst>
              <a:ext uri="{FF2B5EF4-FFF2-40B4-BE49-F238E27FC236}">
                <a16:creationId xmlns:a16="http://schemas.microsoft.com/office/drawing/2014/main" id="{FA7EDCB2-9EDE-44FB-BCE3-5A355833F4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2872" y="10893829"/>
            <a:ext cx="1714706" cy="1371699"/>
          </a:xfrm>
          <a:prstGeom prst="rect">
            <a:avLst/>
          </a:prstGeom>
        </p:spPr>
      </p:pic>
    </p:spTree>
    <p:extLst>
      <p:ext uri="{BB962C8B-B14F-4D97-AF65-F5344CB8AC3E}">
        <p14:creationId xmlns:p14="http://schemas.microsoft.com/office/powerpoint/2010/main" val="159488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73363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8471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25048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05825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22696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739275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05266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22973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845029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46971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806510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947481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3961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863263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37272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697571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415235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311717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55683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57556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12454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608429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241692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298387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416642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827899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231542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42696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886827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4845381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3462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88419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651968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id-ID"/>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1119128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60422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69953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3552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3162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13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408721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591A4F8-DE70-4479-B95C-2C6ADEEAEFB7}" type="datetimeFigureOut">
              <a:rPr lang="id-ID" smtClean="0"/>
              <a:t>12/12/2021</a:t>
            </a:fld>
            <a:endParaRPr lang="id-ID"/>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id-ID"/>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D0DD933-AC4F-4F03-9F65-14B6163148C9}" type="slidenum">
              <a:rPr lang="id-ID" smtClean="0"/>
              <a:t>‹#›</a:t>
            </a:fld>
            <a:endParaRPr lang="id-ID"/>
          </a:p>
        </p:txBody>
      </p:sp>
    </p:spTree>
    <p:extLst>
      <p:ext uri="{BB962C8B-B14F-4D97-AF65-F5344CB8AC3E}">
        <p14:creationId xmlns:p14="http://schemas.microsoft.com/office/powerpoint/2010/main" val="20021452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t="-1000" b="-2000"/>
          </a:stretch>
        </a:blip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E81D062B-ED96-40C6-83B4-3DD8C5591703}"/>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42275760" y="3698387"/>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C8B51301-F53E-4517-940A-62760762A41B}"/>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31485840" y="2967014"/>
            <a:ext cx="1881378" cy="1625303"/>
          </a:xfrm>
          <a:prstGeom prst="rect">
            <a:avLst/>
          </a:prstGeom>
        </p:spPr>
      </p:pic>
      <p:pic>
        <p:nvPicPr>
          <p:cNvPr id="19" name="Picture 18">
            <a:extLst>
              <a:ext uri="{FF2B5EF4-FFF2-40B4-BE49-F238E27FC236}">
                <a16:creationId xmlns:a16="http://schemas.microsoft.com/office/drawing/2014/main" id="{8E492CDC-B692-4320-A1B6-1499E17D6AEB}"/>
              </a:ext>
            </a:extLst>
          </p:cNvPr>
          <p:cNvPicPr>
            <a:picLocks noChangeAspect="1"/>
          </p:cNvPicPr>
          <p:nvPr userDrawn="1"/>
        </p:nvPicPr>
        <p:blipFill>
          <a:blip r:embed="rId46">
            <a:extLst>
              <a:ext uri="{28A0092B-C50C-407E-A947-70E740481C1C}">
                <a14:useLocalDpi xmlns:a14="http://schemas.microsoft.com/office/drawing/2010/main" val="0"/>
              </a:ext>
            </a:extLst>
          </a:blip>
          <a:stretch>
            <a:fillRect/>
          </a:stretch>
        </p:blipFill>
        <p:spPr>
          <a:xfrm>
            <a:off x="0" y="-7818376"/>
            <a:ext cx="12192000" cy="20080226"/>
          </a:xfrm>
          <a:prstGeom prst="rect">
            <a:avLst/>
          </a:prstGeom>
        </p:spPr>
      </p:pic>
    </p:spTree>
    <p:extLst>
      <p:ext uri="{BB962C8B-B14F-4D97-AF65-F5344CB8AC3E}">
        <p14:creationId xmlns:p14="http://schemas.microsoft.com/office/powerpoint/2010/main" val="752795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72" r:id="rId26"/>
    <p:sldLayoutId id="2147483671" r:id="rId27"/>
    <p:sldLayoutId id="2147483670" r:id="rId28"/>
    <p:sldLayoutId id="2147483669" r:id="rId29"/>
    <p:sldLayoutId id="2147483668" r:id="rId30"/>
    <p:sldLayoutId id="2147483667" r:id="rId31"/>
    <p:sldLayoutId id="2147483666" r:id="rId32"/>
    <p:sldLayoutId id="2147483665" r:id="rId33"/>
    <p:sldLayoutId id="2147483664" r:id="rId34"/>
    <p:sldLayoutId id="2147483663" r:id="rId35"/>
    <p:sldLayoutId id="2147483662" r:id="rId36"/>
    <p:sldLayoutId id="2147483661" r:id="rId37"/>
    <p:sldLayoutId id="2147483660" r:id="rId38"/>
    <p:sldLayoutId id="2147483656" r:id="rId39"/>
    <p:sldLayoutId id="2147483657" r:id="rId40"/>
    <p:sldLayoutId id="2147483658" r:id="rId41"/>
    <p:sldLayoutId id="214748365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hyperlink" Target="https://www.facebook.com/teamKTUT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6.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5.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7.wdp"/><Relationship Id="rId4" Type="http://schemas.openxmlformats.org/officeDocument/2006/relationships/image" Target="../media/image6.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8.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chart" Target="../charts/chart3.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gif"/></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1.png"/><Relationship Id="rId5" Type="http://schemas.microsoft.com/office/2007/relationships/hdphoto" Target="../media/hdphoto2.wdp"/><Relationship Id="rId10" Type="http://schemas.openxmlformats.org/officeDocument/2006/relationships/image" Target="../media/image30.png"/><Relationship Id="rId4" Type="http://schemas.openxmlformats.org/officeDocument/2006/relationships/image" Target="../media/image6.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4.png"/><Relationship Id="rId5" Type="http://schemas.microsoft.com/office/2007/relationships/hdphoto" Target="../media/hdphoto2.wdp"/><Relationship Id="rId10" Type="http://schemas.openxmlformats.org/officeDocument/2006/relationships/image" Target="../media/image33.gif"/><Relationship Id="rId4" Type="http://schemas.openxmlformats.org/officeDocument/2006/relationships/image" Target="../media/image6.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gif"/><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36.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2.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9762056"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pic>
        <p:nvPicPr>
          <p:cNvPr id="101" name="Picture 10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499177" y="2191839"/>
            <a:ext cx="4967533" cy="4967533"/>
          </a:xfrm>
          <a:prstGeom prst="rect">
            <a:avLst/>
          </a:prstGeom>
        </p:spPr>
      </p:pic>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70108" y="4170664"/>
            <a:ext cx="2838022" cy="2838022"/>
          </a:xfrm>
          <a:prstGeom prst="rect">
            <a:avLst/>
          </a:prstGeom>
        </p:spPr>
      </p:pic>
      <p:pic>
        <p:nvPicPr>
          <p:cNvPr id="103" name="Picture 10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3832" y="2854205"/>
            <a:ext cx="2383972" cy="2383972"/>
          </a:xfrm>
          <a:prstGeom prst="rect">
            <a:avLst/>
          </a:prstGeom>
        </p:spPr>
      </p:pic>
      <p:pic>
        <p:nvPicPr>
          <p:cNvPr id="104" name="Picture 10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586902">
            <a:off x="8727956" y="4949466"/>
            <a:ext cx="1579626" cy="1579626"/>
          </a:xfrm>
          <a:prstGeom prst="rect">
            <a:avLst/>
          </a:prstGeom>
        </p:spPr>
      </p:pic>
      <p:sp>
        <p:nvSpPr>
          <p:cNvPr id="105" name="TextBox 104"/>
          <p:cNvSpPr txBox="1"/>
          <p:nvPr/>
        </p:nvSpPr>
        <p:spPr>
          <a:xfrm>
            <a:off x="2234138" y="1421100"/>
            <a:ext cx="8315097" cy="3154710"/>
          </a:xfrm>
          <a:prstGeom prst="rect">
            <a:avLst/>
          </a:prstGeom>
          <a:noFill/>
        </p:spPr>
        <p:txBody>
          <a:bodyPr wrap="none" rtlCol="0">
            <a:spAutoFit/>
          </a:bodyPr>
          <a:lstStyle/>
          <a:p>
            <a:r>
              <a:rPr lang="en-US" sz="19900">
                <a:solidFill>
                  <a:schemeClr val="tx1">
                    <a:lumMod val="65000"/>
                    <a:lumOff val="35000"/>
                  </a:schemeClr>
                </a:solidFill>
                <a:latin typeface="Autumn in November" pitchFamily="2" charset="0"/>
              </a:rPr>
              <a:t>Toán 4</a:t>
            </a:r>
            <a:endParaRPr lang="id-ID" sz="19900" dirty="0">
              <a:solidFill>
                <a:schemeClr val="tx1">
                  <a:lumMod val="65000"/>
                  <a:lumOff val="35000"/>
                </a:schemeClr>
              </a:solidFill>
              <a:latin typeface="Autumn in November" pitchFamily="2" charset="0"/>
            </a:endParaRPr>
          </a:p>
        </p:txBody>
      </p:sp>
      <p:pic>
        <p:nvPicPr>
          <p:cNvPr id="82" name="Picture 81" descr="A picture containing diagram&#10;&#10;Description automatically generated">
            <a:extLst>
              <a:ext uri="{FF2B5EF4-FFF2-40B4-BE49-F238E27FC236}">
                <a16:creationId xmlns:a16="http://schemas.microsoft.com/office/drawing/2014/main" id="{FAE101CC-5807-4F1A-BE10-2892B3837B4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sp>
        <p:nvSpPr>
          <p:cNvPr id="84" name="TextBox 83">
            <a:extLst>
              <a:ext uri="{FF2B5EF4-FFF2-40B4-BE49-F238E27FC236}">
                <a16:creationId xmlns:a16="http://schemas.microsoft.com/office/drawing/2014/main" id="{5D542BCD-7080-4792-9B31-512395C5B20F}"/>
              </a:ext>
            </a:extLst>
          </p:cNvPr>
          <p:cNvSpPr txBox="1"/>
          <p:nvPr/>
        </p:nvSpPr>
        <p:spPr>
          <a:xfrm>
            <a:off x="11305461" y="6496732"/>
            <a:ext cx="933461" cy="369332"/>
          </a:xfrm>
          <a:prstGeom prst="rect">
            <a:avLst/>
          </a:prstGeom>
          <a:noFill/>
        </p:spPr>
        <p:txBody>
          <a:bodyPr wrap="none" rtlCol="0">
            <a:spAutoFit/>
            <a:scene3d>
              <a:camera prst="perspectiveFront"/>
              <a:lightRig rig="threePt" dir="t"/>
            </a:scene3d>
          </a:bodyPr>
          <a:lstStyle/>
          <a:p>
            <a:r>
              <a:rPr lang="en-US" b="1" spc="50" dirty="0">
                <a:ln w="0"/>
                <a:solidFill>
                  <a:srgbClr val="BAA494"/>
                </a:solidFill>
                <a:effectLst>
                  <a:innerShdw blurRad="63500" dist="50800" dir="13500000">
                    <a:srgbClr val="000000">
                      <a:alpha val="50000"/>
                    </a:srgbClr>
                  </a:innerShdw>
                </a:effectLst>
                <a:latin typeface="UVN Bach Dang Nang" panose="02070803090706020303" pitchFamily="18" charset="0"/>
              </a:rPr>
              <a:t>KTUTS</a:t>
            </a:r>
          </a:p>
        </p:txBody>
      </p:sp>
      <p:pic>
        <p:nvPicPr>
          <p:cNvPr id="89" name="Picture 88" descr="A picture containing diagram&#10;&#10;Description automatically generated">
            <a:extLst>
              <a:ext uri="{FF2B5EF4-FFF2-40B4-BE49-F238E27FC236}">
                <a16:creationId xmlns:a16="http://schemas.microsoft.com/office/drawing/2014/main" id="{069E33BC-A608-4CEE-8071-E9D45999BE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90" name="Picture 89" descr="A picture containing diagram&#10;&#10;Description automatically generated">
            <a:extLst>
              <a:ext uri="{FF2B5EF4-FFF2-40B4-BE49-F238E27FC236}">
                <a16:creationId xmlns:a16="http://schemas.microsoft.com/office/drawing/2014/main" id="{B1C0ACE9-93F0-42A0-892A-9A5FB97CE9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07" name="Picture 106" descr="A picture containing diagram&#10;&#10;Description automatically generated">
            <a:extLst>
              <a:ext uri="{FF2B5EF4-FFF2-40B4-BE49-F238E27FC236}">
                <a16:creationId xmlns:a16="http://schemas.microsoft.com/office/drawing/2014/main" id="{36517913-A258-4A2F-B9E3-8B7C309FCA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08" name="TextBox 107">
            <a:extLst>
              <a:ext uri="{FF2B5EF4-FFF2-40B4-BE49-F238E27FC236}">
                <a16:creationId xmlns:a16="http://schemas.microsoft.com/office/drawing/2014/main" id="{D92FAF5C-D6D0-4857-90FF-D4634D01CC52}"/>
              </a:ext>
            </a:extLst>
          </p:cNvPr>
          <p:cNvSpPr txBox="1"/>
          <p:nvPr/>
        </p:nvSpPr>
        <p:spPr>
          <a:xfrm>
            <a:off x="4233158" y="10832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long liên hệ page hoặc SĐT: 0922 645 654</a:t>
            </a:r>
          </a:p>
        </p:txBody>
      </p:sp>
      <p:sp>
        <p:nvSpPr>
          <p:cNvPr id="109" name="TextBox 108">
            <a:extLst>
              <a:ext uri="{FF2B5EF4-FFF2-40B4-BE49-F238E27FC236}">
                <a16:creationId xmlns:a16="http://schemas.microsoft.com/office/drawing/2014/main" id="{F103FF57-024E-4805-91A1-DFCAB3ECBF03}"/>
              </a:ext>
            </a:extLst>
          </p:cNvPr>
          <p:cNvSpPr txBox="1"/>
          <p:nvPr/>
        </p:nvSpPr>
        <p:spPr>
          <a:xfrm>
            <a:off x="2348438" y="1497300"/>
            <a:ext cx="8315097" cy="3154710"/>
          </a:xfrm>
          <a:prstGeom prst="rect">
            <a:avLst/>
          </a:prstGeom>
          <a:noFill/>
        </p:spPr>
        <p:txBody>
          <a:bodyPr wrap="none" rtlCol="0">
            <a:spAutoFit/>
          </a:bodyPr>
          <a:lstStyle/>
          <a:p>
            <a:r>
              <a:rPr lang="en-US" sz="19900">
                <a:solidFill>
                  <a:schemeClr val="accent4">
                    <a:lumMod val="40000"/>
                    <a:lumOff val="60000"/>
                  </a:schemeClr>
                </a:solidFill>
                <a:latin typeface="Autumn in November" pitchFamily="2" charset="0"/>
              </a:rPr>
              <a:t>Toán 4</a:t>
            </a:r>
            <a:endParaRPr lang="id-ID" sz="19900" dirty="0">
              <a:solidFill>
                <a:schemeClr val="accent4">
                  <a:lumMod val="40000"/>
                  <a:lumOff val="60000"/>
                </a:schemeClr>
              </a:solidFill>
              <a:latin typeface="Autumn in November" pitchFamily="2" charset="0"/>
            </a:endParaRPr>
          </a:p>
        </p:txBody>
      </p:sp>
    </p:spTree>
    <p:extLst>
      <p:ext uri="{BB962C8B-B14F-4D97-AF65-F5344CB8AC3E}">
        <p14:creationId xmlns:p14="http://schemas.microsoft.com/office/powerpoint/2010/main" val="2645406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2193621" y="2907005"/>
            <a:ext cx="5901137" cy="1107996"/>
          </a:xfrm>
          <a:prstGeom prst="rect">
            <a:avLst/>
          </a:prstGeom>
          <a:noFill/>
        </p:spPr>
        <p:txBody>
          <a:bodyPr wrap="square" rtlCol="0">
            <a:spAutoFit/>
          </a:bodyPr>
          <a:lstStyle/>
          <a:p>
            <a:r>
              <a:rPr lang="en-US" sz="6600">
                <a:latin typeface="Tahoma" panose="020B0604030504040204" pitchFamily="34" charset="0"/>
                <a:ea typeface="Tahoma" panose="020B0604030504040204" pitchFamily="34" charset="0"/>
                <a:cs typeface="Tahoma" panose="020B0604030504040204" pitchFamily="34" charset="0"/>
              </a:rPr>
              <a:t>32 000 : 400 =</a:t>
            </a:r>
            <a:endParaRPr lang="id-ID" sz="6600" dirty="0">
              <a:latin typeface="Tahoma" panose="020B0604030504040204" pitchFamily="34" charset="0"/>
              <a:ea typeface="Tahoma" panose="020B0604030504040204" pitchFamily="34" charset="0"/>
              <a:cs typeface="Tahoma" panose="020B0604030504040204" pitchFamily="34" charset="0"/>
            </a:endParaRPr>
          </a:p>
        </p:txBody>
      </p:sp>
      <p:pic>
        <p:nvPicPr>
          <p:cNvPr id="61" name="Picture 60">
            <a:extLst>
              <a:ext uri="{FF2B5EF4-FFF2-40B4-BE49-F238E27FC236}">
                <a16:creationId xmlns:a16="http://schemas.microsoft.com/office/drawing/2014/main" id="{5A616427-66E8-4EDA-9FB1-691AC6F03DB1}"/>
              </a:ext>
            </a:extLst>
          </p:cNvPr>
          <p:cNvPicPr>
            <a:picLocks noChangeAspect="1"/>
          </p:cNvPicPr>
          <p:nvPr/>
        </p:nvPicPr>
        <p:blipFill rotWithShape="1">
          <a:blip r:embed="rId9">
            <a:extLst>
              <a:ext uri="{28A0092B-C50C-407E-A947-70E740481C1C}">
                <a14:useLocalDpi xmlns:a14="http://schemas.microsoft.com/office/drawing/2010/main" val="0"/>
              </a:ext>
            </a:extLst>
          </a:blip>
          <a:srcRect t="2047" r="57159"/>
          <a:stretch/>
        </p:blipFill>
        <p:spPr>
          <a:xfrm>
            <a:off x="7481580" y="1049333"/>
            <a:ext cx="2488479" cy="4317250"/>
          </a:xfrm>
          <a:prstGeom prst="rect">
            <a:avLst/>
          </a:prstGeom>
        </p:spPr>
      </p:pic>
      <p:grpSp>
        <p:nvGrpSpPr>
          <p:cNvPr id="63" name="Group 62">
            <a:extLst>
              <a:ext uri="{FF2B5EF4-FFF2-40B4-BE49-F238E27FC236}">
                <a16:creationId xmlns:a16="http://schemas.microsoft.com/office/drawing/2014/main" id="{CD4EEB5B-E7F7-4905-BEC6-92485F13FD5B}"/>
              </a:ext>
            </a:extLst>
          </p:cNvPr>
          <p:cNvGrpSpPr/>
          <p:nvPr/>
        </p:nvGrpSpPr>
        <p:grpSpPr>
          <a:xfrm>
            <a:off x="1789447" y="358685"/>
            <a:ext cx="6313714" cy="878469"/>
            <a:chOff x="1752016" y="358517"/>
            <a:chExt cx="6313714" cy="878469"/>
          </a:xfrm>
        </p:grpSpPr>
        <p:sp>
          <p:nvSpPr>
            <p:cNvPr id="62" name="Rectangle: Rounded Corners 61">
              <a:extLst>
                <a:ext uri="{FF2B5EF4-FFF2-40B4-BE49-F238E27FC236}">
                  <a16:creationId xmlns:a16="http://schemas.microsoft.com/office/drawing/2014/main" id="{4D560673-D62B-4076-91F5-32D1E8C24C1E}"/>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350608E6-FE7A-454F-884F-7255C26A9D1B}"/>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63">
            <a:extLst>
              <a:ext uri="{FF2B5EF4-FFF2-40B4-BE49-F238E27FC236}">
                <a16:creationId xmlns:a16="http://schemas.microsoft.com/office/drawing/2014/main" id="{671204A7-1B9C-470B-995E-A02E1EB9E58A}"/>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1" name="!!TextBox 78">
            <a:extLst>
              <a:ext uri="{FF2B5EF4-FFF2-40B4-BE49-F238E27FC236}">
                <a16:creationId xmlns:a16="http://schemas.microsoft.com/office/drawing/2014/main" id="{A9F37330-193B-47F4-83AA-EB884C639A1E}"/>
              </a:ext>
            </a:extLst>
          </p:cNvPr>
          <p:cNvSpPr txBox="1"/>
          <p:nvPr/>
        </p:nvSpPr>
        <p:spPr>
          <a:xfrm>
            <a:off x="2246332" y="4801168"/>
            <a:ext cx="6999267" cy="1077218"/>
          </a:xfrm>
          <a:prstGeom prst="rect">
            <a:avLst/>
          </a:prstGeom>
          <a:noFill/>
        </p:spPr>
        <p:txBody>
          <a:bodyPr wrap="square" rtlCol="0">
            <a:spAutoFit/>
          </a:bodyPr>
          <a:lstStyle/>
          <a:p>
            <a:pPr algn="ctr"/>
            <a:r>
              <a:rPr lang="en-US" sz="3200">
                <a:solidFill>
                  <a:srgbClr val="C00000"/>
                </a:solidFill>
                <a:latin typeface="Tahoma" panose="020B0604030504040204" pitchFamily="34" charset="0"/>
                <a:ea typeface="Tahoma" panose="020B0604030504040204" pitchFamily="34" charset="0"/>
                <a:cs typeface="Tahoma" panose="020B0604030504040204" pitchFamily="34" charset="0"/>
              </a:rPr>
              <a:t>Chữ số 0 ở tận cùng của số bị chia nhiều hơn số chia.</a:t>
            </a:r>
            <a:endParaRPr lang="id-ID"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276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p:cTn id="18" dur="1000" fill="hold"/>
                                        <p:tgtEl>
                                          <p:spTgt spid="101"/>
                                        </p:tgtEl>
                                        <p:attrNameLst>
                                          <p:attrName>ppt_w</p:attrName>
                                        </p:attrNameLst>
                                      </p:cBhvr>
                                      <p:tavLst>
                                        <p:tav tm="0">
                                          <p:val>
                                            <p:fltVal val="0"/>
                                          </p:val>
                                        </p:tav>
                                        <p:tav tm="100000">
                                          <p:val>
                                            <p:strVal val="#ppt_w"/>
                                          </p:val>
                                        </p:tav>
                                      </p:tavLst>
                                    </p:anim>
                                    <p:anim calcmode="lin" valueType="num">
                                      <p:cBhvr>
                                        <p:cTn id="19" dur="1000" fill="hold"/>
                                        <p:tgtEl>
                                          <p:spTgt spid="101"/>
                                        </p:tgtEl>
                                        <p:attrNameLst>
                                          <p:attrName>ppt_h</p:attrName>
                                        </p:attrNameLst>
                                      </p:cBhvr>
                                      <p:tavLst>
                                        <p:tav tm="0">
                                          <p:val>
                                            <p:fltVal val="0"/>
                                          </p:val>
                                        </p:tav>
                                        <p:tav tm="100000">
                                          <p:val>
                                            <p:strVal val="#ppt_h"/>
                                          </p:val>
                                        </p:tav>
                                      </p:tavLst>
                                    </p:anim>
                                    <p:anim calcmode="lin" valueType="num">
                                      <p:cBhvr>
                                        <p:cTn id="20" dur="1000" fill="hold"/>
                                        <p:tgtEl>
                                          <p:spTgt spid="101"/>
                                        </p:tgtEl>
                                        <p:attrNameLst>
                                          <p:attrName>style.rotation</p:attrName>
                                        </p:attrNameLst>
                                      </p:cBhvr>
                                      <p:tavLst>
                                        <p:tav tm="0">
                                          <p:val>
                                            <p:fltVal val="90"/>
                                          </p:val>
                                        </p:tav>
                                        <p:tav tm="100000">
                                          <p:val>
                                            <p:fltVal val="0"/>
                                          </p:val>
                                        </p:tav>
                                      </p:tavLst>
                                    </p:anim>
                                    <p:animEffect transition="in" filter="fade">
                                      <p:cBhvr>
                                        <p:cTn id="2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1464276" y="1438351"/>
            <a:ext cx="4384980"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32 000 : 400 =</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a:extLst>
              <a:ext uri="{FF2B5EF4-FFF2-40B4-BE49-F238E27FC236}">
                <a16:creationId xmlns:a16="http://schemas.microsoft.com/office/drawing/2014/main" id="{37237A5B-EAAC-490B-BC8C-28C667696C50}"/>
              </a:ext>
            </a:extLst>
          </p:cNvPr>
          <p:cNvSpPr txBox="1"/>
          <p:nvPr/>
        </p:nvSpPr>
        <p:spPr>
          <a:xfrm>
            <a:off x="5729359" y="1417599"/>
            <a:ext cx="5243442"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32 000 : (100 x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id="{C629A741-7312-403B-A242-229642ECE627}"/>
              </a:ext>
            </a:extLst>
          </p:cNvPr>
          <p:cNvSpPr txBox="1"/>
          <p:nvPr/>
        </p:nvSpPr>
        <p:spPr>
          <a:xfrm>
            <a:off x="2248517" y="3909901"/>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Chia một số cho một tích</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4" name="Straight Connector 53">
            <a:extLst>
              <a:ext uri="{FF2B5EF4-FFF2-40B4-BE49-F238E27FC236}">
                <a16:creationId xmlns:a16="http://schemas.microsoft.com/office/drawing/2014/main" id="{43E90A42-CCCB-4892-9C78-D405D04AAE54}"/>
              </a:ext>
            </a:extLst>
          </p:cNvPr>
          <p:cNvCxnSpPr/>
          <p:nvPr/>
        </p:nvCxnSpPr>
        <p:spPr>
          <a:xfrm>
            <a:off x="4079421" y="2291587"/>
            <a:ext cx="87085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grpSp>
        <p:nvGrpSpPr>
          <p:cNvPr id="82" name="Group 81">
            <a:extLst>
              <a:ext uri="{FF2B5EF4-FFF2-40B4-BE49-F238E27FC236}">
                <a16:creationId xmlns:a16="http://schemas.microsoft.com/office/drawing/2014/main" id="{321D024B-2CC5-4C3E-B43D-5D5DA06C6CD5}"/>
              </a:ext>
            </a:extLst>
          </p:cNvPr>
          <p:cNvGrpSpPr/>
          <p:nvPr/>
        </p:nvGrpSpPr>
        <p:grpSpPr>
          <a:xfrm>
            <a:off x="1789447" y="358685"/>
            <a:ext cx="6313714" cy="878469"/>
            <a:chOff x="1752016" y="358517"/>
            <a:chExt cx="6313714" cy="878469"/>
          </a:xfrm>
        </p:grpSpPr>
        <p:sp>
          <p:nvSpPr>
            <p:cNvPr id="84" name="Rectangle: Rounded Corners 83">
              <a:extLst>
                <a:ext uri="{FF2B5EF4-FFF2-40B4-BE49-F238E27FC236}">
                  <a16:creationId xmlns:a16="http://schemas.microsoft.com/office/drawing/2014/main" id="{9893EB2B-9525-455E-B3B5-F5C593B34B0B}"/>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CD1C2DF3-B60A-4A94-A545-BE0C7FFC4A48}"/>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63">
            <a:extLst>
              <a:ext uri="{FF2B5EF4-FFF2-40B4-BE49-F238E27FC236}">
                <a16:creationId xmlns:a16="http://schemas.microsoft.com/office/drawing/2014/main" id="{16F96406-A542-40DF-B8B0-BD296E17BCCC}"/>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2" name="TextBox 101">
            <a:extLst>
              <a:ext uri="{FF2B5EF4-FFF2-40B4-BE49-F238E27FC236}">
                <a16:creationId xmlns:a16="http://schemas.microsoft.com/office/drawing/2014/main" id="{9C86FE37-F898-4389-A687-4ADAE72FED63}"/>
              </a:ext>
            </a:extLst>
          </p:cNvPr>
          <p:cNvSpPr txBox="1"/>
          <p:nvPr/>
        </p:nvSpPr>
        <p:spPr>
          <a:xfrm>
            <a:off x="3181373" y="2973383"/>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400 = 100 x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3" name="TextBox 102">
            <a:extLst>
              <a:ext uri="{FF2B5EF4-FFF2-40B4-BE49-F238E27FC236}">
                <a16:creationId xmlns:a16="http://schemas.microsoft.com/office/drawing/2014/main" id="{29B5BA1A-04E2-4A85-8E90-11288ED5AFB5}"/>
              </a:ext>
            </a:extLst>
          </p:cNvPr>
          <p:cNvSpPr txBox="1"/>
          <p:nvPr/>
        </p:nvSpPr>
        <p:spPr>
          <a:xfrm>
            <a:off x="5007427" y="2331510"/>
            <a:ext cx="5572527"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32 000 : 100 :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6" name="TextBox 105">
            <a:extLst>
              <a:ext uri="{FF2B5EF4-FFF2-40B4-BE49-F238E27FC236}">
                <a16:creationId xmlns:a16="http://schemas.microsoft.com/office/drawing/2014/main" id="{A8D1FCA6-55AE-4B8A-A549-329A94EC8DF3}"/>
              </a:ext>
            </a:extLst>
          </p:cNvPr>
          <p:cNvSpPr txBox="1"/>
          <p:nvPr/>
        </p:nvSpPr>
        <p:spPr>
          <a:xfrm>
            <a:off x="4985827" y="3149690"/>
            <a:ext cx="2821278"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320 : 4</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7" name="TextBox 106">
            <a:extLst>
              <a:ext uri="{FF2B5EF4-FFF2-40B4-BE49-F238E27FC236}">
                <a16:creationId xmlns:a16="http://schemas.microsoft.com/office/drawing/2014/main" id="{49C63952-5CC4-494F-92E0-59F640F8DDC5}"/>
              </a:ext>
            </a:extLst>
          </p:cNvPr>
          <p:cNvSpPr txBox="1"/>
          <p:nvPr/>
        </p:nvSpPr>
        <p:spPr>
          <a:xfrm>
            <a:off x="4987378" y="3988920"/>
            <a:ext cx="5572527"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 80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108" name="!!TextBox 78">
            <a:extLst>
              <a:ext uri="{FF2B5EF4-FFF2-40B4-BE49-F238E27FC236}">
                <a16:creationId xmlns:a16="http://schemas.microsoft.com/office/drawing/2014/main" id="{259E4D64-2945-4B9F-A706-D51C7ACDE36A}"/>
              </a:ext>
            </a:extLst>
          </p:cNvPr>
          <p:cNvSpPr txBox="1"/>
          <p:nvPr/>
        </p:nvSpPr>
        <p:spPr>
          <a:xfrm>
            <a:off x="3634262" y="4777965"/>
            <a:ext cx="5045936"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a16="http://schemas.microsoft.com/office/drawing/2014/main" id="{83EEA590-1571-430A-AC04-ACEB255EADC1}"/>
              </a:ext>
            </a:extLst>
          </p:cNvPr>
          <p:cNvSpPr txBox="1"/>
          <p:nvPr/>
        </p:nvSpPr>
        <p:spPr>
          <a:xfrm>
            <a:off x="3312727" y="5617786"/>
            <a:ext cx="7267227"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32 000 : 400 = 320 :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8" name="Graphic 57" descr="Arrow Slight curve">
            <a:extLst>
              <a:ext uri="{FF2B5EF4-FFF2-40B4-BE49-F238E27FC236}">
                <a16:creationId xmlns:a16="http://schemas.microsoft.com/office/drawing/2014/main" id="{F9508F7A-E2D2-4A8C-B2A1-59B96CDC49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47444" y="5656644"/>
            <a:ext cx="1461847" cy="914400"/>
          </a:xfrm>
          <a:prstGeom prst="rect">
            <a:avLst/>
          </a:prstGeom>
        </p:spPr>
      </p:pic>
    </p:spTree>
    <p:extLst>
      <p:ext uri="{BB962C8B-B14F-4D97-AF65-F5344CB8AC3E}">
        <p14:creationId xmlns:p14="http://schemas.microsoft.com/office/powerpoint/2010/main" val="1126821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anim calcmode="lin" valueType="num">
                                      <p:cBhvr>
                                        <p:cTn id="13" dur="1000" fill="hold"/>
                                        <p:tgtEl>
                                          <p:spTgt spid="102"/>
                                        </p:tgtEl>
                                        <p:attrNameLst>
                                          <p:attrName>style.rotation</p:attrName>
                                        </p:attrNameLst>
                                      </p:cBhvr>
                                      <p:tavLst>
                                        <p:tav tm="0">
                                          <p:val>
                                            <p:fltVal val="90"/>
                                          </p:val>
                                        </p:tav>
                                        <p:tav tm="100000">
                                          <p:val>
                                            <p:fltVal val="0"/>
                                          </p:val>
                                        </p:tav>
                                      </p:tavLst>
                                    </p:anim>
                                    <p:animEffect transition="in" filter="fade">
                                      <p:cBhvr>
                                        <p:cTn id="14" dur="10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2"/>
                                        </p:tgtEl>
                                      </p:cBhvr>
                                    </p:animEffect>
                                    <p:set>
                                      <p:cBhvr>
                                        <p:cTn id="19" dur="1" fill="hold">
                                          <p:stCondLst>
                                            <p:cond delay="499"/>
                                          </p:stCondLst>
                                        </p:cTn>
                                        <p:tgtEl>
                                          <p:spTgt spid="10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1000" fill="hold"/>
                                        <p:tgtEl>
                                          <p:spTgt spid="81"/>
                                        </p:tgtEl>
                                        <p:attrNameLst>
                                          <p:attrName>ppt_w</p:attrName>
                                        </p:attrNameLst>
                                      </p:cBhvr>
                                      <p:tavLst>
                                        <p:tav tm="0">
                                          <p:val>
                                            <p:fltVal val="0"/>
                                          </p:val>
                                        </p:tav>
                                        <p:tav tm="100000">
                                          <p:val>
                                            <p:strVal val="#ppt_w"/>
                                          </p:val>
                                        </p:tav>
                                      </p:tavLst>
                                    </p:anim>
                                    <p:anim calcmode="lin" valueType="num">
                                      <p:cBhvr>
                                        <p:cTn id="28" dur="1000" fill="hold"/>
                                        <p:tgtEl>
                                          <p:spTgt spid="81"/>
                                        </p:tgtEl>
                                        <p:attrNameLst>
                                          <p:attrName>ppt_h</p:attrName>
                                        </p:attrNameLst>
                                      </p:cBhvr>
                                      <p:tavLst>
                                        <p:tav tm="0">
                                          <p:val>
                                            <p:fltVal val="0"/>
                                          </p:val>
                                        </p:tav>
                                        <p:tav tm="100000">
                                          <p:val>
                                            <p:strVal val="#ppt_h"/>
                                          </p:val>
                                        </p:tav>
                                      </p:tavLst>
                                    </p:anim>
                                    <p:anim calcmode="lin" valueType="num">
                                      <p:cBhvr>
                                        <p:cTn id="29" dur="1000" fill="hold"/>
                                        <p:tgtEl>
                                          <p:spTgt spid="81"/>
                                        </p:tgtEl>
                                        <p:attrNameLst>
                                          <p:attrName>style.rotation</p:attrName>
                                        </p:attrNameLst>
                                      </p:cBhvr>
                                      <p:tavLst>
                                        <p:tav tm="0">
                                          <p:val>
                                            <p:fltVal val="90"/>
                                          </p:val>
                                        </p:tav>
                                        <p:tav tm="100000">
                                          <p:val>
                                            <p:fltVal val="0"/>
                                          </p:val>
                                        </p:tav>
                                      </p:tavLst>
                                    </p:anim>
                                    <p:animEffect transition="in" filter="fade">
                                      <p:cBhvr>
                                        <p:cTn id="30" dur="10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1"/>
                                        </p:tgtEl>
                                      </p:cBhvr>
                                    </p:animEffect>
                                    <p:set>
                                      <p:cBhvr>
                                        <p:cTn id="35" dur="1" fill="hold">
                                          <p:stCondLst>
                                            <p:cond delay="499"/>
                                          </p:stCondLst>
                                        </p:cTn>
                                        <p:tgtEl>
                                          <p:spTgt spid="8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left)">
                                      <p:cBhvr>
                                        <p:cTn id="60" dur="500"/>
                                        <p:tgtEl>
                                          <p:spTgt spid="109"/>
                                        </p:tgtEl>
                                      </p:cBhvr>
                                    </p:animEffect>
                                  </p:childTnLst>
                                </p:cTn>
                              </p:par>
                              <p:par>
                                <p:cTn id="61" presetID="10" presetClass="entr" presetSubtype="0" repeatCount="indefinite"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1" grpId="1"/>
      <p:bldP spid="102" grpId="0"/>
      <p:bldP spid="102" grpId="1"/>
      <p:bldP spid="103" grpId="0"/>
      <p:bldP spid="106" grpId="0"/>
      <p:bldP spid="107" grpId="0"/>
      <p:bldP spid="108" grpId="0"/>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205841" y="259233"/>
            <a:ext cx="1320927" cy="1320927"/>
          </a:xfrm>
          <a:prstGeom prst="rect">
            <a:avLst/>
          </a:prstGeom>
        </p:spPr>
      </p:pic>
      <p:sp>
        <p:nvSpPr>
          <p:cNvPr id="109" name="!!TextBox 78">
            <a:extLst>
              <a:ext uri="{FF2B5EF4-FFF2-40B4-BE49-F238E27FC236}">
                <a16:creationId xmlns:a16="http://schemas.microsoft.com/office/drawing/2014/main" id="{83EEA590-1571-430A-AC04-ACEB255EADC1}"/>
              </a:ext>
            </a:extLst>
          </p:cNvPr>
          <p:cNvSpPr txBox="1"/>
          <p:nvPr/>
        </p:nvSpPr>
        <p:spPr>
          <a:xfrm>
            <a:off x="2298677" y="1235793"/>
            <a:ext cx="726476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32 000 : 400 = 320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a16="http://schemas.microsoft.com/office/drawing/2014/main" id="{3196F8BE-7609-499E-A4C5-33B3E3A7B47D}"/>
              </a:ext>
            </a:extLst>
          </p:cNvPr>
          <p:cNvCxnSpPr>
            <a:cxnSpLocks/>
          </p:cNvCxnSpPr>
          <p:nvPr/>
        </p:nvCxnSpPr>
        <p:spPr>
          <a:xfrm>
            <a:off x="3301072" y="2072058"/>
            <a:ext cx="127092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a16="http://schemas.microsoft.com/office/drawing/2014/main" id="{76E8B7AC-F0C3-4177-ADD4-DA8EF5E2FB4B}"/>
              </a:ext>
            </a:extLst>
          </p:cNvPr>
          <p:cNvCxnSpPr>
            <a:cxnSpLocks/>
          </p:cNvCxnSpPr>
          <p:nvPr/>
        </p:nvCxnSpPr>
        <p:spPr>
          <a:xfrm>
            <a:off x="7208247" y="2072058"/>
            <a:ext cx="1210038"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8642FC1C-D2A0-4B73-A93B-19EFB4094E52}"/>
              </a:ext>
            </a:extLst>
          </p:cNvPr>
          <p:cNvCxnSpPr>
            <a:cxnSpLocks/>
          </p:cNvCxnSpPr>
          <p:nvPr/>
        </p:nvCxnSpPr>
        <p:spPr>
          <a:xfrm>
            <a:off x="5241678" y="2072058"/>
            <a:ext cx="97536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a16="http://schemas.microsoft.com/office/drawing/2014/main" id="{6B337CCE-F527-4F53-81CC-8A8CD05116A2}"/>
              </a:ext>
            </a:extLst>
          </p:cNvPr>
          <p:cNvCxnSpPr>
            <a:cxnSpLocks/>
          </p:cNvCxnSpPr>
          <p:nvPr/>
        </p:nvCxnSpPr>
        <p:spPr>
          <a:xfrm>
            <a:off x="8959948" y="2072058"/>
            <a:ext cx="5080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sp>
        <p:nvSpPr>
          <p:cNvPr id="117" name="!!TextBox 78">
            <a:extLst>
              <a:ext uri="{FF2B5EF4-FFF2-40B4-BE49-F238E27FC236}">
                <a16:creationId xmlns:a16="http://schemas.microsoft.com/office/drawing/2014/main" id="{F9F04ED1-D597-4805-802B-7B240EDD7D21}"/>
              </a:ext>
            </a:extLst>
          </p:cNvPr>
          <p:cNvSpPr txBox="1"/>
          <p:nvPr/>
        </p:nvSpPr>
        <p:spPr>
          <a:xfrm>
            <a:off x="2092122" y="2535541"/>
            <a:ext cx="8800728" cy="2308324"/>
          </a:xfrm>
          <a:prstGeom prst="rect">
            <a:avLst/>
          </a:prstGeom>
          <a:noFill/>
        </p:spPr>
        <p:txBody>
          <a:bodyPr wrap="square" rtlCol="0">
            <a:spAutoFit/>
          </a:bodyPr>
          <a:lstStyle/>
          <a:p>
            <a:pPr indent="400050"/>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Xóa hai chữ số 0 ở tận cùng số chia và số bị chia, rồi chia như thường.</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19" name="Picture 118">
            <a:extLst>
              <a:ext uri="{FF2B5EF4-FFF2-40B4-BE49-F238E27FC236}">
                <a16:creationId xmlns:a16="http://schemas.microsoft.com/office/drawing/2014/main" id="{BEA1DCC7-DB5D-434E-B76E-E2F51D2171F6}"/>
              </a:ext>
            </a:extLst>
          </p:cNvPr>
          <p:cNvPicPr>
            <a:picLocks noChangeAspect="1"/>
          </p:cNvPicPr>
          <p:nvPr/>
        </p:nvPicPr>
        <p:blipFill rotWithShape="1">
          <a:blip r:embed="rId11">
            <a:extLst>
              <a:ext uri="{28A0092B-C50C-407E-A947-70E740481C1C}">
                <a14:useLocalDpi xmlns:a14="http://schemas.microsoft.com/office/drawing/2010/main" val="0"/>
              </a:ext>
            </a:extLst>
          </a:blip>
          <a:srcRect l="6635" t="-897" r="61516" b="10713"/>
          <a:stretch/>
        </p:blipFill>
        <p:spPr>
          <a:xfrm>
            <a:off x="5013763" y="2177313"/>
            <a:ext cx="1939708" cy="4167574"/>
          </a:xfrm>
          <a:prstGeom prst="rect">
            <a:avLst/>
          </a:prstGeom>
        </p:spPr>
      </p:pic>
      <p:pic>
        <p:nvPicPr>
          <p:cNvPr id="120" name="Picture 119">
            <a:extLst>
              <a:ext uri="{FF2B5EF4-FFF2-40B4-BE49-F238E27FC236}">
                <a16:creationId xmlns:a16="http://schemas.microsoft.com/office/drawing/2014/main" id="{5B749BF8-33D3-49D1-9092-55467D8A73DC}"/>
              </a:ext>
            </a:extLst>
          </p:cNvPr>
          <p:cNvPicPr>
            <a:picLocks noChangeAspect="1"/>
          </p:cNvPicPr>
          <p:nvPr/>
        </p:nvPicPr>
        <p:blipFill rotWithShape="1">
          <a:blip r:embed="rId11">
            <a:extLst>
              <a:ext uri="{28A0092B-C50C-407E-A947-70E740481C1C}">
                <a14:useLocalDpi xmlns:a14="http://schemas.microsoft.com/office/drawing/2010/main" val="0"/>
              </a:ext>
            </a:extLst>
          </a:blip>
          <a:srcRect l="48515" t="-1412" r="3892" b="1412"/>
          <a:stretch/>
        </p:blipFill>
        <p:spPr>
          <a:xfrm>
            <a:off x="9481791" y="3312477"/>
            <a:ext cx="2425355" cy="3866718"/>
          </a:xfrm>
          <a:prstGeom prst="rect">
            <a:avLst/>
          </a:prstGeom>
        </p:spPr>
      </p:pic>
    </p:spTree>
    <p:extLst>
      <p:ext uri="{BB962C8B-B14F-4D97-AF65-F5344CB8AC3E}">
        <p14:creationId xmlns:p14="http://schemas.microsoft.com/office/powerpoint/2010/main" val="950407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par>
                                <p:cTn id="13" presetID="22" presetClass="entr" presetSubtype="4" repeatCount="500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childTnLst>
                          </p:cTn>
                        </p:par>
                        <p:par>
                          <p:cTn id="16" fill="hold">
                            <p:stCondLst>
                              <p:cond delay="2500"/>
                            </p:stCondLst>
                            <p:childTnLst>
                              <p:par>
                                <p:cTn id="17" presetID="22" presetClass="entr" presetSubtype="4" repeatCount="500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par>
                                <p:cTn id="23" presetID="10" presetClass="exit" presetSubtype="0" fill="hold" nodeType="withEffect">
                                  <p:stCondLst>
                                    <p:cond delay="0"/>
                                  </p:stCondLst>
                                  <p:childTnLst>
                                    <p:animEffect transition="out" filter="fade">
                                      <p:cBhvr>
                                        <p:cTn id="24" dur="500"/>
                                        <p:tgtEl>
                                          <p:spTgt spid="104"/>
                                        </p:tgtEl>
                                      </p:cBhvr>
                                    </p:animEffect>
                                    <p:set>
                                      <p:cBhvr>
                                        <p:cTn id="25" dur="1" fill="hold">
                                          <p:stCondLst>
                                            <p:cond delay="499"/>
                                          </p:stCondLst>
                                        </p:cTn>
                                        <p:tgtEl>
                                          <p:spTgt spid="10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5"/>
                                        </p:tgtEl>
                                      </p:cBhvr>
                                    </p:animEffect>
                                    <p:set>
                                      <p:cBhvr>
                                        <p:cTn id="28" dur="1" fill="hold">
                                          <p:stCondLst>
                                            <p:cond delay="499"/>
                                          </p:stCondLst>
                                        </p:cTn>
                                        <p:tgtEl>
                                          <p:spTgt spid="105"/>
                                        </p:tgtEl>
                                        <p:attrNameLst>
                                          <p:attrName>style.visibility</p:attrName>
                                        </p:attrNameLst>
                                      </p:cBhvr>
                                      <p:to>
                                        <p:strVal val="hidden"/>
                                      </p:to>
                                    </p:set>
                                  </p:childTnLst>
                                </p:cTn>
                              </p:par>
                            </p:childTnLst>
                          </p:cTn>
                        </p:par>
                        <p:par>
                          <p:cTn id="29" fill="hold">
                            <p:stCondLst>
                              <p:cond delay="5000"/>
                            </p:stCondLst>
                            <p:childTnLst>
                              <p:par>
                                <p:cTn id="30" presetID="10" presetClass="exit" presetSubtype="0" fill="hold" nodeType="afterEffect">
                                  <p:stCondLst>
                                    <p:cond delay="0"/>
                                  </p:stCondLst>
                                  <p:childTnLst>
                                    <p:animEffect transition="out" filter="fade">
                                      <p:cBhvr>
                                        <p:cTn id="31" dur="500"/>
                                        <p:tgtEl>
                                          <p:spTgt spid="111"/>
                                        </p:tgtEl>
                                      </p:cBhvr>
                                    </p:animEffect>
                                    <p:set>
                                      <p:cBhvr>
                                        <p:cTn id="32" dur="1" fill="hold">
                                          <p:stCondLst>
                                            <p:cond delay="499"/>
                                          </p:stCondLst>
                                        </p:cTn>
                                        <p:tgtEl>
                                          <p:spTgt spid="1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2"/>
                                        </p:tgtEl>
                                      </p:cBhvr>
                                    </p:animEffect>
                                    <p:set>
                                      <p:cBhvr>
                                        <p:cTn id="35" dur="1" fill="hold">
                                          <p:stCondLst>
                                            <p:cond delay="499"/>
                                          </p:stCondLst>
                                        </p:cTn>
                                        <p:tgtEl>
                                          <p:spTgt spid="1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9"/>
                                        </p:tgtEl>
                                      </p:cBhvr>
                                    </p:animEffect>
                                    <p:set>
                                      <p:cBhvr>
                                        <p:cTn id="38" dur="1" fill="hold">
                                          <p:stCondLst>
                                            <p:cond delay="499"/>
                                          </p:stCondLst>
                                        </p:cTn>
                                        <p:tgtEl>
                                          <p:spTgt spid="119"/>
                                        </p:tgtEl>
                                        <p:attrNameLst>
                                          <p:attrName>style.visibility</p:attrName>
                                        </p:attrNameLst>
                                      </p:cBhvr>
                                      <p:to>
                                        <p:strVal val="hidden"/>
                                      </p:to>
                                    </p:set>
                                  </p:childTnLst>
                                </p:cTn>
                              </p:par>
                            </p:childTnLst>
                          </p:cTn>
                        </p:par>
                        <p:par>
                          <p:cTn id="39" fill="hold">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fade">
                                      <p:cBhvr>
                                        <p:cTn id="42" dur="500"/>
                                        <p:tgtEl>
                                          <p:spTgt spid="117"/>
                                        </p:tgtEl>
                                      </p:cBhvr>
                                    </p:animEffect>
                                  </p:childTnLst>
                                </p:cTn>
                              </p:par>
                              <p:par>
                                <p:cTn id="43" presetID="10"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fade">
                                      <p:cBhvr>
                                        <p:cTn id="45"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109" name="!!TextBox 78">
            <a:extLst>
              <a:ext uri="{FF2B5EF4-FFF2-40B4-BE49-F238E27FC236}">
                <a16:creationId xmlns:a16="http://schemas.microsoft.com/office/drawing/2014/main" id="{83EEA590-1571-430A-AC04-ACEB255EADC1}"/>
              </a:ext>
            </a:extLst>
          </p:cNvPr>
          <p:cNvSpPr txBox="1"/>
          <p:nvPr/>
        </p:nvSpPr>
        <p:spPr>
          <a:xfrm>
            <a:off x="1876769" y="514885"/>
            <a:ext cx="4097099"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32 000 : 400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867A1805-FB7E-46AE-BFCA-912FB703EDB4}"/>
              </a:ext>
            </a:extLst>
          </p:cNvPr>
          <p:cNvSpPr/>
          <p:nvPr/>
        </p:nvSpPr>
        <p:spPr>
          <a:xfrm>
            <a:off x="6193904" y="446855"/>
            <a:ext cx="4432568" cy="6099060"/>
          </a:xfrm>
          <a:prstGeom prst="roundRect">
            <a:avLst/>
          </a:prstGeom>
          <a:solidFill>
            <a:srgbClr val="81B2DF"/>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5603" y="-238007"/>
            <a:ext cx="1320927" cy="1320927"/>
          </a:xfrm>
          <a:prstGeom prst="rect">
            <a:avLst/>
          </a:prstGeom>
        </p:spPr>
      </p:pic>
      <p:sp>
        <p:nvSpPr>
          <p:cNvPr id="84" name="!!TextBox 78">
            <a:extLst>
              <a:ext uri="{FF2B5EF4-FFF2-40B4-BE49-F238E27FC236}">
                <a16:creationId xmlns:a16="http://schemas.microsoft.com/office/drawing/2014/main" id="{A8D83328-6A2A-462F-84D4-BBE2C7559092}"/>
              </a:ext>
            </a:extLst>
          </p:cNvPr>
          <p:cNvSpPr txBox="1"/>
          <p:nvPr/>
        </p:nvSpPr>
        <p:spPr>
          <a:xfrm>
            <a:off x="1834898" y="2075230"/>
            <a:ext cx="235327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32 000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9" name="!!TextBox 78">
            <a:extLst>
              <a:ext uri="{FF2B5EF4-FFF2-40B4-BE49-F238E27FC236}">
                <a16:creationId xmlns:a16="http://schemas.microsoft.com/office/drawing/2014/main" id="{45795D26-7D2E-43BF-8B5F-F83312511DAF}"/>
              </a:ext>
            </a:extLst>
          </p:cNvPr>
          <p:cNvSpPr txBox="1"/>
          <p:nvPr/>
        </p:nvSpPr>
        <p:spPr>
          <a:xfrm>
            <a:off x="4047470" y="2037958"/>
            <a:ext cx="1259018"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400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0" name="!!TextBox 78">
            <a:extLst>
              <a:ext uri="{FF2B5EF4-FFF2-40B4-BE49-F238E27FC236}">
                <a16:creationId xmlns:a16="http://schemas.microsoft.com/office/drawing/2014/main" id="{278B4D79-9545-49A0-822C-6E81966F9DB8}"/>
              </a:ext>
            </a:extLst>
          </p:cNvPr>
          <p:cNvSpPr txBox="1"/>
          <p:nvPr/>
        </p:nvSpPr>
        <p:spPr>
          <a:xfrm>
            <a:off x="6349455" y="1431650"/>
            <a:ext cx="3932703" cy="707886"/>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Đặt tính</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a16="http://schemas.microsoft.com/office/drawing/2014/main" id="{04334F2D-7B6D-4E60-8F46-5E3E32E80AAD}"/>
              </a:ext>
            </a:extLst>
          </p:cNvPr>
          <p:cNvGrpSpPr/>
          <p:nvPr/>
        </p:nvGrpSpPr>
        <p:grpSpPr>
          <a:xfrm>
            <a:off x="3971986" y="2100035"/>
            <a:ext cx="1770197" cy="1967593"/>
            <a:chOff x="3926659" y="1585685"/>
            <a:chExt cx="1770197" cy="1967593"/>
          </a:xfrm>
        </p:grpSpPr>
        <p:cxnSp>
          <p:nvCxnSpPr>
            <p:cNvPr id="58" name="Straight Connector 57">
              <a:extLst>
                <a:ext uri="{FF2B5EF4-FFF2-40B4-BE49-F238E27FC236}">
                  <a16:creationId xmlns:a16="http://schemas.microsoft.com/office/drawing/2014/main" id="{0ABC039C-9735-4898-A42E-1B7D62EDF93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165231-B297-4BBF-BF1E-3294C2D8544B}"/>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sp>
        <p:nvSpPr>
          <p:cNvPr id="102" name="!!TextBox 78">
            <a:extLst>
              <a:ext uri="{FF2B5EF4-FFF2-40B4-BE49-F238E27FC236}">
                <a16:creationId xmlns:a16="http://schemas.microsoft.com/office/drawing/2014/main" id="{FBEB5711-D567-4DE2-AB30-06399FC11ECC}"/>
              </a:ext>
            </a:extLst>
          </p:cNvPr>
          <p:cNvSpPr txBox="1"/>
          <p:nvPr/>
        </p:nvSpPr>
        <p:spPr>
          <a:xfrm>
            <a:off x="6343824" y="2249590"/>
            <a:ext cx="4304884" cy="2554545"/>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Cùng xóa hai chữ số 0 ở tận cùng của số chia và số bị chia.</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cxnSp>
        <p:nvCxnSpPr>
          <p:cNvPr id="103" name="Straight Connector 102">
            <a:extLst>
              <a:ext uri="{FF2B5EF4-FFF2-40B4-BE49-F238E27FC236}">
                <a16:creationId xmlns:a16="http://schemas.microsoft.com/office/drawing/2014/main" id="{225B97F3-0155-4336-8E91-50E1837AA1DC}"/>
              </a:ext>
            </a:extLst>
          </p:cNvPr>
          <p:cNvCxnSpPr>
            <a:cxnSpLocks/>
          </p:cNvCxnSpPr>
          <p:nvPr/>
        </p:nvCxnSpPr>
        <p:spPr>
          <a:xfrm>
            <a:off x="3488329" y="280323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6" name="Straight Connector 105">
            <a:extLst>
              <a:ext uri="{FF2B5EF4-FFF2-40B4-BE49-F238E27FC236}">
                <a16:creationId xmlns:a16="http://schemas.microsoft.com/office/drawing/2014/main" id="{B8472E20-FBDB-4BFF-9333-6C2734D93039}"/>
              </a:ext>
            </a:extLst>
          </p:cNvPr>
          <p:cNvCxnSpPr>
            <a:cxnSpLocks/>
          </p:cNvCxnSpPr>
          <p:nvPr/>
        </p:nvCxnSpPr>
        <p:spPr>
          <a:xfrm>
            <a:off x="4838007" y="278418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8E0102C3-9E25-4123-B91D-ED238AD02477}"/>
              </a:ext>
            </a:extLst>
          </p:cNvPr>
          <p:cNvCxnSpPr>
            <a:cxnSpLocks/>
          </p:cNvCxnSpPr>
          <p:nvPr/>
        </p:nvCxnSpPr>
        <p:spPr>
          <a:xfrm flipH="1">
            <a:off x="4825860" y="2086235"/>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63E8DBD9-195C-4BCE-9F56-48A53DF4C749}"/>
              </a:ext>
            </a:extLst>
          </p:cNvPr>
          <p:cNvCxnSpPr/>
          <p:nvPr/>
        </p:nvCxnSpPr>
        <p:spPr>
          <a:xfrm flipH="1">
            <a:off x="3428431" y="2123517"/>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08" name="!!TextBox 78">
            <a:extLst>
              <a:ext uri="{FF2B5EF4-FFF2-40B4-BE49-F238E27FC236}">
                <a16:creationId xmlns:a16="http://schemas.microsoft.com/office/drawing/2014/main" id="{C656574E-298A-44FC-92C6-0B0E6B5CD974}"/>
              </a:ext>
            </a:extLst>
          </p:cNvPr>
          <p:cNvSpPr txBox="1"/>
          <p:nvPr/>
        </p:nvSpPr>
        <p:spPr>
          <a:xfrm>
            <a:off x="2163364" y="2989371"/>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0" name="!!TextBox 78">
            <a:extLst>
              <a:ext uri="{FF2B5EF4-FFF2-40B4-BE49-F238E27FC236}">
                <a16:creationId xmlns:a16="http://schemas.microsoft.com/office/drawing/2014/main" id="{BF69B8A6-C17A-4A13-B963-5EF9253BFA98}"/>
              </a:ext>
            </a:extLst>
          </p:cNvPr>
          <p:cNvSpPr txBox="1"/>
          <p:nvPr/>
        </p:nvSpPr>
        <p:spPr>
          <a:xfrm>
            <a:off x="4143173" y="3029376"/>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8</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3" name="!!TextBox 78">
            <a:extLst>
              <a:ext uri="{FF2B5EF4-FFF2-40B4-BE49-F238E27FC236}">
                <a16:creationId xmlns:a16="http://schemas.microsoft.com/office/drawing/2014/main" id="{F3D69C59-FC6F-4480-9DD6-0A18B79860A2}"/>
              </a:ext>
            </a:extLst>
          </p:cNvPr>
          <p:cNvSpPr txBox="1"/>
          <p:nvPr/>
        </p:nvSpPr>
        <p:spPr>
          <a:xfrm>
            <a:off x="6364579" y="4823089"/>
            <a:ext cx="4150005" cy="1323439"/>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Thực hiện phép chia 320 : 4</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sp>
        <p:nvSpPr>
          <p:cNvPr id="114" name="!!TextBox 78">
            <a:extLst>
              <a:ext uri="{FF2B5EF4-FFF2-40B4-BE49-F238E27FC236}">
                <a16:creationId xmlns:a16="http://schemas.microsoft.com/office/drawing/2014/main" id="{13290A1A-4ABE-45DA-8486-3C1B0C6088DB}"/>
              </a:ext>
            </a:extLst>
          </p:cNvPr>
          <p:cNvSpPr txBox="1"/>
          <p:nvPr/>
        </p:nvSpPr>
        <p:spPr>
          <a:xfrm>
            <a:off x="1518881" y="4407217"/>
            <a:ext cx="5781807" cy="769441"/>
          </a:xfrm>
          <a:prstGeom prst="rect">
            <a:avLst/>
          </a:prstGeom>
          <a:noFill/>
        </p:spPr>
        <p:txBody>
          <a:bodyPr wrap="square" rtlCol="0">
            <a:spAutoFit/>
          </a:bodyPr>
          <a:lstStyle/>
          <a:p>
            <a:r>
              <a:rPr lang="en-US" sz="4400">
                <a:latin typeface="Tahoma" panose="020B0604030504040204" pitchFamily="34" charset="0"/>
                <a:ea typeface="Tahoma" panose="020B0604030504040204" pitchFamily="34" charset="0"/>
                <a:cs typeface="Tahoma" panose="020B0604030504040204" pitchFamily="34" charset="0"/>
              </a:rPr>
              <a:t>32 000 : 400 = 80</a:t>
            </a:r>
            <a:endParaRPr lang="id-ID" sz="4400" dirty="0">
              <a:latin typeface="Tahoma" panose="020B0604030504040204" pitchFamily="34" charset="0"/>
              <a:ea typeface="Tahoma" panose="020B0604030504040204" pitchFamily="34" charset="0"/>
              <a:cs typeface="Tahoma" panose="020B0604030504040204" pitchFamily="34" charset="0"/>
            </a:endParaRPr>
          </a:p>
        </p:txBody>
      </p:sp>
      <p:sp>
        <p:nvSpPr>
          <p:cNvPr id="116" name="!!TextBox 78">
            <a:extLst>
              <a:ext uri="{FF2B5EF4-FFF2-40B4-BE49-F238E27FC236}">
                <a16:creationId xmlns:a16="http://schemas.microsoft.com/office/drawing/2014/main" id="{E31EB399-96D0-487F-8D5F-2B0C16D2BB40}"/>
              </a:ext>
            </a:extLst>
          </p:cNvPr>
          <p:cNvSpPr txBox="1"/>
          <p:nvPr/>
        </p:nvSpPr>
        <p:spPr>
          <a:xfrm>
            <a:off x="6297267" y="1287380"/>
            <a:ext cx="4395298" cy="5016758"/>
          </a:xfrm>
          <a:prstGeom prst="rect">
            <a:avLst/>
          </a:prstGeom>
          <a:noFill/>
        </p:spPr>
        <p:txBody>
          <a:bodyPr wrap="square" rtlCol="0">
            <a:spAutoFit/>
          </a:bodyPr>
          <a:lstStyle/>
          <a:p>
            <a:pPr indent="400050"/>
            <a:r>
              <a:rPr lang="en-US" sz="4000">
                <a:latin typeface="Tahoma" panose="020B0604030504040204" pitchFamily="34" charset="0"/>
                <a:ea typeface="Tahoma" panose="020B0604030504040204" pitchFamily="34" charset="0"/>
                <a:cs typeface="Tahoma" panose="020B0604030504040204" pitchFamily="34" charset="0"/>
              </a:rPr>
              <a:t>Khi thực hiện phép chia </a:t>
            </a:r>
          </a:p>
          <a:p>
            <a:pPr indent="400050"/>
            <a:r>
              <a:rPr lang="en-US" sz="4000">
                <a:latin typeface="Tahoma" panose="020B0604030504040204" pitchFamily="34" charset="0"/>
                <a:ea typeface="Tahoma" panose="020B0604030504040204" pitchFamily="34" charset="0"/>
                <a:cs typeface="Tahoma" panose="020B0604030504040204" pitchFamily="34" charset="0"/>
              </a:rPr>
              <a:t>32 000 : 400, </a:t>
            </a:r>
          </a:p>
          <a:p>
            <a:r>
              <a:rPr lang="en-US" sz="4000">
                <a:latin typeface="Tahoma" panose="020B0604030504040204" pitchFamily="34" charset="0"/>
                <a:ea typeface="Tahoma" panose="020B0604030504040204" pitchFamily="34" charset="0"/>
                <a:cs typeface="Tahoma" panose="020B0604030504040204" pitchFamily="34" charset="0"/>
              </a:rPr>
              <a:t>ta có thể </a:t>
            </a:r>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cùng xóa hai chữ số 0 ở tận cùng</a:t>
            </a:r>
            <a:r>
              <a:rPr lang="en-US" sz="4000">
                <a:latin typeface="Tahoma" panose="020B0604030504040204" pitchFamily="34" charset="0"/>
                <a:ea typeface="Tahoma" panose="020B0604030504040204" pitchFamily="34" charset="0"/>
                <a:cs typeface="Tahoma" panose="020B0604030504040204" pitchFamily="34" charset="0"/>
              </a:rPr>
              <a:t> số chia và số bị chia, rồi chia như thường.</a:t>
            </a:r>
            <a:endParaRPr lang="id-ID" sz="40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a16="http://schemas.microsoft.com/office/drawing/2014/main" id="{425BD876-5554-4FAE-9CA1-3C40550A15D0}"/>
              </a:ext>
            </a:extLst>
          </p:cNvPr>
          <p:cNvCxnSpPr>
            <a:cxnSpLocks/>
          </p:cNvCxnSpPr>
          <p:nvPr/>
        </p:nvCxnSpPr>
        <p:spPr>
          <a:xfrm>
            <a:off x="4476057" y="278418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a16="http://schemas.microsoft.com/office/drawing/2014/main" id="{7E791F5D-437B-45E7-B069-14B24F40D33F}"/>
              </a:ext>
            </a:extLst>
          </p:cNvPr>
          <p:cNvCxnSpPr>
            <a:cxnSpLocks/>
          </p:cNvCxnSpPr>
          <p:nvPr/>
        </p:nvCxnSpPr>
        <p:spPr>
          <a:xfrm>
            <a:off x="3145429" y="2803232"/>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2A876894-5B10-4601-AB05-C2DCA08C75F5}"/>
              </a:ext>
            </a:extLst>
          </p:cNvPr>
          <p:cNvCxnSpPr>
            <a:cxnSpLocks/>
          </p:cNvCxnSpPr>
          <p:nvPr/>
        </p:nvCxnSpPr>
        <p:spPr>
          <a:xfrm flipH="1">
            <a:off x="4464253" y="2085676"/>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2BED05AD-029E-4313-9585-344B8D7397C7}"/>
              </a:ext>
            </a:extLst>
          </p:cNvPr>
          <p:cNvCxnSpPr/>
          <p:nvPr/>
        </p:nvCxnSpPr>
        <p:spPr>
          <a:xfrm flipH="1">
            <a:off x="3112151" y="2143182"/>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17" name="!!TextBox 78">
            <a:extLst>
              <a:ext uri="{FF2B5EF4-FFF2-40B4-BE49-F238E27FC236}">
                <a16:creationId xmlns:a16="http://schemas.microsoft.com/office/drawing/2014/main" id="{5B797419-194C-4A76-BEF7-4B0E2684AD51}"/>
              </a:ext>
            </a:extLst>
          </p:cNvPr>
          <p:cNvSpPr txBox="1"/>
          <p:nvPr/>
        </p:nvSpPr>
        <p:spPr>
          <a:xfrm>
            <a:off x="2639107" y="2989371"/>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8" name="!!TextBox 78">
            <a:extLst>
              <a:ext uri="{FF2B5EF4-FFF2-40B4-BE49-F238E27FC236}">
                <a16:creationId xmlns:a16="http://schemas.microsoft.com/office/drawing/2014/main" id="{02D518E7-BB96-436E-9FED-4ED7B431AF0E}"/>
              </a:ext>
            </a:extLst>
          </p:cNvPr>
          <p:cNvSpPr txBox="1"/>
          <p:nvPr/>
        </p:nvSpPr>
        <p:spPr>
          <a:xfrm>
            <a:off x="4504616" y="3029376"/>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78">
            <a:extLst>
              <a:ext uri="{FF2B5EF4-FFF2-40B4-BE49-F238E27FC236}">
                <a16:creationId xmlns:a16="http://schemas.microsoft.com/office/drawing/2014/main" id="{BC2E3249-1CC9-4830-B122-191D99433166}"/>
              </a:ext>
            </a:extLst>
          </p:cNvPr>
          <p:cNvSpPr txBox="1"/>
          <p:nvPr/>
        </p:nvSpPr>
        <p:spPr>
          <a:xfrm>
            <a:off x="2657891" y="3730918"/>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120" name="Straight Connector 119">
            <a:extLst>
              <a:ext uri="{FF2B5EF4-FFF2-40B4-BE49-F238E27FC236}">
                <a16:creationId xmlns:a16="http://schemas.microsoft.com/office/drawing/2014/main" id="{2DA25066-35D5-4569-8CF3-6CF9E6F65231}"/>
              </a:ext>
            </a:extLst>
          </p:cNvPr>
          <p:cNvCxnSpPr/>
          <p:nvPr/>
        </p:nvCxnSpPr>
        <p:spPr>
          <a:xfrm>
            <a:off x="7141132" y="2874512"/>
            <a:ext cx="312478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79D5506-4B01-47C7-9FCF-FFC34B8CB8AD}"/>
              </a:ext>
            </a:extLst>
          </p:cNvPr>
          <p:cNvCxnSpPr>
            <a:cxnSpLocks/>
          </p:cNvCxnSpPr>
          <p:nvPr/>
        </p:nvCxnSpPr>
        <p:spPr>
          <a:xfrm>
            <a:off x="6446718" y="3527103"/>
            <a:ext cx="3401988"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42EF3E71-3AAE-4B41-9A16-4EEE92A07EC4}"/>
              </a:ext>
            </a:extLst>
          </p:cNvPr>
          <p:cNvCxnSpPr>
            <a:cxnSpLocks/>
          </p:cNvCxnSpPr>
          <p:nvPr/>
        </p:nvCxnSpPr>
        <p:spPr>
          <a:xfrm>
            <a:off x="6471213" y="4105728"/>
            <a:ext cx="1076215"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101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left)">
                                      <p:cBhvr>
                                        <p:cTn id="25" dur="500"/>
                                        <p:tgtEl>
                                          <p:spTgt spid="10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0"/>
                                        </p:tgtEl>
                                        <p:attrNameLst>
                                          <p:attrName>style.visibility</p:attrName>
                                        </p:attrNameLst>
                                      </p:cBhvr>
                                      <p:to>
                                        <p:strVal val="visible"/>
                                      </p:to>
                                    </p:set>
                                    <p:animEffect transition="in" filter="wipe(left)">
                                      <p:cBhvr>
                                        <p:cTn id="29" dur="500"/>
                                        <p:tgtEl>
                                          <p:spTgt spid="120"/>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21"/>
                                        </p:tgtEl>
                                        <p:attrNameLst>
                                          <p:attrName>style.visibility</p:attrName>
                                        </p:attrNameLst>
                                      </p:cBhvr>
                                      <p:to>
                                        <p:strVal val="visible"/>
                                      </p:to>
                                    </p:set>
                                    <p:animEffect transition="in" filter="wipe(left)">
                                      <p:cBhvr>
                                        <p:cTn id="33" dur="500"/>
                                        <p:tgtEl>
                                          <p:spTgt spid="121"/>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wipe(left)">
                                      <p:cBhvr>
                                        <p:cTn id="37" dur="500"/>
                                        <p:tgtEl>
                                          <p:spTgt spid="122"/>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fade">
                                      <p:cBhvr>
                                        <p:cTn id="45" dur="1000"/>
                                        <p:tgtEl>
                                          <p:spTgt spid="104"/>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fade">
                                      <p:cBhvr>
                                        <p:cTn id="49" dur="1000"/>
                                        <p:tgtEl>
                                          <p:spTgt spid="103"/>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fade">
                                      <p:cBhvr>
                                        <p:cTn id="53" dur="1000"/>
                                        <p:tgtEl>
                                          <p:spTgt spid="105"/>
                                        </p:tgtEl>
                                      </p:cBhvr>
                                    </p:animEffect>
                                  </p:childTnLst>
                                </p:cTn>
                              </p:par>
                            </p:childTnLst>
                          </p:cTn>
                        </p:par>
                        <p:par>
                          <p:cTn id="54" fill="hold">
                            <p:stCondLst>
                              <p:cond delay="6000"/>
                            </p:stCondLst>
                            <p:childTnLst>
                              <p:par>
                                <p:cTn id="55" presetID="22" presetClass="entr" presetSubtype="4" repeatCount="5000"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wipe(down)">
                                      <p:cBhvr>
                                        <p:cTn id="57" dur="500"/>
                                        <p:tgtEl>
                                          <p:spTgt spid="103"/>
                                        </p:tgtEl>
                                      </p:cBhvr>
                                    </p:animEffect>
                                  </p:childTnLst>
                                </p:cTn>
                              </p:par>
                              <p:par>
                                <p:cTn id="58" presetID="22" presetClass="entr" presetSubtype="4" repeatCount="5000"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down)">
                                      <p:cBhvr>
                                        <p:cTn id="60" dur="500"/>
                                        <p:tgtEl>
                                          <p:spTgt spid="106"/>
                                        </p:tgtEl>
                                      </p:cBhvr>
                                    </p:animEffect>
                                  </p:childTnLst>
                                </p:cTn>
                              </p:par>
                              <p:par>
                                <p:cTn id="61" presetID="22" presetClass="entr" presetSubtype="4" repeatCount="5000"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wipe(down)">
                                      <p:cBhvr>
                                        <p:cTn id="63" dur="500"/>
                                        <p:tgtEl>
                                          <p:spTgt spid="104"/>
                                        </p:tgtEl>
                                      </p:cBhvr>
                                    </p:animEffect>
                                  </p:childTnLst>
                                </p:cTn>
                              </p:par>
                              <p:par>
                                <p:cTn id="64" presetID="22" presetClass="entr" presetSubtype="4" repeatCount="5000" fill="hold" nodeType="withEffect">
                                  <p:stCondLst>
                                    <p:cond delay="0"/>
                                  </p:stCondLst>
                                  <p:childTnLst>
                                    <p:set>
                                      <p:cBhvr>
                                        <p:cTn id="65" dur="1" fill="hold">
                                          <p:stCondLst>
                                            <p:cond delay="0"/>
                                          </p:stCondLst>
                                        </p:cTn>
                                        <p:tgtEl>
                                          <p:spTgt spid="105"/>
                                        </p:tgtEl>
                                        <p:attrNameLst>
                                          <p:attrName>style.visibility</p:attrName>
                                        </p:attrNameLst>
                                      </p:cBhvr>
                                      <p:to>
                                        <p:strVal val="visible"/>
                                      </p:to>
                                    </p:set>
                                    <p:animEffect transition="in" filter="wipe(down)">
                                      <p:cBhvr>
                                        <p:cTn id="66" dur="500"/>
                                        <p:tgtEl>
                                          <p:spTgt spid="105"/>
                                        </p:tgtEl>
                                      </p:cBhvr>
                                    </p:animEffect>
                                  </p:childTnLst>
                                </p:cTn>
                              </p:par>
                            </p:childTnLst>
                          </p:cTn>
                        </p:par>
                        <p:par>
                          <p:cTn id="67" fill="hold">
                            <p:stCondLst>
                              <p:cond delay="8500"/>
                            </p:stCondLst>
                            <p:childTnLst>
                              <p:par>
                                <p:cTn id="68" presetID="10" presetClass="exit" presetSubtype="0" fill="hold" nodeType="afterEffect">
                                  <p:stCondLst>
                                    <p:cond delay="0"/>
                                  </p:stCondLst>
                                  <p:childTnLst>
                                    <p:animEffect transition="out" filter="fade">
                                      <p:cBhvr>
                                        <p:cTn id="69" dur="500"/>
                                        <p:tgtEl>
                                          <p:spTgt spid="103"/>
                                        </p:tgtEl>
                                      </p:cBhvr>
                                    </p:animEffect>
                                    <p:set>
                                      <p:cBhvr>
                                        <p:cTn id="70" dur="1" fill="hold">
                                          <p:stCondLst>
                                            <p:cond delay="499"/>
                                          </p:stCondLst>
                                        </p:cTn>
                                        <p:tgtEl>
                                          <p:spTgt spid="10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06"/>
                                        </p:tgtEl>
                                      </p:cBhvr>
                                    </p:animEffect>
                                    <p:set>
                                      <p:cBhvr>
                                        <p:cTn id="73" dur="1" fill="hold">
                                          <p:stCondLst>
                                            <p:cond delay="499"/>
                                          </p:stCondLst>
                                        </p:cTn>
                                        <p:tgtEl>
                                          <p:spTgt spid="10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05"/>
                                        </p:tgtEl>
                                      </p:cBhvr>
                                    </p:animEffect>
                                    <p:set>
                                      <p:cBhvr>
                                        <p:cTn id="76" dur="1" fill="hold">
                                          <p:stCondLst>
                                            <p:cond delay="499"/>
                                          </p:stCondLst>
                                        </p:cTn>
                                        <p:tgtEl>
                                          <p:spTgt spid="105"/>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04"/>
                                        </p:tgtEl>
                                      </p:cBhvr>
                                    </p:animEffect>
                                    <p:set>
                                      <p:cBhvr>
                                        <p:cTn id="79" dur="1" fill="hold">
                                          <p:stCondLst>
                                            <p:cond delay="499"/>
                                          </p:stCondLst>
                                        </p:cTn>
                                        <p:tgtEl>
                                          <p:spTgt spid="104"/>
                                        </p:tgtEl>
                                        <p:attrNameLst>
                                          <p:attrName>style.visibility</p:attrName>
                                        </p:attrNameLst>
                                      </p:cBhvr>
                                      <p:to>
                                        <p:strVal val="hidden"/>
                                      </p:to>
                                    </p:se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up)">
                                      <p:cBhvr>
                                        <p:cTn id="83" dur="500"/>
                                        <p:tgtEl>
                                          <p:spTgt spid="65"/>
                                        </p:tgtEl>
                                      </p:cBhvr>
                                    </p:animEffect>
                                  </p:childTnLst>
                                </p:cTn>
                              </p:par>
                            </p:childTnLst>
                          </p:cTn>
                        </p:par>
                        <p:par>
                          <p:cTn id="84" fill="hold">
                            <p:stCondLst>
                              <p:cond delay="9500"/>
                            </p:stCondLst>
                            <p:childTnLst>
                              <p:par>
                                <p:cTn id="85" presetID="22" presetClass="entr" presetSubtype="1" fill="hold" nodeType="after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up)">
                                      <p:cBhvr>
                                        <p:cTn id="87" dur="500"/>
                                        <p:tgtEl>
                                          <p:spTgt spid="111"/>
                                        </p:tgtEl>
                                      </p:cBhvr>
                                    </p:animEffect>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wipe(up)">
                                      <p:cBhvr>
                                        <p:cTn id="91" dur="500"/>
                                        <p:tgtEl>
                                          <p:spTgt spid="107"/>
                                        </p:tgtEl>
                                      </p:cBhvr>
                                    </p:animEffect>
                                  </p:childTnLst>
                                </p:cTn>
                              </p:par>
                            </p:childTnLst>
                          </p:cTn>
                        </p:par>
                        <p:par>
                          <p:cTn id="92" fill="hold">
                            <p:stCondLst>
                              <p:cond delay="10500"/>
                            </p:stCondLst>
                            <p:childTnLst>
                              <p:par>
                                <p:cTn id="93" presetID="22" presetClass="entr" presetSubtype="1"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up)">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wipe(left)">
                                      <p:cBhvr>
                                        <p:cTn id="100" dur="500"/>
                                        <p:tgtEl>
                                          <p:spTgt spid="113"/>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wipe(left)">
                                      <p:cBhvr>
                                        <p:cTn id="104" dur="500"/>
                                        <p:tgtEl>
                                          <p:spTgt spid="110"/>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wipe(left)">
                                      <p:cBhvr>
                                        <p:cTn id="108" dur="500"/>
                                        <p:tgtEl>
                                          <p:spTgt spid="108"/>
                                        </p:tgtEl>
                                      </p:cBhvr>
                                    </p:animEffect>
                                  </p:childTnLst>
                                </p:cTn>
                              </p:par>
                            </p:childTnLst>
                          </p:cTn>
                        </p:par>
                        <p:par>
                          <p:cTn id="109" fill="hold">
                            <p:stCondLst>
                              <p:cond delay="1500"/>
                            </p:stCondLst>
                            <p:childTnLst>
                              <p:par>
                                <p:cTn id="110" presetID="22" presetClass="entr" presetSubtype="8"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wipe(left)">
                                      <p:cBhvr>
                                        <p:cTn id="112" dur="500"/>
                                        <p:tgtEl>
                                          <p:spTgt spid="117"/>
                                        </p:tgtEl>
                                      </p:cBhvr>
                                    </p:animEffect>
                                  </p:childTnLst>
                                </p:cTn>
                              </p:par>
                            </p:childTnLst>
                          </p:cTn>
                        </p:par>
                        <p:par>
                          <p:cTn id="113" fill="hold">
                            <p:stCondLst>
                              <p:cond delay="2000"/>
                            </p:stCondLst>
                            <p:childTnLst>
                              <p:par>
                                <p:cTn id="114" presetID="22" presetClass="entr" presetSubtype="8" fill="hold" grpId="0" nodeType="after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wipe(left)">
                                      <p:cBhvr>
                                        <p:cTn id="116" dur="500"/>
                                        <p:tgtEl>
                                          <p:spTgt spid="118"/>
                                        </p:tgtEl>
                                      </p:cBhvr>
                                    </p:animEffect>
                                  </p:childTnLst>
                                </p:cTn>
                              </p:par>
                            </p:childTnLst>
                          </p:cTn>
                        </p:par>
                        <p:par>
                          <p:cTn id="117" fill="hold">
                            <p:stCondLst>
                              <p:cond delay="2500"/>
                            </p:stCondLst>
                            <p:childTnLst>
                              <p:par>
                                <p:cTn id="118" presetID="22" presetClass="entr" presetSubtype="8" fill="hold" grpId="0" nodeType="after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wipe(left)">
                                      <p:cBhvr>
                                        <p:cTn id="120" dur="500"/>
                                        <p:tgtEl>
                                          <p:spTgt spid="119"/>
                                        </p:tgtEl>
                                      </p:cBhvr>
                                    </p:animEffect>
                                  </p:childTnLst>
                                </p:cTn>
                              </p:par>
                            </p:childTnLst>
                          </p:cTn>
                        </p:par>
                        <p:par>
                          <p:cTn id="121" fill="hold">
                            <p:stCondLst>
                              <p:cond delay="3000"/>
                            </p:stCondLst>
                            <p:childTnLst>
                              <p:par>
                                <p:cTn id="122" presetID="1" presetClass="entr" presetSubtype="0" fill="hold" grpId="0" nodeType="afterEffect">
                                  <p:stCondLst>
                                    <p:cond delay="0"/>
                                  </p:stCondLst>
                                  <p:childTnLst>
                                    <p:set>
                                      <p:cBhvr>
                                        <p:cTn id="123" dur="1" fill="hold">
                                          <p:stCondLst>
                                            <p:cond delay="0"/>
                                          </p:stCondLst>
                                        </p:cTn>
                                        <p:tgtEl>
                                          <p:spTgt spid="114"/>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500"/>
                                        <p:tgtEl>
                                          <p:spTgt spid="90"/>
                                        </p:tgtEl>
                                      </p:cBhvr>
                                    </p:animEffect>
                                    <p:set>
                                      <p:cBhvr>
                                        <p:cTn id="128" dur="1" fill="hold">
                                          <p:stCondLst>
                                            <p:cond delay="499"/>
                                          </p:stCondLst>
                                        </p:cTn>
                                        <p:tgtEl>
                                          <p:spTgt spid="90"/>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2"/>
                                        </p:tgtEl>
                                      </p:cBhvr>
                                    </p:animEffect>
                                    <p:set>
                                      <p:cBhvr>
                                        <p:cTn id="131" dur="1" fill="hold">
                                          <p:stCondLst>
                                            <p:cond delay="499"/>
                                          </p:stCondLst>
                                        </p:cTn>
                                        <p:tgtEl>
                                          <p:spTgt spid="102"/>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3"/>
                                        </p:tgtEl>
                                      </p:cBhvr>
                                    </p:animEffect>
                                    <p:set>
                                      <p:cBhvr>
                                        <p:cTn id="134" dur="1" fill="hold">
                                          <p:stCondLst>
                                            <p:cond delay="499"/>
                                          </p:stCondLst>
                                        </p:cTn>
                                        <p:tgtEl>
                                          <p:spTgt spid="11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21"/>
                                        </p:tgtEl>
                                      </p:cBhvr>
                                    </p:animEffect>
                                    <p:set>
                                      <p:cBhvr>
                                        <p:cTn id="137" dur="1" fill="hold">
                                          <p:stCondLst>
                                            <p:cond delay="499"/>
                                          </p:stCondLst>
                                        </p:cTn>
                                        <p:tgtEl>
                                          <p:spTgt spid="121"/>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20"/>
                                        </p:tgtEl>
                                      </p:cBhvr>
                                    </p:animEffect>
                                    <p:set>
                                      <p:cBhvr>
                                        <p:cTn id="140" dur="1" fill="hold">
                                          <p:stCondLst>
                                            <p:cond delay="499"/>
                                          </p:stCondLst>
                                        </p:cTn>
                                        <p:tgtEl>
                                          <p:spTgt spid="120"/>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122"/>
                                        </p:tgtEl>
                                      </p:cBhvr>
                                    </p:animEffect>
                                    <p:set>
                                      <p:cBhvr>
                                        <p:cTn id="143" dur="1" fill="hold">
                                          <p:stCondLst>
                                            <p:cond delay="499"/>
                                          </p:stCondLst>
                                        </p:cTn>
                                        <p:tgtEl>
                                          <p:spTgt spid="122"/>
                                        </p:tgtEl>
                                        <p:attrNameLst>
                                          <p:attrName>style.visibility</p:attrName>
                                        </p:attrNameLst>
                                      </p:cBhvr>
                                      <p:to>
                                        <p:strVal val="hidden"/>
                                      </p:to>
                                    </p:se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116"/>
                                        </p:tgtEl>
                                        <p:attrNameLst>
                                          <p:attrName>style.visibility</p:attrName>
                                        </p:attrNameLst>
                                      </p:cBhvr>
                                      <p:to>
                                        <p:strVal val="visible"/>
                                      </p:to>
                                    </p:set>
                                    <p:animEffect transition="in" filter="fade">
                                      <p:cBhvr>
                                        <p:cTn id="14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9" grpId="0"/>
      <p:bldP spid="90" grpId="0"/>
      <p:bldP spid="90" grpId="1"/>
      <p:bldP spid="102" grpId="0"/>
      <p:bldP spid="102" grpId="1"/>
      <p:bldP spid="108" grpId="0"/>
      <p:bldP spid="110" grpId="0"/>
      <p:bldP spid="113" grpId="0"/>
      <p:bldP spid="113" grpId="1"/>
      <p:bldP spid="114" grpId="0"/>
      <p:bldP spid="116" grpId="0"/>
      <p:bldP spid="117" grpId="0"/>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a16="http://schemas.microsoft.com/office/drawing/2014/main" id="{867A1805-FB7E-46AE-BFCA-912FB703EDB4}"/>
              </a:ext>
            </a:extLst>
          </p:cNvPr>
          <p:cNvSpPr/>
          <p:nvPr/>
        </p:nvSpPr>
        <p:spPr>
          <a:xfrm>
            <a:off x="1884698" y="446854"/>
            <a:ext cx="8741774" cy="2728055"/>
          </a:xfrm>
          <a:prstGeom prst="roundRect">
            <a:avLst/>
          </a:prstGeom>
          <a:solidFill>
            <a:srgbClr val="C7DDF1"/>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6" name="!!TextBox 78">
            <a:extLst>
              <a:ext uri="{FF2B5EF4-FFF2-40B4-BE49-F238E27FC236}">
                <a16:creationId xmlns:a16="http://schemas.microsoft.com/office/drawing/2014/main" id="{E31EB399-96D0-487F-8D5F-2B0C16D2BB40}"/>
              </a:ext>
            </a:extLst>
          </p:cNvPr>
          <p:cNvSpPr txBox="1"/>
          <p:nvPr/>
        </p:nvSpPr>
        <p:spPr>
          <a:xfrm>
            <a:off x="2134902" y="1106513"/>
            <a:ext cx="8768595" cy="1938992"/>
          </a:xfrm>
          <a:prstGeom prst="rect">
            <a:avLst/>
          </a:prstGeom>
          <a:noFill/>
        </p:spPr>
        <p:txBody>
          <a:bodyPr wrap="square" rtlCol="0">
            <a:spAutoFit/>
          </a:bodyPr>
          <a:lstStyle/>
          <a:p>
            <a:pPr indent="400050"/>
            <a:r>
              <a:rPr lang="vi-VN" sz="4000"/>
              <a:t>Khi thực hiện phép chia hai số có tận cùng là các chữ số 0</a:t>
            </a:r>
            <a:r>
              <a:rPr lang="en-US" sz="4000"/>
              <a:t>, </a:t>
            </a:r>
            <a:r>
              <a:rPr lang="en-US" sz="4000">
                <a:latin typeface="Arial (Body)"/>
              </a:rPr>
              <a:t>ta làm như thế nào?</a:t>
            </a:r>
            <a:endParaRPr lang="id-ID" sz="4000" dirty="0">
              <a:latin typeface="Arial (Body)"/>
            </a:endParaRPr>
          </a:p>
        </p:txBody>
      </p:sp>
      <p:pic>
        <p:nvPicPr>
          <p:cNvPr id="57" name="Picture 56">
            <a:extLst>
              <a:ext uri="{FF2B5EF4-FFF2-40B4-BE49-F238E27FC236}">
                <a16:creationId xmlns:a16="http://schemas.microsoft.com/office/drawing/2014/main" id="{7A79BDBC-E4E4-4D6F-B38D-BE9A7374395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940" y="-227306"/>
            <a:ext cx="2189604" cy="2189604"/>
          </a:xfrm>
          <a:prstGeom prst="rect">
            <a:avLst/>
          </a:prstGeom>
        </p:spPr>
      </p:pic>
      <p:pic>
        <p:nvPicPr>
          <p:cNvPr id="66" name="!!Picture 65">
            <a:extLst>
              <a:ext uri="{FF2B5EF4-FFF2-40B4-BE49-F238E27FC236}">
                <a16:creationId xmlns:a16="http://schemas.microsoft.com/office/drawing/2014/main" id="{7E6BEAD6-674A-4429-AB2C-B299C8C38C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6375" y="3059535"/>
            <a:ext cx="3833793" cy="3833793"/>
          </a:xfrm>
          <a:prstGeom prst="rect">
            <a:avLst/>
          </a:prstGeom>
        </p:spPr>
      </p:pic>
      <p:pic>
        <p:nvPicPr>
          <p:cNvPr id="68" name="Picture 67">
            <a:extLst>
              <a:ext uri="{FF2B5EF4-FFF2-40B4-BE49-F238E27FC236}">
                <a16:creationId xmlns:a16="http://schemas.microsoft.com/office/drawing/2014/main" id="{BA8A1A28-1610-4E08-B6FA-1E6F0E75FD9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82844" y="3470390"/>
            <a:ext cx="944528" cy="944528"/>
          </a:xfrm>
          <a:prstGeom prst="rect">
            <a:avLst/>
          </a:prstGeom>
        </p:spPr>
      </p:pic>
    </p:spTree>
    <p:extLst>
      <p:ext uri="{BB962C8B-B14F-4D97-AF65-F5344CB8AC3E}">
        <p14:creationId xmlns:p14="http://schemas.microsoft.com/office/powerpoint/2010/main" val="3405999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a16="http://schemas.microsoft.com/office/drawing/2014/main" id="{867A1805-FB7E-46AE-BFCA-912FB703EDB4}"/>
              </a:ext>
            </a:extLst>
          </p:cNvPr>
          <p:cNvSpPr/>
          <p:nvPr/>
        </p:nvSpPr>
        <p:spPr>
          <a:xfrm>
            <a:off x="1884698" y="446853"/>
            <a:ext cx="8741774" cy="5997488"/>
          </a:xfrm>
          <a:prstGeom prst="roundRect">
            <a:avLst>
              <a:gd name="adj" fmla="val 10314"/>
            </a:avLst>
          </a:prstGeom>
          <a:solidFill>
            <a:srgbClr val="C7DDF1"/>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16" name="!!TextBox 78">
            <a:extLst>
              <a:ext uri="{FF2B5EF4-FFF2-40B4-BE49-F238E27FC236}">
                <a16:creationId xmlns:a16="http://schemas.microsoft.com/office/drawing/2014/main" id="{E31EB399-96D0-487F-8D5F-2B0C16D2BB40}"/>
              </a:ext>
            </a:extLst>
          </p:cNvPr>
          <p:cNvSpPr txBox="1"/>
          <p:nvPr/>
        </p:nvSpPr>
        <p:spPr>
          <a:xfrm>
            <a:off x="2135534" y="1127036"/>
            <a:ext cx="8401838" cy="3170099"/>
          </a:xfrm>
          <a:prstGeom prst="rect">
            <a:avLst/>
          </a:prstGeom>
          <a:noFill/>
        </p:spPr>
        <p:txBody>
          <a:bodyPr wrap="square" rtlCol="0">
            <a:spAutoFit/>
          </a:bodyPr>
          <a:lstStyle/>
          <a:p>
            <a:pPr indent="400050" algn="just"/>
            <a:r>
              <a:rPr lang="vi-VN" sz="4000">
                <a:solidFill>
                  <a:srgbClr val="C00000"/>
                </a:solidFill>
                <a:latin typeface="Tahoma" panose="020B0604030504040204" pitchFamily="34" charset="0"/>
                <a:ea typeface="Tahoma" panose="020B0604030504040204" pitchFamily="34" charset="0"/>
                <a:cs typeface="Tahoma" panose="020B0604030504040204" pitchFamily="34" charset="0"/>
              </a:rPr>
              <a:t>Khi thực hiện phép chia hai số có tận cùng là các chữ số 0, ta có thể cùng xóa một, hai, ba, ... chữ số 0 ở tận cùng của số chia và số bị chia, rồi chia như thường.</a:t>
            </a:r>
          </a:p>
        </p:txBody>
      </p:sp>
      <p:pic>
        <p:nvPicPr>
          <p:cNvPr id="57" name="Picture 56">
            <a:extLst>
              <a:ext uri="{FF2B5EF4-FFF2-40B4-BE49-F238E27FC236}">
                <a16:creationId xmlns:a16="http://schemas.microsoft.com/office/drawing/2014/main" id="{7A79BDBC-E4E4-4D6F-B38D-BE9A7374395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9940" y="-227306"/>
            <a:ext cx="2189604" cy="2189604"/>
          </a:xfrm>
          <a:prstGeom prst="rect">
            <a:avLst/>
          </a:prstGeom>
        </p:spPr>
      </p:pic>
      <p:cxnSp>
        <p:nvCxnSpPr>
          <p:cNvPr id="79" name="Straight Connector 78">
            <a:extLst>
              <a:ext uri="{FF2B5EF4-FFF2-40B4-BE49-F238E27FC236}">
                <a16:creationId xmlns:a16="http://schemas.microsoft.com/office/drawing/2014/main" id="{DC16C691-4C2F-4DE7-8831-9E87A947A3C7}"/>
              </a:ext>
            </a:extLst>
          </p:cNvPr>
          <p:cNvCxnSpPr>
            <a:cxnSpLocks/>
          </p:cNvCxnSpPr>
          <p:nvPr/>
        </p:nvCxnSpPr>
        <p:spPr>
          <a:xfrm>
            <a:off x="2167779" y="2990850"/>
            <a:ext cx="213752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700C5AD9-6E50-4E0B-A526-63C2BC8C6435}"/>
              </a:ext>
            </a:extLst>
          </p:cNvPr>
          <p:cNvCxnSpPr>
            <a:cxnSpLocks/>
          </p:cNvCxnSpPr>
          <p:nvPr/>
        </p:nvCxnSpPr>
        <p:spPr>
          <a:xfrm>
            <a:off x="7982856" y="2990850"/>
            <a:ext cx="241211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3A02A1E1-15EF-4D42-BE36-2CE6D35F05C3}"/>
              </a:ext>
            </a:extLst>
          </p:cNvPr>
          <p:cNvCxnSpPr>
            <a:cxnSpLocks/>
          </p:cNvCxnSpPr>
          <p:nvPr/>
        </p:nvCxnSpPr>
        <p:spPr>
          <a:xfrm>
            <a:off x="2270721" y="3591378"/>
            <a:ext cx="20345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09F9127C-BBA0-4779-86F4-7593849BDFD4}"/>
              </a:ext>
            </a:extLst>
          </p:cNvPr>
          <p:cNvCxnSpPr>
            <a:cxnSpLocks/>
          </p:cNvCxnSpPr>
          <p:nvPr/>
        </p:nvCxnSpPr>
        <p:spPr>
          <a:xfrm>
            <a:off x="5500608" y="3582306"/>
            <a:ext cx="1624092"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4CB3709D-800D-4212-BC81-E98264D46D5E}"/>
              </a:ext>
            </a:extLst>
          </p:cNvPr>
          <p:cNvCxnSpPr>
            <a:cxnSpLocks/>
          </p:cNvCxnSpPr>
          <p:nvPr/>
        </p:nvCxnSpPr>
        <p:spPr>
          <a:xfrm>
            <a:off x="8068633" y="3582306"/>
            <a:ext cx="206233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1" name="!!TextBox 78">
            <a:extLst>
              <a:ext uri="{FF2B5EF4-FFF2-40B4-BE49-F238E27FC236}">
                <a16:creationId xmlns:a16="http://schemas.microsoft.com/office/drawing/2014/main" id="{82E58559-C4C8-4980-AADB-8D32EB7D1662}"/>
              </a:ext>
            </a:extLst>
          </p:cNvPr>
          <p:cNvSpPr txBox="1"/>
          <p:nvPr/>
        </p:nvSpPr>
        <p:spPr>
          <a:xfrm>
            <a:off x="2165057" y="4422454"/>
            <a:ext cx="8401838" cy="1754326"/>
          </a:xfrm>
          <a:prstGeom prst="rect">
            <a:avLst/>
          </a:prstGeom>
          <a:noFill/>
        </p:spPr>
        <p:txBody>
          <a:bodyPr wrap="square" rtlCol="0">
            <a:spAutoFit/>
          </a:bodyPr>
          <a:lstStyle/>
          <a:p>
            <a:pPr indent="800100" algn="just"/>
            <a:r>
              <a:rPr lang="en-US" sz="3600">
                <a:latin typeface="Tahoma" panose="020B0604030504040204" pitchFamily="34" charset="0"/>
                <a:ea typeface="Tahoma" panose="020B0604030504040204" pitchFamily="34" charset="0"/>
                <a:cs typeface="Tahoma" panose="020B0604030504040204" pitchFamily="34" charset="0"/>
              </a:rPr>
              <a:t>Xóa bao nhiêu chữ số 0 ở tận cùng của số chia thì phải xóa bấy nhiêu chữ số 0 ở tận cùng của số bị chia.</a:t>
            </a:r>
            <a:endParaRPr lang="vi-VN" sz="3600">
              <a:latin typeface="Tahoma" panose="020B0604030504040204" pitchFamily="34" charset="0"/>
              <a:ea typeface="Tahoma" panose="020B0604030504040204" pitchFamily="34" charset="0"/>
              <a:cs typeface="Tahoma" panose="020B0604030504040204" pitchFamily="34" charset="0"/>
            </a:endParaRPr>
          </a:p>
        </p:txBody>
      </p:sp>
      <p:sp>
        <p:nvSpPr>
          <p:cNvPr id="67" name="Graphic 65" descr="Warning">
            <a:extLst>
              <a:ext uri="{FF2B5EF4-FFF2-40B4-BE49-F238E27FC236}">
                <a16:creationId xmlns:a16="http://schemas.microsoft.com/office/drawing/2014/main" id="{A8287320-7B0F-47CD-9679-9DAB8A0624B0}"/>
              </a:ext>
            </a:extLst>
          </p:cNvPr>
          <p:cNvSpPr/>
          <p:nvPr/>
        </p:nvSpPr>
        <p:spPr>
          <a:xfrm>
            <a:off x="2279408" y="4434944"/>
            <a:ext cx="658170" cy="571655"/>
          </a:xfrm>
          <a:custGeom>
            <a:avLst/>
            <a:gdLst>
              <a:gd name="connsiteX0" fmla="*/ 816511 w 821491"/>
              <a:gd name="connsiteY0" fmla="*/ 666988 h 724138"/>
              <a:gd name="connsiteX1" fmla="*/ 444083 w 821491"/>
              <a:gd name="connsiteY1" fmla="*/ 19288 h 724138"/>
              <a:gd name="connsiteX2" fmla="*/ 378361 w 821491"/>
              <a:gd name="connsiteY2" fmla="*/ 19288 h 724138"/>
              <a:gd name="connsiteX3" fmla="*/ 4981 w 821491"/>
              <a:gd name="connsiteY3" fmla="*/ 666988 h 724138"/>
              <a:gd name="connsiteX4" fmla="*/ 38318 w 821491"/>
              <a:gd name="connsiteY4" fmla="*/ 724138 h 724138"/>
              <a:gd name="connsiteX5" fmla="*/ 410746 w 821491"/>
              <a:gd name="connsiteY5" fmla="*/ 724138 h 724138"/>
              <a:gd name="connsiteX6" fmla="*/ 783173 w 821491"/>
              <a:gd name="connsiteY6" fmla="*/ 724138 h 724138"/>
              <a:gd name="connsiteX7" fmla="*/ 816511 w 821491"/>
              <a:gd name="connsiteY7" fmla="*/ 666988 h 724138"/>
              <a:gd name="connsiteX8" fmla="*/ 382171 w 821491"/>
              <a:gd name="connsiteY8" fmla="*/ 171688 h 724138"/>
              <a:gd name="connsiteX9" fmla="*/ 439321 w 821491"/>
              <a:gd name="connsiteY9" fmla="*/ 171688 h 724138"/>
              <a:gd name="connsiteX10" fmla="*/ 439321 w 821491"/>
              <a:gd name="connsiteY10" fmla="*/ 505063 h 724138"/>
              <a:gd name="connsiteX11" fmla="*/ 382171 w 821491"/>
              <a:gd name="connsiteY11" fmla="*/ 505063 h 724138"/>
              <a:gd name="connsiteX12" fmla="*/ 382171 w 821491"/>
              <a:gd name="connsiteY12" fmla="*/ 171688 h 724138"/>
              <a:gd name="connsiteX13" fmla="*/ 410746 w 821491"/>
              <a:gd name="connsiteY13" fmla="*/ 638413 h 724138"/>
              <a:gd name="connsiteX14" fmla="*/ 363121 w 821491"/>
              <a:gd name="connsiteY14" fmla="*/ 590788 h 724138"/>
              <a:gd name="connsiteX15" fmla="*/ 410746 w 821491"/>
              <a:gd name="connsiteY15" fmla="*/ 543163 h 724138"/>
              <a:gd name="connsiteX16" fmla="*/ 458371 w 821491"/>
              <a:gd name="connsiteY16" fmla="*/ 590788 h 724138"/>
              <a:gd name="connsiteX17" fmla="*/ 410746 w 821491"/>
              <a:gd name="connsiteY17" fmla="*/ 638413 h 72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1491" h="724138">
                <a:moveTo>
                  <a:pt x="816511" y="666988"/>
                </a:moveTo>
                <a:lnTo>
                  <a:pt x="444083" y="19288"/>
                </a:lnTo>
                <a:cubicBezTo>
                  <a:pt x="429796" y="-6429"/>
                  <a:pt x="392648" y="-6429"/>
                  <a:pt x="378361" y="19288"/>
                </a:cubicBezTo>
                <a:lnTo>
                  <a:pt x="4981" y="666988"/>
                </a:lnTo>
                <a:cubicBezTo>
                  <a:pt x="-9307" y="692706"/>
                  <a:pt x="8791" y="724138"/>
                  <a:pt x="38318" y="724138"/>
                </a:cubicBezTo>
                <a:lnTo>
                  <a:pt x="410746" y="724138"/>
                </a:lnTo>
                <a:lnTo>
                  <a:pt x="783173" y="724138"/>
                </a:lnTo>
                <a:cubicBezTo>
                  <a:pt x="812701" y="724138"/>
                  <a:pt x="830798" y="692706"/>
                  <a:pt x="816511" y="666988"/>
                </a:cubicBezTo>
                <a:close/>
                <a:moveTo>
                  <a:pt x="382171" y="171688"/>
                </a:moveTo>
                <a:lnTo>
                  <a:pt x="439321" y="171688"/>
                </a:lnTo>
                <a:lnTo>
                  <a:pt x="439321" y="505063"/>
                </a:lnTo>
                <a:lnTo>
                  <a:pt x="382171" y="505063"/>
                </a:lnTo>
                <a:lnTo>
                  <a:pt x="382171" y="171688"/>
                </a:lnTo>
                <a:close/>
                <a:moveTo>
                  <a:pt x="410746" y="638413"/>
                </a:moveTo>
                <a:cubicBezTo>
                  <a:pt x="384076" y="638413"/>
                  <a:pt x="363121" y="617458"/>
                  <a:pt x="363121" y="590788"/>
                </a:cubicBezTo>
                <a:cubicBezTo>
                  <a:pt x="363121" y="564118"/>
                  <a:pt x="384076" y="543163"/>
                  <a:pt x="410746" y="543163"/>
                </a:cubicBezTo>
                <a:cubicBezTo>
                  <a:pt x="437416" y="543163"/>
                  <a:pt x="458371" y="564118"/>
                  <a:pt x="458371" y="590788"/>
                </a:cubicBezTo>
                <a:cubicBezTo>
                  <a:pt x="458371" y="617458"/>
                  <a:pt x="437416" y="638413"/>
                  <a:pt x="410746" y="638413"/>
                </a:cubicBezTo>
                <a:close/>
              </a:path>
            </a:pathLst>
          </a:custGeom>
          <a:solidFill>
            <a:srgbClr val="FFFF00"/>
          </a:solidFill>
          <a:ln w="9525"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455371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left)">
                                      <p:cBhvr>
                                        <p:cTn id="19" dur="500"/>
                                        <p:tgtEl>
                                          <p:spTgt spid="8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repeatCount="indefinite"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wipe(up)">
                                      <p:cBhvr>
                                        <p:cTn id="3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extLst>
              <p:ext uri="{D42A27DB-BD31-4B8C-83A1-F6EECF244321}">
                <p14:modId xmlns:p14="http://schemas.microsoft.com/office/powerpoint/2010/main" val="1518131759"/>
              </p:ext>
            </p:extLst>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652" y="26367"/>
            <a:ext cx="3336297" cy="3336297"/>
          </a:xfrm>
          <a:prstGeom prst="rect">
            <a:avLst/>
          </a:prstGeom>
        </p:spPr>
      </p:pic>
      <p:sp>
        <p:nvSpPr>
          <p:cNvPr id="71" name="!!TextBox 63">
            <a:extLst>
              <a:ext uri="{FF2B5EF4-FFF2-40B4-BE49-F238E27FC236}">
                <a16:creationId xmlns:a16="http://schemas.microsoft.com/office/drawing/2014/main" id="{BBB592A3-8BE0-4DC1-8BCF-224D86C89BB0}"/>
              </a:ext>
            </a:extLst>
          </p:cNvPr>
          <p:cNvSpPr txBox="1"/>
          <p:nvPr/>
        </p:nvSpPr>
        <p:spPr>
          <a:xfrm>
            <a:off x="1939189" y="2484099"/>
            <a:ext cx="7230826"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Luyện tập</a:t>
            </a:r>
            <a:endParaRPr lang="id-ID" sz="11500" b="1" dirty="0">
              <a:solidFill>
                <a:srgbClr val="253232"/>
              </a:solidFill>
              <a:latin typeface="UVN Bay Buom" panose="00000400000000000000" pitchFamily="2" charset="0"/>
            </a:endParaRPr>
          </a:p>
        </p:txBody>
      </p:sp>
      <p:pic>
        <p:nvPicPr>
          <p:cNvPr id="56" name="Picture 55">
            <a:extLst>
              <a:ext uri="{FF2B5EF4-FFF2-40B4-BE49-F238E27FC236}">
                <a16:creationId xmlns:a16="http://schemas.microsoft.com/office/drawing/2014/main" id="{3FA3DE86-A958-4C71-BD8F-89EFFA4187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25347" y="2957513"/>
            <a:ext cx="2263644" cy="3926887"/>
          </a:xfrm>
          <a:prstGeom prst="rect">
            <a:avLst/>
          </a:prstGeom>
          <a:effectLst>
            <a:outerShdw blurRad="76200" dir="18900000" sy="23000" kx="-1200000" algn="bl" rotWithShape="0">
              <a:prstClr val="black">
                <a:alpha val="20000"/>
              </a:prstClr>
            </a:outerShdw>
          </a:effectLst>
        </p:spPr>
      </p:pic>
      <p:sp>
        <p:nvSpPr>
          <p:cNvPr id="3" name="Rectangle 2">
            <a:extLst>
              <a:ext uri="{FF2B5EF4-FFF2-40B4-BE49-F238E27FC236}">
                <a16:creationId xmlns:a16="http://schemas.microsoft.com/office/drawing/2014/main" id="{973C4905-299C-4FCD-B4F4-CF3C06C80F0E}"/>
              </a:ext>
            </a:extLst>
          </p:cNvPr>
          <p:cNvSpPr/>
          <p:nvPr/>
        </p:nvSpPr>
        <p:spPr>
          <a:xfrm>
            <a:off x="10972800" y="-8477250"/>
            <a:ext cx="12192000" cy="6858000"/>
          </a:xfrm>
          <a:prstGeom prst="rect">
            <a:avLst/>
          </a:prstGeom>
          <a:solidFill>
            <a:srgbClr val="CDC9B3"/>
          </a:solidFill>
          <a:ln>
            <a:solidFill>
              <a:srgbClr val="CDC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587BA12-38F1-484C-9523-964984732AEA}"/>
              </a:ext>
            </a:extLst>
          </p:cNvPr>
          <p:cNvSpPr txBox="1"/>
          <p:nvPr/>
        </p:nvSpPr>
        <p:spPr>
          <a:xfrm>
            <a:off x="22390100" y="-1992261"/>
            <a:ext cx="775110" cy="369332"/>
          </a:xfrm>
          <a:prstGeom prst="rect">
            <a:avLst/>
          </a:prstGeom>
          <a:noFill/>
        </p:spPr>
        <p:txBody>
          <a:bodyPr wrap="square" rtlCol="0">
            <a:spAutoFit/>
          </a:bodyPr>
          <a:lstStyle/>
          <a:p>
            <a:r>
              <a:rPr lang="en-US" dirty="0">
                <a:solidFill>
                  <a:schemeClr val="accent2">
                    <a:lumMod val="50000"/>
                  </a:schemeClr>
                </a:solidFill>
                <a:latin typeface="#9Slide05 Santa Rita" panose="02000000000000000000" pitchFamily="2" charset="0"/>
              </a:rPr>
              <a:t>KTUTS</a:t>
            </a:r>
          </a:p>
        </p:txBody>
      </p:sp>
    </p:spTree>
    <p:extLst>
      <p:ext uri="{BB962C8B-B14F-4D97-AF65-F5344CB8AC3E}">
        <p14:creationId xmlns:p14="http://schemas.microsoft.com/office/powerpoint/2010/main" val="608499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extLst>
              <p:ext uri="{D42A27DB-BD31-4B8C-83A1-F6EECF244321}">
                <p14:modId xmlns:p14="http://schemas.microsoft.com/office/powerpoint/2010/main" val="1413287080"/>
              </p:ext>
            </p:extLst>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71" name="!!TextBox 63">
            <a:extLst>
              <a:ext uri="{FF2B5EF4-FFF2-40B4-BE49-F238E27FC236}">
                <a16:creationId xmlns:a16="http://schemas.microsoft.com/office/drawing/2014/main" id="{BBB592A3-8BE0-4DC1-8BCF-224D86C89BB0}"/>
              </a:ext>
            </a:extLst>
          </p:cNvPr>
          <p:cNvSpPr txBox="1"/>
          <p:nvPr/>
        </p:nvSpPr>
        <p:spPr>
          <a:xfrm>
            <a:off x="1399325" y="288653"/>
            <a:ext cx="3678956" cy="923330"/>
          </a:xfrm>
          <a:prstGeom prst="rect">
            <a:avLst/>
          </a:prstGeom>
          <a:noFill/>
        </p:spPr>
        <p:txBody>
          <a:bodyPr wrap="none" rtlCol="0">
            <a:spAutoFit/>
          </a:bodyPr>
          <a:lstStyle/>
          <a:p>
            <a:r>
              <a:rPr lang="en-US" sz="5400" b="1" u="sng">
                <a:solidFill>
                  <a:srgbClr val="253232"/>
                </a:solidFill>
                <a:latin typeface="UVN Bay Buom" panose="00000400000000000000" pitchFamily="2" charset="0"/>
              </a:rPr>
              <a:t>Bài 1</a:t>
            </a:r>
            <a:r>
              <a:rPr lang="en-US" sz="5400" b="1">
                <a:solidFill>
                  <a:srgbClr val="253232"/>
                </a:solidFill>
                <a:latin typeface="UVN Bay Buom" panose="00000400000000000000" pitchFamily="2" charset="0"/>
              </a:rPr>
              <a:t>: Tính</a:t>
            </a:r>
            <a:endParaRPr lang="id-ID" sz="5400" b="1" dirty="0">
              <a:solidFill>
                <a:srgbClr val="253232"/>
              </a:solidFill>
              <a:latin typeface="UVN Bay Buom" panose="00000400000000000000" pitchFamily="2" charset="0"/>
            </a:endParaRPr>
          </a:p>
        </p:txBody>
      </p:sp>
      <p:sp>
        <p:nvSpPr>
          <p:cNvPr id="69" name="!!TextBox 78">
            <a:extLst>
              <a:ext uri="{FF2B5EF4-FFF2-40B4-BE49-F238E27FC236}">
                <a16:creationId xmlns:a16="http://schemas.microsoft.com/office/drawing/2014/main" id="{69918D95-70DA-4D77-ADE6-5355698EAAF2}"/>
              </a:ext>
            </a:extLst>
          </p:cNvPr>
          <p:cNvSpPr txBox="1"/>
          <p:nvPr/>
        </p:nvSpPr>
        <p:spPr>
          <a:xfrm>
            <a:off x="6097224" y="1636306"/>
            <a:ext cx="3511071"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4 500 : 500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
        <p:nvSpPr>
          <p:cNvPr id="70" name="!!TextBox 78">
            <a:extLst>
              <a:ext uri="{FF2B5EF4-FFF2-40B4-BE49-F238E27FC236}">
                <a16:creationId xmlns:a16="http://schemas.microsoft.com/office/drawing/2014/main" id="{E0E510C2-03D6-403A-9F59-AEBB63016E8D}"/>
              </a:ext>
            </a:extLst>
          </p:cNvPr>
          <p:cNvSpPr txBox="1"/>
          <p:nvPr/>
        </p:nvSpPr>
        <p:spPr>
          <a:xfrm>
            <a:off x="5807385" y="2646447"/>
            <a:ext cx="235327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  4 500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2" name="!!TextBox 78">
            <a:extLst>
              <a:ext uri="{FF2B5EF4-FFF2-40B4-BE49-F238E27FC236}">
                <a16:creationId xmlns:a16="http://schemas.microsoft.com/office/drawing/2014/main" id="{D01C7DD2-BB1C-4DC5-A3F1-3CEE6CF40B84}"/>
              </a:ext>
            </a:extLst>
          </p:cNvPr>
          <p:cNvSpPr txBox="1"/>
          <p:nvPr/>
        </p:nvSpPr>
        <p:spPr>
          <a:xfrm>
            <a:off x="8019957" y="2609175"/>
            <a:ext cx="1259018"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500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73" name="Group 72">
            <a:extLst>
              <a:ext uri="{FF2B5EF4-FFF2-40B4-BE49-F238E27FC236}">
                <a16:creationId xmlns:a16="http://schemas.microsoft.com/office/drawing/2014/main" id="{FEF37596-6B96-4281-8C9D-3AFFECD72C98}"/>
              </a:ext>
            </a:extLst>
          </p:cNvPr>
          <p:cNvGrpSpPr/>
          <p:nvPr/>
        </p:nvGrpSpPr>
        <p:grpSpPr>
          <a:xfrm>
            <a:off x="7944473" y="2671252"/>
            <a:ext cx="1770197" cy="1967593"/>
            <a:chOff x="3926659" y="1585685"/>
            <a:chExt cx="1770197" cy="1967593"/>
          </a:xfrm>
        </p:grpSpPr>
        <p:cxnSp>
          <p:nvCxnSpPr>
            <p:cNvPr id="74" name="Straight Connector 73">
              <a:extLst>
                <a:ext uri="{FF2B5EF4-FFF2-40B4-BE49-F238E27FC236}">
                  <a16:creationId xmlns:a16="http://schemas.microsoft.com/office/drawing/2014/main" id="{034EF81E-EFC0-430D-A595-E06F9E89AEAF}"/>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C416F93-8344-42DB-838A-4875B52339D6}"/>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F4AC522F-4806-4AD5-BAAF-CBD788060CBE}"/>
              </a:ext>
            </a:extLst>
          </p:cNvPr>
          <p:cNvCxnSpPr>
            <a:cxnSpLocks/>
          </p:cNvCxnSpPr>
          <p:nvPr/>
        </p:nvCxnSpPr>
        <p:spPr>
          <a:xfrm>
            <a:off x="7460816" y="337444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9FA71CBF-3B15-43CA-9267-69D59333D1DB}"/>
              </a:ext>
            </a:extLst>
          </p:cNvPr>
          <p:cNvCxnSpPr>
            <a:cxnSpLocks/>
          </p:cNvCxnSpPr>
          <p:nvPr/>
        </p:nvCxnSpPr>
        <p:spPr>
          <a:xfrm>
            <a:off x="8810494" y="335539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78" name="Straight Connector 77">
            <a:extLst>
              <a:ext uri="{FF2B5EF4-FFF2-40B4-BE49-F238E27FC236}">
                <a16:creationId xmlns:a16="http://schemas.microsoft.com/office/drawing/2014/main" id="{8618E18E-5867-4545-BBB7-3101ACDADCEB}"/>
              </a:ext>
            </a:extLst>
          </p:cNvPr>
          <p:cNvCxnSpPr>
            <a:cxnSpLocks/>
          </p:cNvCxnSpPr>
          <p:nvPr/>
        </p:nvCxnSpPr>
        <p:spPr>
          <a:xfrm flipH="1">
            <a:off x="8798347" y="2657452"/>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B4B75038-E9D7-42AF-BC1E-B347EAD22AF2}"/>
              </a:ext>
            </a:extLst>
          </p:cNvPr>
          <p:cNvCxnSpPr/>
          <p:nvPr/>
        </p:nvCxnSpPr>
        <p:spPr>
          <a:xfrm flipH="1">
            <a:off x="7400918" y="2694734"/>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80" name="!!TextBox 78">
            <a:extLst>
              <a:ext uri="{FF2B5EF4-FFF2-40B4-BE49-F238E27FC236}">
                <a16:creationId xmlns:a16="http://schemas.microsoft.com/office/drawing/2014/main" id="{8C7ADF17-15AA-4350-A42D-CE601AEE2A64}"/>
              </a:ext>
            </a:extLst>
          </p:cNvPr>
          <p:cNvSpPr txBox="1"/>
          <p:nvPr/>
        </p:nvSpPr>
        <p:spPr>
          <a:xfrm>
            <a:off x="6720112" y="3588270"/>
            <a:ext cx="477137"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1" name="!!TextBox 78">
            <a:extLst>
              <a:ext uri="{FF2B5EF4-FFF2-40B4-BE49-F238E27FC236}">
                <a16:creationId xmlns:a16="http://schemas.microsoft.com/office/drawing/2014/main" id="{B870DB1B-E783-4502-94B5-F7EC27ECF62B}"/>
              </a:ext>
            </a:extLst>
          </p:cNvPr>
          <p:cNvSpPr txBox="1"/>
          <p:nvPr/>
        </p:nvSpPr>
        <p:spPr>
          <a:xfrm>
            <a:off x="8115660" y="3600593"/>
            <a:ext cx="511455"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9</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2" name="Straight Connector 81">
            <a:extLst>
              <a:ext uri="{FF2B5EF4-FFF2-40B4-BE49-F238E27FC236}">
                <a16:creationId xmlns:a16="http://schemas.microsoft.com/office/drawing/2014/main" id="{001FC88F-44D7-4F7A-8576-703D49AADDCE}"/>
              </a:ext>
            </a:extLst>
          </p:cNvPr>
          <p:cNvCxnSpPr>
            <a:cxnSpLocks/>
          </p:cNvCxnSpPr>
          <p:nvPr/>
        </p:nvCxnSpPr>
        <p:spPr>
          <a:xfrm>
            <a:off x="8448544" y="335539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2EB9C1A2-9F28-4FA5-A871-CB3CB45211EE}"/>
              </a:ext>
            </a:extLst>
          </p:cNvPr>
          <p:cNvCxnSpPr>
            <a:cxnSpLocks/>
          </p:cNvCxnSpPr>
          <p:nvPr/>
        </p:nvCxnSpPr>
        <p:spPr>
          <a:xfrm>
            <a:off x="7117916" y="3374449"/>
            <a:ext cx="27432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8FBBEDAD-635A-48F0-9201-4D179C0090BA}"/>
              </a:ext>
            </a:extLst>
          </p:cNvPr>
          <p:cNvCxnSpPr>
            <a:cxnSpLocks/>
          </p:cNvCxnSpPr>
          <p:nvPr/>
        </p:nvCxnSpPr>
        <p:spPr>
          <a:xfrm flipH="1">
            <a:off x="8436740" y="2656893"/>
            <a:ext cx="349956" cy="731520"/>
          </a:xfrm>
          <a:prstGeom prst="line">
            <a:avLst/>
          </a:prstGeom>
          <a:ln w="3810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ACEF208-E5DE-45BB-AA93-D2A754150C39}"/>
              </a:ext>
            </a:extLst>
          </p:cNvPr>
          <p:cNvCxnSpPr/>
          <p:nvPr/>
        </p:nvCxnSpPr>
        <p:spPr>
          <a:xfrm flipH="1">
            <a:off x="7084638" y="2714399"/>
            <a:ext cx="349956" cy="731520"/>
          </a:xfrm>
          <a:prstGeom prst="line">
            <a:avLst/>
          </a:prstGeom>
          <a:ln w="38100"/>
        </p:spPr>
        <p:style>
          <a:lnRef idx="1">
            <a:schemeClr val="dk1"/>
          </a:lnRef>
          <a:fillRef idx="0">
            <a:schemeClr val="dk1"/>
          </a:fillRef>
          <a:effectRef idx="0">
            <a:schemeClr val="dk1"/>
          </a:effectRef>
          <a:fontRef idx="minor">
            <a:schemeClr val="tx1"/>
          </a:fontRef>
        </p:style>
      </p:cxnSp>
      <p:sp>
        <p:nvSpPr>
          <p:cNvPr id="116" name="!!TextBox 78">
            <a:extLst>
              <a:ext uri="{FF2B5EF4-FFF2-40B4-BE49-F238E27FC236}">
                <a16:creationId xmlns:a16="http://schemas.microsoft.com/office/drawing/2014/main" id="{7AE29322-CCEF-4555-908D-7C6F2265FCA8}"/>
              </a:ext>
            </a:extLst>
          </p:cNvPr>
          <p:cNvSpPr txBox="1"/>
          <p:nvPr/>
        </p:nvSpPr>
        <p:spPr>
          <a:xfrm>
            <a:off x="2004533" y="2723140"/>
            <a:ext cx="1394720"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420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7" name="!!TextBox 78">
            <a:extLst>
              <a:ext uri="{FF2B5EF4-FFF2-40B4-BE49-F238E27FC236}">
                <a16:creationId xmlns:a16="http://schemas.microsoft.com/office/drawing/2014/main" id="{FB9F5ACC-B1E2-481A-A97C-38832DCA764A}"/>
              </a:ext>
            </a:extLst>
          </p:cNvPr>
          <p:cNvSpPr txBox="1"/>
          <p:nvPr/>
        </p:nvSpPr>
        <p:spPr>
          <a:xfrm>
            <a:off x="3533048" y="2699544"/>
            <a:ext cx="102249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60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18" name="Group 117">
            <a:extLst>
              <a:ext uri="{FF2B5EF4-FFF2-40B4-BE49-F238E27FC236}">
                <a16:creationId xmlns:a16="http://schemas.microsoft.com/office/drawing/2014/main" id="{8E29AAEA-B73F-4527-9EFD-8E3030424B13}"/>
              </a:ext>
            </a:extLst>
          </p:cNvPr>
          <p:cNvGrpSpPr/>
          <p:nvPr/>
        </p:nvGrpSpPr>
        <p:grpSpPr>
          <a:xfrm>
            <a:off x="3351744" y="2832311"/>
            <a:ext cx="1770197" cy="1967593"/>
            <a:chOff x="3926659" y="1585685"/>
            <a:chExt cx="1770197" cy="1967593"/>
          </a:xfrm>
        </p:grpSpPr>
        <p:cxnSp>
          <p:nvCxnSpPr>
            <p:cNvPr id="119" name="Straight Connector 118">
              <a:extLst>
                <a:ext uri="{FF2B5EF4-FFF2-40B4-BE49-F238E27FC236}">
                  <a16:creationId xmlns:a16="http://schemas.microsoft.com/office/drawing/2014/main" id="{3533C164-3FAF-4CEB-9135-B11DAE6E3BF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359C387-1219-40E0-BB49-A54A87556DD9}"/>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a:extLst>
              <a:ext uri="{FF2B5EF4-FFF2-40B4-BE49-F238E27FC236}">
                <a16:creationId xmlns:a16="http://schemas.microsoft.com/office/drawing/2014/main" id="{52E3607D-7D53-4208-8295-2D8B1E83E728}"/>
              </a:ext>
            </a:extLst>
          </p:cNvPr>
          <p:cNvCxnSpPr>
            <a:cxnSpLocks/>
          </p:cNvCxnSpPr>
          <p:nvPr/>
        </p:nvCxnSpPr>
        <p:spPr>
          <a:xfrm>
            <a:off x="2768409" y="3474265"/>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a16="http://schemas.microsoft.com/office/drawing/2014/main" id="{34C27EB2-EA3B-460B-8CBB-F2D88EC8C7E3}"/>
              </a:ext>
            </a:extLst>
          </p:cNvPr>
          <p:cNvCxnSpPr>
            <a:cxnSpLocks/>
          </p:cNvCxnSpPr>
          <p:nvPr/>
        </p:nvCxnSpPr>
        <p:spPr>
          <a:xfrm>
            <a:off x="3957051" y="3417113"/>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23" name="Straight Connector 122">
            <a:extLst>
              <a:ext uri="{FF2B5EF4-FFF2-40B4-BE49-F238E27FC236}">
                <a16:creationId xmlns:a16="http://schemas.microsoft.com/office/drawing/2014/main" id="{40BA7D51-AF8D-48B8-B235-130E9322B076}"/>
              </a:ext>
            </a:extLst>
          </p:cNvPr>
          <p:cNvCxnSpPr>
            <a:cxnSpLocks/>
          </p:cNvCxnSpPr>
          <p:nvPr/>
        </p:nvCxnSpPr>
        <p:spPr>
          <a:xfrm flipH="1">
            <a:off x="3958567" y="2652091"/>
            <a:ext cx="349956" cy="878450"/>
          </a:xfrm>
          <a:prstGeom prst="line">
            <a:avLst/>
          </a:prstGeom>
          <a:ln w="38100"/>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C5FBCD6A-B5A4-4217-B01C-8DEFCCFFAB78}"/>
              </a:ext>
            </a:extLst>
          </p:cNvPr>
          <p:cNvCxnSpPr/>
          <p:nvPr/>
        </p:nvCxnSpPr>
        <p:spPr>
          <a:xfrm flipH="1">
            <a:off x="2758425" y="2709241"/>
            <a:ext cx="349956" cy="914400"/>
          </a:xfrm>
          <a:prstGeom prst="line">
            <a:avLst/>
          </a:prstGeom>
          <a:ln w="38100"/>
        </p:spPr>
        <p:style>
          <a:lnRef idx="1">
            <a:schemeClr val="dk1"/>
          </a:lnRef>
          <a:fillRef idx="0">
            <a:schemeClr val="dk1"/>
          </a:fillRef>
          <a:effectRef idx="0">
            <a:schemeClr val="dk1"/>
          </a:effectRef>
          <a:fontRef idx="minor">
            <a:schemeClr val="tx1"/>
          </a:fontRef>
        </p:style>
      </p:cxnSp>
      <p:sp>
        <p:nvSpPr>
          <p:cNvPr id="125" name="!!TextBox 78">
            <a:extLst>
              <a:ext uri="{FF2B5EF4-FFF2-40B4-BE49-F238E27FC236}">
                <a16:creationId xmlns:a16="http://schemas.microsoft.com/office/drawing/2014/main" id="{F098D0F7-D74A-44F7-B7B9-EC10F3B5A531}"/>
              </a:ext>
            </a:extLst>
          </p:cNvPr>
          <p:cNvSpPr txBox="1"/>
          <p:nvPr/>
        </p:nvSpPr>
        <p:spPr>
          <a:xfrm>
            <a:off x="2629617" y="3665996"/>
            <a:ext cx="68074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6" name="!!TextBox 78">
            <a:extLst>
              <a:ext uri="{FF2B5EF4-FFF2-40B4-BE49-F238E27FC236}">
                <a16:creationId xmlns:a16="http://schemas.microsoft.com/office/drawing/2014/main" id="{CC9428E7-AA76-4D7A-B656-7055EEC151CF}"/>
              </a:ext>
            </a:extLst>
          </p:cNvPr>
          <p:cNvSpPr txBox="1"/>
          <p:nvPr/>
        </p:nvSpPr>
        <p:spPr>
          <a:xfrm>
            <a:off x="3637565" y="3671833"/>
            <a:ext cx="1022494" cy="830997"/>
          </a:xfrm>
          <a:prstGeom prst="rect">
            <a:avLst/>
          </a:prstGeom>
          <a:noFill/>
        </p:spPr>
        <p:txBody>
          <a:bodyPr wrap="square" rtlCol="0">
            <a:spAutoFit/>
          </a:bodyPr>
          <a:lstStyle/>
          <a:p>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7</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27" name="!!TextBox 78">
            <a:extLst>
              <a:ext uri="{FF2B5EF4-FFF2-40B4-BE49-F238E27FC236}">
                <a16:creationId xmlns:a16="http://schemas.microsoft.com/office/drawing/2014/main" id="{8E143A7C-FB62-4E77-917F-306D34D604E4}"/>
              </a:ext>
            </a:extLst>
          </p:cNvPr>
          <p:cNvSpPr txBox="1"/>
          <p:nvPr/>
        </p:nvSpPr>
        <p:spPr>
          <a:xfrm>
            <a:off x="1960883" y="1687125"/>
            <a:ext cx="2917371" cy="830997"/>
          </a:xfrm>
          <a:prstGeom prst="rect">
            <a:avLst/>
          </a:prstGeom>
          <a:noFill/>
        </p:spPr>
        <p:txBody>
          <a:bodyPr wrap="square" rtlCol="0">
            <a:spAutoFit/>
          </a:bodyPr>
          <a:lstStyle/>
          <a:p>
            <a:r>
              <a:rPr lang="en-US" sz="4800">
                <a:latin typeface="Tahoma" panose="020B0604030504040204" pitchFamily="34" charset="0"/>
                <a:ea typeface="Tahoma" panose="020B0604030504040204" pitchFamily="34" charset="0"/>
                <a:cs typeface="Tahoma" panose="020B0604030504040204" pitchFamily="34" charset="0"/>
              </a:rPr>
              <a:t>420 : 60</a:t>
            </a:r>
            <a:endParaRPr lang="id-ID" sz="4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9043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500"/>
                                        <p:tgtEl>
                                          <p:spTgt spid="1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left)">
                                      <p:cBhvr>
                                        <p:cTn id="15" dur="500"/>
                                        <p:tgtEl>
                                          <p:spTgt spid="117"/>
                                        </p:tgtEl>
                                      </p:cBhvr>
                                    </p:animEffect>
                                  </p:childTnLst>
                                </p:cTn>
                              </p:par>
                            </p:childTnLst>
                          </p:cTn>
                        </p:par>
                        <p:par>
                          <p:cTn id="16" fill="hold">
                            <p:stCondLst>
                              <p:cond delay="1500"/>
                            </p:stCondLst>
                            <p:childTnLst>
                              <p:par>
                                <p:cTn id="17" presetID="22" presetClass="entr" presetSubtype="4" repeatCount="500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down)">
                                      <p:cBhvr>
                                        <p:cTn id="19" dur="500"/>
                                        <p:tgtEl>
                                          <p:spTgt spid="12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wipe(down)">
                                      <p:cBhvr>
                                        <p:cTn id="22" dur="500"/>
                                        <p:tgtEl>
                                          <p:spTgt spid="122"/>
                                        </p:tgtEl>
                                      </p:cBhvr>
                                    </p:animEffect>
                                  </p:childTnLst>
                                </p:cTn>
                              </p:par>
                            </p:childTnLst>
                          </p:cTn>
                        </p:par>
                        <p:par>
                          <p:cTn id="23" fill="hold">
                            <p:stCondLst>
                              <p:cond delay="4000"/>
                            </p:stCondLst>
                            <p:childTnLst>
                              <p:par>
                                <p:cTn id="24" presetID="10" presetClass="exit" presetSubtype="0" fill="hold" nodeType="afterEffect">
                                  <p:stCondLst>
                                    <p:cond delay="0"/>
                                  </p:stCondLst>
                                  <p:childTnLst>
                                    <p:animEffect transition="out" filter="fade">
                                      <p:cBhvr>
                                        <p:cTn id="25" dur="500"/>
                                        <p:tgtEl>
                                          <p:spTgt spid="121"/>
                                        </p:tgtEl>
                                      </p:cBhvr>
                                    </p:animEffect>
                                    <p:set>
                                      <p:cBhvr>
                                        <p:cTn id="26" dur="1" fill="hold">
                                          <p:stCondLst>
                                            <p:cond delay="499"/>
                                          </p:stCondLst>
                                        </p:cTn>
                                        <p:tgtEl>
                                          <p:spTgt spid="121"/>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2"/>
                                        </p:tgtEl>
                                      </p:cBhvr>
                                    </p:animEffect>
                                    <p:set>
                                      <p:cBhvr>
                                        <p:cTn id="29" dur="1" fill="hold">
                                          <p:stCondLst>
                                            <p:cond delay="499"/>
                                          </p:stCondLst>
                                        </p:cTn>
                                        <p:tgtEl>
                                          <p:spTgt spid="122"/>
                                        </p:tgtEl>
                                        <p:attrNameLst>
                                          <p:attrName>style.visibility</p:attrName>
                                        </p:attrNameLst>
                                      </p:cBhvr>
                                      <p:to>
                                        <p:strVal val="hidden"/>
                                      </p:to>
                                    </p:set>
                                  </p:childTnLst>
                                </p:cTn>
                              </p:par>
                            </p:childTnLst>
                          </p:cTn>
                        </p:par>
                        <p:par>
                          <p:cTn id="30" fill="hold">
                            <p:stCondLst>
                              <p:cond delay="4500"/>
                            </p:stCondLst>
                            <p:childTnLst>
                              <p:par>
                                <p:cTn id="31" presetID="22" presetClass="entr" presetSubtype="1" fill="hold"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up)">
                                      <p:cBhvr>
                                        <p:cTn id="33" dur="500"/>
                                        <p:tgtEl>
                                          <p:spTgt spid="123"/>
                                        </p:tgtEl>
                                      </p:cBhvr>
                                    </p:animEffect>
                                  </p:childTnLst>
                                </p:cTn>
                              </p:par>
                            </p:childTnLst>
                          </p:cTn>
                        </p:par>
                        <p:par>
                          <p:cTn id="34" fill="hold">
                            <p:stCondLst>
                              <p:cond delay="5000"/>
                            </p:stCondLst>
                            <p:childTnLst>
                              <p:par>
                                <p:cTn id="35" presetID="22" presetClass="entr" presetSubtype="1" fill="hold" nodeType="after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wipe(up)">
                                      <p:cBhvr>
                                        <p:cTn id="37" dur="500"/>
                                        <p:tgtEl>
                                          <p:spTgt spid="124"/>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wipe(left)">
                                      <p:cBhvr>
                                        <p:cTn id="41" dur="500"/>
                                        <p:tgtEl>
                                          <p:spTgt spid="126"/>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125"/>
                                        </p:tgtEl>
                                        <p:attrNameLst>
                                          <p:attrName>style.visibility</p:attrName>
                                        </p:attrNameLst>
                                      </p:cBhvr>
                                      <p:to>
                                        <p:strVal val="visible"/>
                                      </p:to>
                                    </p:set>
                                    <p:animEffect transition="in" filter="wipe(left)">
                                      <p:cBhvr>
                                        <p:cTn id="45" dur="500"/>
                                        <p:tgtEl>
                                          <p:spTgt spid="1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left)">
                                      <p:cBhvr>
                                        <p:cTn id="50" dur="500"/>
                                        <p:tgtEl>
                                          <p:spTgt spid="70"/>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ipe(left)">
                                      <p:cBhvr>
                                        <p:cTn id="54" dur="500"/>
                                        <p:tgtEl>
                                          <p:spTgt spid="73"/>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1000"/>
                                        <p:tgtEl>
                                          <p:spTgt spid="77"/>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1000"/>
                                        <p:tgtEl>
                                          <p:spTgt spid="82"/>
                                        </p:tgtEl>
                                      </p:cBhvr>
                                    </p:animEffect>
                                  </p:childTnLst>
                                </p:cTn>
                              </p:par>
                            </p:childTnLst>
                          </p:cTn>
                        </p:par>
                        <p:par>
                          <p:cTn id="67" fill="hold">
                            <p:stCondLst>
                              <p:cond delay="3500"/>
                            </p:stCondLst>
                            <p:childTnLst>
                              <p:par>
                                <p:cTn id="68" presetID="10" presetClass="entr" presetSubtype="0"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childTnLst>
                                </p:cTn>
                              </p:par>
                            </p:childTnLst>
                          </p:cTn>
                        </p:par>
                        <p:par>
                          <p:cTn id="71" fill="hold">
                            <p:stCondLst>
                              <p:cond delay="4500"/>
                            </p:stCondLst>
                            <p:childTnLst>
                              <p:par>
                                <p:cTn id="72" presetID="10" presetClass="entr" presetSubtype="0"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fade">
                                      <p:cBhvr>
                                        <p:cTn id="74" dur="1000"/>
                                        <p:tgtEl>
                                          <p:spTgt spid="84"/>
                                        </p:tgtEl>
                                      </p:cBhvr>
                                    </p:animEffect>
                                  </p:childTnLst>
                                </p:cTn>
                              </p:par>
                            </p:childTnLst>
                          </p:cTn>
                        </p:par>
                        <p:par>
                          <p:cTn id="75" fill="hold">
                            <p:stCondLst>
                              <p:cond delay="5500"/>
                            </p:stCondLst>
                            <p:childTnLst>
                              <p:par>
                                <p:cTn id="76" presetID="22" presetClass="entr" presetSubtype="4" repeatCount="500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wipe(down)">
                                      <p:cBhvr>
                                        <p:cTn id="78" dur="500"/>
                                        <p:tgtEl>
                                          <p:spTgt spid="76"/>
                                        </p:tgtEl>
                                      </p:cBhvr>
                                    </p:animEffect>
                                  </p:childTnLst>
                                </p:cTn>
                              </p:par>
                              <p:par>
                                <p:cTn id="79" presetID="22" presetClass="entr" presetSubtype="4" repeatCount="500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down)">
                                      <p:cBhvr>
                                        <p:cTn id="81" dur="500"/>
                                        <p:tgtEl>
                                          <p:spTgt spid="77"/>
                                        </p:tgtEl>
                                      </p:cBhvr>
                                    </p:animEffect>
                                  </p:childTnLst>
                                </p:cTn>
                              </p:par>
                              <p:par>
                                <p:cTn id="82" presetID="22" presetClass="entr" presetSubtype="4" repeatCount="5000" fill="hold" nodeType="withEffect">
                                  <p:stCondLst>
                                    <p:cond delay="0"/>
                                  </p:stCondLst>
                                  <p:childTnLst>
                                    <p:set>
                                      <p:cBhvr>
                                        <p:cTn id="83" dur="1" fill="hold">
                                          <p:stCondLst>
                                            <p:cond delay="0"/>
                                          </p:stCondLst>
                                        </p:cTn>
                                        <p:tgtEl>
                                          <p:spTgt spid="82"/>
                                        </p:tgtEl>
                                        <p:attrNameLst>
                                          <p:attrName>style.visibility</p:attrName>
                                        </p:attrNameLst>
                                      </p:cBhvr>
                                      <p:to>
                                        <p:strVal val="visible"/>
                                      </p:to>
                                    </p:set>
                                    <p:animEffect transition="in" filter="wipe(down)">
                                      <p:cBhvr>
                                        <p:cTn id="84" dur="500"/>
                                        <p:tgtEl>
                                          <p:spTgt spid="82"/>
                                        </p:tgtEl>
                                      </p:cBhvr>
                                    </p:animEffect>
                                  </p:childTnLst>
                                </p:cTn>
                              </p:par>
                              <p:par>
                                <p:cTn id="85" presetID="22" presetClass="entr" presetSubtype="4" repeatCount="500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Effect transition="in" filter="wipe(down)">
                                      <p:cBhvr>
                                        <p:cTn id="87" dur="500"/>
                                        <p:tgtEl>
                                          <p:spTgt spid="84"/>
                                        </p:tgtEl>
                                      </p:cBhvr>
                                    </p:animEffect>
                                  </p:childTnLst>
                                </p:cTn>
                              </p:par>
                            </p:childTnLst>
                          </p:cTn>
                        </p:par>
                        <p:par>
                          <p:cTn id="88" fill="hold">
                            <p:stCondLst>
                              <p:cond delay="8000"/>
                            </p:stCondLst>
                            <p:childTnLst>
                              <p:par>
                                <p:cTn id="89" presetID="10" presetClass="exit" presetSubtype="0" fill="hold" nodeType="afterEffect">
                                  <p:stCondLst>
                                    <p:cond delay="0"/>
                                  </p:stCondLst>
                                  <p:childTnLst>
                                    <p:animEffect transition="out" filter="fade">
                                      <p:cBhvr>
                                        <p:cTn id="90" dur="500"/>
                                        <p:tgtEl>
                                          <p:spTgt spid="76"/>
                                        </p:tgtEl>
                                      </p:cBhvr>
                                    </p:animEffect>
                                    <p:set>
                                      <p:cBhvr>
                                        <p:cTn id="91" dur="1" fill="hold">
                                          <p:stCondLst>
                                            <p:cond delay="499"/>
                                          </p:stCondLst>
                                        </p:cTn>
                                        <p:tgtEl>
                                          <p:spTgt spid="7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77"/>
                                        </p:tgtEl>
                                      </p:cBhvr>
                                    </p:animEffect>
                                    <p:set>
                                      <p:cBhvr>
                                        <p:cTn id="94" dur="1" fill="hold">
                                          <p:stCondLst>
                                            <p:cond delay="499"/>
                                          </p:stCondLst>
                                        </p:cTn>
                                        <p:tgtEl>
                                          <p:spTgt spid="77"/>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4"/>
                                        </p:tgtEl>
                                      </p:cBhvr>
                                    </p:animEffect>
                                    <p:set>
                                      <p:cBhvr>
                                        <p:cTn id="97" dur="1" fill="hold">
                                          <p:stCondLst>
                                            <p:cond delay="499"/>
                                          </p:stCondLst>
                                        </p:cTn>
                                        <p:tgtEl>
                                          <p:spTgt spid="8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82"/>
                                        </p:tgtEl>
                                      </p:cBhvr>
                                    </p:animEffect>
                                    <p:set>
                                      <p:cBhvr>
                                        <p:cTn id="100" dur="1" fill="hold">
                                          <p:stCondLst>
                                            <p:cond delay="499"/>
                                          </p:stCondLst>
                                        </p:cTn>
                                        <p:tgtEl>
                                          <p:spTgt spid="82"/>
                                        </p:tgtEl>
                                        <p:attrNameLst>
                                          <p:attrName>style.visibility</p:attrName>
                                        </p:attrNameLst>
                                      </p:cBhvr>
                                      <p:to>
                                        <p:strVal val="hidden"/>
                                      </p:to>
                                    </p:set>
                                  </p:childTnLst>
                                </p:cTn>
                              </p:par>
                            </p:childTnLst>
                          </p:cTn>
                        </p:par>
                        <p:par>
                          <p:cTn id="101" fill="hold">
                            <p:stCondLst>
                              <p:cond delay="8500"/>
                            </p:stCondLst>
                            <p:childTnLst>
                              <p:par>
                                <p:cTn id="102" presetID="22" presetClass="entr" presetSubtype="1" fill="hold"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up)">
                                      <p:cBhvr>
                                        <p:cTn id="104" dur="500"/>
                                        <p:tgtEl>
                                          <p:spTgt spid="78"/>
                                        </p:tgtEl>
                                      </p:cBhvr>
                                    </p:animEffect>
                                  </p:childTnLst>
                                </p:cTn>
                              </p:par>
                            </p:childTnLst>
                          </p:cTn>
                        </p:par>
                        <p:par>
                          <p:cTn id="105" fill="hold">
                            <p:stCondLst>
                              <p:cond delay="9000"/>
                            </p:stCondLst>
                            <p:childTnLst>
                              <p:par>
                                <p:cTn id="106" presetID="22" presetClass="entr" presetSubtype="1" fill="hold" nodeType="afterEffect">
                                  <p:stCondLst>
                                    <p:cond delay="0"/>
                                  </p:stCondLst>
                                  <p:childTnLst>
                                    <p:set>
                                      <p:cBhvr>
                                        <p:cTn id="107" dur="1" fill="hold">
                                          <p:stCondLst>
                                            <p:cond delay="0"/>
                                          </p:stCondLst>
                                        </p:cTn>
                                        <p:tgtEl>
                                          <p:spTgt spid="89"/>
                                        </p:tgtEl>
                                        <p:attrNameLst>
                                          <p:attrName>style.visibility</p:attrName>
                                        </p:attrNameLst>
                                      </p:cBhvr>
                                      <p:to>
                                        <p:strVal val="visible"/>
                                      </p:to>
                                    </p:set>
                                    <p:animEffect transition="in" filter="wipe(up)">
                                      <p:cBhvr>
                                        <p:cTn id="108" dur="500"/>
                                        <p:tgtEl>
                                          <p:spTgt spid="89"/>
                                        </p:tgtEl>
                                      </p:cBhvr>
                                    </p:animEffect>
                                  </p:childTnLst>
                                </p:cTn>
                              </p:par>
                            </p:childTnLst>
                          </p:cTn>
                        </p:par>
                        <p:par>
                          <p:cTn id="109" fill="hold">
                            <p:stCondLst>
                              <p:cond delay="9500"/>
                            </p:stCondLst>
                            <p:childTnLst>
                              <p:par>
                                <p:cTn id="110" presetID="22" presetClass="entr" presetSubtype="1" fill="hold"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ipe(up)">
                                      <p:cBhvr>
                                        <p:cTn id="112" dur="500"/>
                                        <p:tgtEl>
                                          <p:spTgt spid="79"/>
                                        </p:tgtEl>
                                      </p:cBhvr>
                                    </p:animEffect>
                                  </p:childTnLst>
                                </p:cTn>
                              </p:par>
                            </p:childTnLst>
                          </p:cTn>
                        </p:par>
                        <p:par>
                          <p:cTn id="113" fill="hold">
                            <p:stCondLst>
                              <p:cond delay="10000"/>
                            </p:stCondLst>
                            <p:childTnLst>
                              <p:par>
                                <p:cTn id="114" presetID="22" presetClass="entr" presetSubtype="1" fill="hold"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up)">
                                      <p:cBhvr>
                                        <p:cTn id="116" dur="500"/>
                                        <p:tgtEl>
                                          <p:spTgt spid="90"/>
                                        </p:tgtEl>
                                      </p:cBhvr>
                                    </p:animEffect>
                                  </p:childTnLst>
                                </p:cTn>
                              </p:par>
                            </p:childTnLst>
                          </p:cTn>
                        </p:par>
                        <p:par>
                          <p:cTn id="117" fill="hold">
                            <p:stCondLst>
                              <p:cond delay="10500"/>
                            </p:stCondLst>
                            <p:childTnLst>
                              <p:par>
                                <p:cTn id="118" presetID="22" presetClass="entr" presetSubtype="8" fill="hold" grpId="0" nodeType="after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wipe(left)">
                                      <p:cBhvr>
                                        <p:cTn id="120" dur="500"/>
                                        <p:tgtEl>
                                          <p:spTgt spid="81"/>
                                        </p:tgtEl>
                                      </p:cBhvr>
                                    </p:animEffect>
                                  </p:childTnLst>
                                </p:cTn>
                              </p:par>
                            </p:childTnLst>
                          </p:cTn>
                        </p:par>
                        <p:par>
                          <p:cTn id="121" fill="hold">
                            <p:stCondLst>
                              <p:cond delay="11000"/>
                            </p:stCondLst>
                            <p:childTnLst>
                              <p:par>
                                <p:cTn id="122" presetID="22" presetClass="entr" presetSubtype="8" fill="hold" grpId="0" nodeType="afterEffect">
                                  <p:stCondLst>
                                    <p:cond delay="0"/>
                                  </p:stCondLst>
                                  <p:childTnLst>
                                    <p:set>
                                      <p:cBhvr>
                                        <p:cTn id="123" dur="1" fill="hold">
                                          <p:stCondLst>
                                            <p:cond delay="0"/>
                                          </p:stCondLst>
                                        </p:cTn>
                                        <p:tgtEl>
                                          <p:spTgt spid="80"/>
                                        </p:tgtEl>
                                        <p:attrNameLst>
                                          <p:attrName>style.visibility</p:attrName>
                                        </p:attrNameLst>
                                      </p:cBhvr>
                                      <p:to>
                                        <p:strVal val="visible"/>
                                      </p:to>
                                    </p:set>
                                    <p:animEffect transition="in" filter="wipe(left)">
                                      <p:cBhvr>
                                        <p:cTn id="12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80" grpId="0"/>
      <p:bldP spid="81" grpId="0"/>
      <p:bldP spid="116" grpId="0"/>
      <p:bldP spid="117" grpId="0"/>
      <p:bldP spid="125" grpId="0"/>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aphicFrame>
        <p:nvGraphicFramePr>
          <p:cNvPr id="54" name="Chart 53"/>
          <p:cNvGraphicFramePr/>
          <p:nvPr/>
        </p:nvGraphicFramePr>
        <p:xfrm>
          <a:off x="1792156" y="1931360"/>
          <a:ext cx="7318720" cy="4066667"/>
        </p:xfrm>
        <a:graphic>
          <a:graphicData uri="http://schemas.openxmlformats.org/drawingml/2006/chart">
            <c:chart xmlns:c="http://schemas.openxmlformats.org/drawingml/2006/chart" xmlns:r="http://schemas.openxmlformats.org/officeDocument/2006/relationships" r:id="rId9"/>
          </a:graphicData>
        </a:graphic>
      </p:graphicFrame>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71" name="!!TextBox 63">
            <a:extLst>
              <a:ext uri="{FF2B5EF4-FFF2-40B4-BE49-F238E27FC236}">
                <a16:creationId xmlns:a16="http://schemas.microsoft.com/office/drawing/2014/main" id="{BBB592A3-8BE0-4DC1-8BCF-224D86C89BB0}"/>
              </a:ext>
            </a:extLst>
          </p:cNvPr>
          <p:cNvSpPr txBox="1"/>
          <p:nvPr/>
        </p:nvSpPr>
        <p:spPr>
          <a:xfrm>
            <a:off x="1399325" y="288653"/>
            <a:ext cx="4140621" cy="923330"/>
          </a:xfrm>
          <a:prstGeom prst="rect">
            <a:avLst/>
          </a:prstGeom>
          <a:noFill/>
        </p:spPr>
        <p:txBody>
          <a:bodyPr wrap="none" rtlCol="0">
            <a:spAutoFit/>
          </a:bodyPr>
          <a:lstStyle/>
          <a:p>
            <a:r>
              <a:rPr lang="en-US" sz="5400" b="1" u="sng">
                <a:solidFill>
                  <a:srgbClr val="253232"/>
                </a:solidFill>
                <a:latin typeface="UVN Bay Buom" panose="00000400000000000000" pitchFamily="2" charset="0"/>
              </a:rPr>
              <a:t>Bài 2</a:t>
            </a:r>
            <a:r>
              <a:rPr lang="en-US" sz="5400" b="1">
                <a:solidFill>
                  <a:srgbClr val="253232"/>
                </a:solidFill>
                <a:latin typeface="UVN Bay Buom" panose="00000400000000000000" pitchFamily="2" charset="0"/>
              </a:rPr>
              <a:t>: Tìm x</a:t>
            </a:r>
            <a:endParaRPr lang="id-ID" sz="5400" b="1" dirty="0">
              <a:solidFill>
                <a:srgbClr val="253232"/>
              </a:solidFill>
              <a:latin typeface="UVN Bay Buom" panose="00000400000000000000" pitchFamily="2" charset="0"/>
            </a:endParaRPr>
          </a:p>
        </p:txBody>
      </p:sp>
      <p:sp>
        <p:nvSpPr>
          <p:cNvPr id="69" name="!!TextBox 78">
            <a:extLst>
              <a:ext uri="{FF2B5EF4-FFF2-40B4-BE49-F238E27FC236}">
                <a16:creationId xmlns:a16="http://schemas.microsoft.com/office/drawing/2014/main" id="{69918D95-70DA-4D77-ADE6-5355698EAAF2}"/>
              </a:ext>
            </a:extLst>
          </p:cNvPr>
          <p:cNvSpPr txBox="1"/>
          <p:nvPr/>
        </p:nvSpPr>
        <p:spPr>
          <a:xfrm>
            <a:off x="2423286" y="1791851"/>
            <a:ext cx="5743885" cy="1015663"/>
          </a:xfrm>
          <a:prstGeom prst="rect">
            <a:avLst/>
          </a:prstGeom>
          <a:noFill/>
        </p:spPr>
        <p:txBody>
          <a:bodyPr wrap="square" rtlCol="0">
            <a:spAutoFit/>
          </a:bodyPr>
          <a:lstStyle/>
          <a:p>
            <a:r>
              <a:rPr lang="en-US" sz="6000">
                <a:latin typeface="Cursif" panose="020B0603050302020204" pitchFamily="34" charset="0"/>
                <a:ea typeface="Tahoma" panose="020B0604030504040204" pitchFamily="34" charset="0"/>
                <a:cs typeface="Times New Roman" panose="02020603050405020304" pitchFamily="18" charset="0"/>
              </a:rPr>
              <a:t>x</a:t>
            </a:r>
            <a:r>
              <a:rPr lang="en-US" sz="5400">
                <a:latin typeface="Tahoma" panose="020B0604030504040204" pitchFamily="34" charset="0"/>
                <a:ea typeface="Tahoma" panose="020B0604030504040204" pitchFamily="34" charset="0"/>
                <a:cs typeface="Tahoma" panose="020B0604030504040204" pitchFamily="34" charset="0"/>
              </a:rPr>
              <a:t> x 40 = 25 600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1" name="!!TextBox 78">
            <a:extLst>
              <a:ext uri="{FF2B5EF4-FFF2-40B4-BE49-F238E27FC236}">
                <a16:creationId xmlns:a16="http://schemas.microsoft.com/office/drawing/2014/main" id="{B6AD2F86-5382-4C9D-AC1A-3D8623911618}"/>
              </a:ext>
            </a:extLst>
          </p:cNvPr>
          <p:cNvSpPr txBox="1"/>
          <p:nvPr/>
        </p:nvSpPr>
        <p:spPr>
          <a:xfrm>
            <a:off x="3937142" y="2706489"/>
            <a:ext cx="5743885" cy="1015663"/>
          </a:xfrm>
          <a:prstGeom prst="rect">
            <a:avLst/>
          </a:prstGeom>
          <a:noFill/>
        </p:spPr>
        <p:txBody>
          <a:bodyPr wrap="square" rtlCol="0">
            <a:spAutoFit/>
          </a:bodyPr>
          <a:lstStyle/>
          <a:p>
            <a:r>
              <a:rPr lang="en-US" sz="600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 = 25 600 : 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2" name="!!TextBox 78">
            <a:extLst>
              <a:ext uri="{FF2B5EF4-FFF2-40B4-BE49-F238E27FC236}">
                <a16:creationId xmlns:a16="http://schemas.microsoft.com/office/drawing/2014/main" id="{0C123C5C-36D4-4F64-99C9-B2C54A4C9A18}"/>
              </a:ext>
            </a:extLst>
          </p:cNvPr>
          <p:cNvSpPr txBox="1"/>
          <p:nvPr/>
        </p:nvSpPr>
        <p:spPr>
          <a:xfrm>
            <a:off x="3938850" y="3620616"/>
            <a:ext cx="5743885" cy="1015663"/>
          </a:xfrm>
          <a:prstGeom prst="rect">
            <a:avLst/>
          </a:prstGeom>
          <a:noFill/>
        </p:spPr>
        <p:txBody>
          <a:bodyPr wrap="square" rtlCol="0">
            <a:spAutoFit/>
          </a:bodyPr>
          <a:lstStyle/>
          <a:p>
            <a:r>
              <a:rPr lang="en-US" sz="6000">
                <a:solidFill>
                  <a:srgbClr val="C00000"/>
                </a:solidFill>
                <a:latin typeface="Cursif" panose="020B0603050302020204" pitchFamily="34" charset="0"/>
                <a:ea typeface="Tahoma" panose="020B0604030504040204" pitchFamily="34" charset="0"/>
                <a:cs typeface="Times New Roman" panose="02020603050405020304" pitchFamily="18" charset="0"/>
              </a:rPr>
              <a:t>x</a:t>
            </a:r>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 = 640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13624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anim calcmode="lin" valueType="num">
                                      <p:cBhvr>
                                        <p:cTn id="8" dur="1000" fill="hold"/>
                                        <p:tgtEl>
                                          <p:spTgt spid="101"/>
                                        </p:tgtEl>
                                        <p:attrNameLst>
                                          <p:attrName>ppt_x</p:attrName>
                                        </p:attrNameLst>
                                      </p:cBhvr>
                                      <p:tavLst>
                                        <p:tav tm="0">
                                          <p:val>
                                            <p:strVal val="#ppt_x"/>
                                          </p:val>
                                        </p:tav>
                                        <p:tav tm="100000">
                                          <p:val>
                                            <p:strVal val="#ppt_x"/>
                                          </p:val>
                                        </p:tav>
                                      </p:tavLst>
                                    </p:anim>
                                    <p:anim calcmode="lin" valueType="num">
                                      <p:cBhvr>
                                        <p:cTn id="9" dur="1000" fill="hold"/>
                                        <p:tgtEl>
                                          <p:spTgt spid="10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1000"/>
                                        <p:tgtEl>
                                          <p:spTgt spid="102"/>
                                        </p:tgtEl>
                                      </p:cBhvr>
                                    </p:animEffect>
                                    <p:anim calcmode="lin" valueType="num">
                                      <p:cBhvr>
                                        <p:cTn id="13" dur="1000" fill="hold"/>
                                        <p:tgtEl>
                                          <p:spTgt spid="102"/>
                                        </p:tgtEl>
                                        <p:attrNameLst>
                                          <p:attrName>ppt_x</p:attrName>
                                        </p:attrNameLst>
                                      </p:cBhvr>
                                      <p:tavLst>
                                        <p:tav tm="0">
                                          <p:val>
                                            <p:strVal val="#ppt_x"/>
                                          </p:val>
                                        </p:tav>
                                        <p:tav tm="100000">
                                          <p:val>
                                            <p:strVal val="#ppt_x"/>
                                          </p:val>
                                        </p:tav>
                                      </p:tavLst>
                                    </p:anim>
                                    <p:anim calcmode="lin" valueType="num">
                                      <p:cBhvr>
                                        <p:cTn id="14"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sp>
        <p:nvSpPr>
          <p:cNvPr id="2" name="Rounded Rectangle 1"/>
          <p:cNvSpPr/>
          <p:nvPr/>
        </p:nvSpPr>
        <p:spPr>
          <a:xfrm>
            <a:off x="-795131" y="268672"/>
            <a:ext cx="11088590" cy="6342742"/>
          </a:xfrm>
          <a:prstGeom prst="roundRect">
            <a:avLst>
              <a:gd name="adj" fmla="val 8519"/>
            </a:avLst>
          </a:prstGeom>
          <a:solidFill>
            <a:srgbClr val="E0C9A8"/>
          </a:solidFill>
          <a:ln>
            <a:solidFill>
              <a:srgbClr val="E0C9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ectangle: Rounded Corners 2">
            <a:extLst>
              <a:ext uri="{FF2B5EF4-FFF2-40B4-BE49-F238E27FC236}">
                <a16:creationId xmlns:a16="http://schemas.microsoft.com/office/drawing/2014/main" id="{FFC125C2-B636-47F8-8CE2-927C108239B3}"/>
              </a:ext>
            </a:extLst>
          </p:cNvPr>
          <p:cNvSpPr/>
          <p:nvPr/>
        </p:nvSpPr>
        <p:spPr>
          <a:xfrm>
            <a:off x="1545781" y="1099515"/>
            <a:ext cx="3304412" cy="473106"/>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3FC28B6A-8009-44CC-B67C-16EFE755E60D}"/>
              </a:ext>
            </a:extLst>
          </p:cNvPr>
          <p:cNvSpPr/>
          <p:nvPr/>
        </p:nvSpPr>
        <p:spPr>
          <a:xfrm>
            <a:off x="2829632" y="1723065"/>
            <a:ext cx="6566106" cy="473099"/>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456B3DF8-D4F0-4C99-AE12-75607E31AEEB}"/>
              </a:ext>
            </a:extLst>
          </p:cNvPr>
          <p:cNvSpPr/>
          <p:nvPr/>
        </p:nvSpPr>
        <p:spPr>
          <a:xfrm>
            <a:off x="1515269" y="2353494"/>
            <a:ext cx="1358018" cy="459328"/>
          </a:xfrm>
          <a:prstGeom prst="roundRect">
            <a:avLst/>
          </a:prstGeom>
          <a:solidFill>
            <a:srgbClr val="FFFF5B">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9177EB2-8A19-40EE-BAF8-456636357E99}"/>
              </a:ext>
            </a:extLst>
          </p:cNvPr>
          <p:cNvSpPr/>
          <p:nvPr/>
        </p:nvSpPr>
        <p:spPr>
          <a:xfrm>
            <a:off x="3730171" y="2333478"/>
            <a:ext cx="5899971" cy="459329"/>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a16="http://schemas.microsoft.com/office/drawing/2014/main" id="{39553E31-5F89-4A59-A874-3FCB8ABD41CC}"/>
              </a:ext>
            </a:extLst>
          </p:cNvPr>
          <p:cNvSpPr/>
          <p:nvPr/>
        </p:nvSpPr>
        <p:spPr>
          <a:xfrm>
            <a:off x="1594794" y="3163871"/>
            <a:ext cx="8231867" cy="3280470"/>
          </a:xfrm>
          <a:prstGeom prst="roundRect">
            <a:avLst>
              <a:gd name="adj" fmla="val 10314"/>
            </a:avLst>
          </a:prstGeom>
          <a:solidFill>
            <a:srgbClr val="C7DDF1">
              <a:alpha val="80000"/>
            </a:srgbClr>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776CD6D3-9F46-4C21-A4EF-65ACB408C6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2464" y="4551491"/>
            <a:ext cx="2395682" cy="2395682"/>
          </a:xfrm>
          <a:prstGeom prst="rect">
            <a:avLst/>
          </a:prstGeom>
        </p:spPr>
      </p:pic>
      <p:sp>
        <p:nvSpPr>
          <p:cNvPr id="105" name="!!TextBox 78">
            <a:extLst>
              <a:ext uri="{FF2B5EF4-FFF2-40B4-BE49-F238E27FC236}">
                <a16:creationId xmlns:a16="http://schemas.microsoft.com/office/drawing/2014/main" id="{895651C5-42CA-4A58-9524-5959BE535A2B}"/>
              </a:ext>
            </a:extLst>
          </p:cNvPr>
          <p:cNvSpPr txBox="1"/>
          <p:nvPr/>
        </p:nvSpPr>
        <p:spPr>
          <a:xfrm>
            <a:off x="1715223" y="3486247"/>
            <a:ext cx="8091753" cy="1323439"/>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Nếu mỗi toa xe chở được 20 tấn hàng thì cần số toa xe là:</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1" name="!!TextBox 63">
            <a:extLst>
              <a:ext uri="{FF2B5EF4-FFF2-40B4-BE49-F238E27FC236}">
                <a16:creationId xmlns:a16="http://schemas.microsoft.com/office/drawing/2014/main" id="{BBB592A3-8BE0-4DC1-8BCF-224D86C89BB0}"/>
              </a:ext>
            </a:extLst>
          </p:cNvPr>
          <p:cNvSpPr txBox="1"/>
          <p:nvPr/>
        </p:nvSpPr>
        <p:spPr>
          <a:xfrm>
            <a:off x="1561862" y="156959"/>
            <a:ext cx="8605480" cy="2769989"/>
          </a:xfrm>
          <a:prstGeom prst="rect">
            <a:avLst/>
          </a:prstGeom>
          <a:noFill/>
        </p:spPr>
        <p:txBody>
          <a:bodyPr wrap="square" rtlCol="0">
            <a:spAutoFit/>
          </a:bodyPr>
          <a:lstStyle/>
          <a:p>
            <a:r>
              <a:rPr lang="en-US" sz="5400" b="1" u="sng">
                <a:solidFill>
                  <a:srgbClr val="253232"/>
                </a:solidFill>
                <a:latin typeface="UVN Bay Buom" panose="00000400000000000000" pitchFamily="2" charset="0"/>
              </a:rPr>
              <a:t>Bài 3</a:t>
            </a:r>
            <a:r>
              <a:rPr lang="en-US" sz="5400" b="1">
                <a:solidFill>
                  <a:srgbClr val="253232"/>
                </a:solidFill>
                <a:latin typeface="UVN Bay Buom" panose="00000400000000000000" pitchFamily="2" charset="0"/>
              </a:rPr>
              <a:t>: </a:t>
            </a:r>
            <a:r>
              <a:rPr lang="en-US" sz="4000" b="1">
                <a:solidFill>
                  <a:srgbClr val="253232"/>
                </a:solidFill>
                <a:latin typeface="UVN Bay Buom" panose="00000400000000000000" pitchFamily="2" charset="0"/>
              </a:rPr>
              <a:t>Người ta dự định xếp </a:t>
            </a:r>
          </a:p>
          <a:p>
            <a:r>
              <a:rPr lang="en-US" sz="4000" b="1">
                <a:solidFill>
                  <a:srgbClr val="253232"/>
                </a:solidFill>
                <a:latin typeface="UVN Bay Buom" panose="00000400000000000000" pitchFamily="2" charset="0"/>
              </a:rPr>
              <a:t>180 tấn hàng lên các toa xe lửa. Nếu mỗi toa xe chở được 20 tấn hàng thì cần mấy toa xe loại đó?</a:t>
            </a:r>
            <a:endParaRPr lang="id-ID" sz="5400" b="1" dirty="0">
              <a:solidFill>
                <a:srgbClr val="253232"/>
              </a:solidFill>
              <a:latin typeface="UVN Bay Buom" panose="00000400000000000000" pitchFamily="2" charset="0"/>
            </a:endParaRPr>
          </a:p>
        </p:txBody>
      </p:sp>
      <p:sp>
        <p:nvSpPr>
          <p:cNvPr id="106" name="!!TextBox 78">
            <a:extLst>
              <a:ext uri="{FF2B5EF4-FFF2-40B4-BE49-F238E27FC236}">
                <a16:creationId xmlns:a16="http://schemas.microsoft.com/office/drawing/2014/main" id="{A697FC76-CE6E-4054-893C-6C51D8FB7BC3}"/>
              </a:ext>
            </a:extLst>
          </p:cNvPr>
          <p:cNvSpPr txBox="1"/>
          <p:nvPr/>
        </p:nvSpPr>
        <p:spPr>
          <a:xfrm>
            <a:off x="2571526" y="4763072"/>
            <a:ext cx="5646000" cy="707886"/>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180 : 20 = 9 (toa xe)</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a16="http://schemas.microsoft.com/office/drawing/2014/main" id="{02F43131-3D39-440B-B28F-2897DF82D2B0}"/>
              </a:ext>
            </a:extLst>
          </p:cNvPr>
          <p:cNvSpPr txBox="1"/>
          <p:nvPr/>
        </p:nvSpPr>
        <p:spPr>
          <a:xfrm>
            <a:off x="2995892" y="5449609"/>
            <a:ext cx="4534526" cy="707886"/>
          </a:xfrm>
          <a:prstGeom prst="rect">
            <a:avLst/>
          </a:prstGeom>
          <a:noFill/>
        </p:spPr>
        <p:txBody>
          <a:bodyPr wrap="square" rtlCol="0">
            <a:spAutoFit/>
          </a:bodyPr>
          <a:lstStyle/>
          <a:p>
            <a:pPr indent="465138"/>
            <a:r>
              <a:rPr lang="en-US" sz="4000">
                <a:solidFill>
                  <a:srgbClr val="C00000"/>
                </a:solidFill>
                <a:latin typeface="Tahoma" panose="020B0604030504040204" pitchFamily="34" charset="0"/>
                <a:ea typeface="Tahoma" panose="020B0604030504040204" pitchFamily="34" charset="0"/>
                <a:cs typeface="Tahoma" panose="020B0604030504040204" pitchFamily="34" charset="0"/>
              </a:rPr>
              <a:t>Đáp số: 9 toa xe</a:t>
            </a:r>
            <a:endParaRPr lang="id-ID" sz="40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7983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left)">
                                      <p:cBhvr>
                                        <p:cTn id="10" dur="500"/>
                                        <p:tgtEl>
                                          <p:spTgt spid="10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wipe(left)">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p:cTn id="23" dur="500" fill="hold"/>
                                        <p:tgtEl>
                                          <p:spTgt spid="104"/>
                                        </p:tgtEl>
                                        <p:attrNameLst>
                                          <p:attrName>ppt_w</p:attrName>
                                        </p:attrNameLst>
                                      </p:cBhvr>
                                      <p:tavLst>
                                        <p:tav tm="0">
                                          <p:val>
                                            <p:fltVal val="0"/>
                                          </p:val>
                                        </p:tav>
                                        <p:tav tm="100000">
                                          <p:val>
                                            <p:strVal val="#ppt_w"/>
                                          </p:val>
                                        </p:tav>
                                      </p:tavLst>
                                    </p:anim>
                                    <p:anim calcmode="lin" valueType="num">
                                      <p:cBhvr>
                                        <p:cTn id="24" dur="500" fill="hold"/>
                                        <p:tgtEl>
                                          <p:spTgt spid="104"/>
                                        </p:tgtEl>
                                        <p:attrNameLst>
                                          <p:attrName>ppt_h</p:attrName>
                                        </p:attrNameLst>
                                      </p:cBhvr>
                                      <p:tavLst>
                                        <p:tav tm="0">
                                          <p:val>
                                            <p:fltVal val="0"/>
                                          </p:val>
                                        </p:tav>
                                        <p:tav tm="100000">
                                          <p:val>
                                            <p:strVal val="#ppt_h"/>
                                          </p:val>
                                        </p:tav>
                                      </p:tavLst>
                                    </p:anim>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1000"/>
                                        <p:tgtEl>
                                          <p:spTgt spid="105"/>
                                        </p:tgtEl>
                                      </p:cBhvr>
                                    </p:animEffect>
                                    <p:anim calcmode="lin" valueType="num">
                                      <p:cBhvr>
                                        <p:cTn id="31" dur="1000" fill="hold"/>
                                        <p:tgtEl>
                                          <p:spTgt spid="105"/>
                                        </p:tgtEl>
                                        <p:attrNameLst>
                                          <p:attrName>ppt_x</p:attrName>
                                        </p:attrNameLst>
                                      </p:cBhvr>
                                      <p:tavLst>
                                        <p:tav tm="0">
                                          <p:val>
                                            <p:strVal val="#ppt_x"/>
                                          </p:val>
                                        </p:tav>
                                        <p:tav tm="100000">
                                          <p:val>
                                            <p:strVal val="#ppt_x"/>
                                          </p:val>
                                        </p:tav>
                                      </p:tavLst>
                                    </p:anim>
                                    <p:anim calcmode="lin" valueType="num">
                                      <p:cBhvr>
                                        <p:cTn id="32" dur="1000" fill="hold"/>
                                        <p:tgtEl>
                                          <p:spTgt spid="10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fade">
                                      <p:cBhvr>
                                        <p:cTn id="40" dur="1000"/>
                                        <p:tgtEl>
                                          <p:spTgt spid="109"/>
                                        </p:tgtEl>
                                      </p:cBhvr>
                                    </p:animEffect>
                                    <p:anim calcmode="lin" valueType="num">
                                      <p:cBhvr>
                                        <p:cTn id="41" dur="1000" fill="hold"/>
                                        <p:tgtEl>
                                          <p:spTgt spid="109"/>
                                        </p:tgtEl>
                                        <p:attrNameLst>
                                          <p:attrName>ppt_x</p:attrName>
                                        </p:attrNameLst>
                                      </p:cBhvr>
                                      <p:tavLst>
                                        <p:tav tm="0">
                                          <p:val>
                                            <p:strVal val="#ppt_x"/>
                                          </p:val>
                                        </p:tav>
                                        <p:tav tm="100000">
                                          <p:val>
                                            <p:strVal val="#ppt_x"/>
                                          </p:val>
                                        </p:tav>
                                      </p:tavLst>
                                    </p:anim>
                                    <p:anim calcmode="lin" valueType="num">
                                      <p:cBhvr>
                                        <p:cTn id="42"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1" grpId="0" animBg="1"/>
      <p:bldP spid="102" grpId="0" animBg="1"/>
      <p:bldP spid="103" grpId="0" animBg="1"/>
      <p:bldP spid="104" grpId="0" animBg="1"/>
      <p:bldP spid="105" grpId="0"/>
      <p:bldP spid="106"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sp>
        <p:nvSpPr>
          <p:cNvPr id="2" name="Rounded Rectangle 1"/>
          <p:cNvSpPr/>
          <p:nvPr/>
        </p:nvSpPr>
        <p:spPr>
          <a:xfrm>
            <a:off x="-133618" y="355988"/>
            <a:ext cx="11224653" cy="6202653"/>
          </a:xfrm>
          <a:prstGeom prst="roundRect">
            <a:avLst>
              <a:gd name="adj" fmla="val 7459"/>
            </a:avLst>
          </a:prstGeom>
          <a:noFill/>
          <a:ln w="38100">
            <a:solidFill>
              <a:srgbClr val="A2B9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TextBox 2"/>
          <p:cNvSpPr txBox="1"/>
          <p:nvPr/>
        </p:nvSpPr>
        <p:spPr>
          <a:xfrm>
            <a:off x="4133619" y="582891"/>
            <a:ext cx="3982180" cy="1015663"/>
          </a:xfrm>
          <a:prstGeom prst="rect">
            <a:avLst/>
          </a:prstGeom>
          <a:noFill/>
        </p:spPr>
        <p:txBody>
          <a:bodyPr wrap="none" rtlCol="0">
            <a:spAutoFit/>
          </a:bodyPr>
          <a:lstStyle/>
          <a:p>
            <a:r>
              <a:rPr lang="en-US" sz="6000" b="1">
                <a:solidFill>
                  <a:schemeClr val="bg1"/>
                </a:solidFill>
                <a:latin typeface="UVN Bay Buom" panose="00000400000000000000" pitchFamily="2" charset="0"/>
              </a:rPr>
              <a:t>Khởi động</a:t>
            </a:r>
            <a:endParaRPr lang="id-ID" sz="6000" b="1" dirty="0">
              <a:solidFill>
                <a:schemeClr val="bg1"/>
              </a:solidFill>
              <a:latin typeface="UVN Bay Buom" panose="00000400000000000000" pitchFamily="2" charset="0"/>
            </a:endParaRPr>
          </a:p>
        </p:txBody>
      </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33445">
            <a:off x="3195923" y="589789"/>
            <a:ext cx="1042759" cy="1042759"/>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66555" flipH="1">
            <a:off x="7968400" y="551712"/>
            <a:ext cx="1042759" cy="1042759"/>
          </a:xfrm>
          <a:prstGeom prst="rect">
            <a:avLst/>
          </a:prstGeom>
        </p:spPr>
      </p:pic>
      <p:sp>
        <p:nvSpPr>
          <p:cNvPr id="53" name="TextBox 52"/>
          <p:cNvSpPr txBox="1"/>
          <p:nvPr/>
        </p:nvSpPr>
        <p:spPr>
          <a:xfrm>
            <a:off x="2421220" y="1806297"/>
            <a:ext cx="2040508"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Tính:</a:t>
            </a:r>
            <a:endParaRPr lang="id-ID" sz="4800" dirty="0">
              <a:solidFill>
                <a:schemeClr val="bg1"/>
              </a:solidFill>
              <a:latin typeface="Times New Roman" panose="02020603050405020304" pitchFamily="18" charset="0"/>
            </a:endParaRPr>
          </a:p>
        </p:txBody>
      </p:sp>
      <p:sp>
        <p:nvSpPr>
          <p:cNvPr id="69" name="TextBox 68">
            <a:extLst>
              <a:ext uri="{FF2B5EF4-FFF2-40B4-BE49-F238E27FC236}">
                <a16:creationId xmlns:a16="http://schemas.microsoft.com/office/drawing/2014/main" id="{3F952FD5-46F2-45B8-BD1A-841E52914197}"/>
              </a:ext>
            </a:extLst>
          </p:cNvPr>
          <p:cNvSpPr txBox="1"/>
          <p:nvPr/>
        </p:nvSpPr>
        <p:spPr>
          <a:xfrm>
            <a:off x="3787824" y="2340952"/>
            <a:ext cx="4475433"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320 : 10 = </a:t>
            </a:r>
            <a:endParaRPr lang="id-ID" sz="4800" dirty="0">
              <a:solidFill>
                <a:schemeClr val="bg1"/>
              </a:solidFill>
              <a:latin typeface="Times New Roman" panose="02020603050405020304" pitchFamily="18" charset="0"/>
            </a:endParaRPr>
          </a:p>
        </p:txBody>
      </p:sp>
      <p:sp>
        <p:nvSpPr>
          <p:cNvPr id="70" name="TextBox 69">
            <a:extLst>
              <a:ext uri="{FF2B5EF4-FFF2-40B4-BE49-F238E27FC236}">
                <a16:creationId xmlns:a16="http://schemas.microsoft.com/office/drawing/2014/main" id="{CCCFB207-DB4B-4454-989A-1623C79CBCF7}"/>
              </a:ext>
            </a:extLst>
          </p:cNvPr>
          <p:cNvSpPr txBox="1"/>
          <p:nvPr/>
        </p:nvSpPr>
        <p:spPr>
          <a:xfrm>
            <a:off x="6546695" y="2358341"/>
            <a:ext cx="1302965" cy="830997"/>
          </a:xfrm>
          <a:prstGeom prst="rect">
            <a:avLst/>
          </a:prstGeom>
          <a:noFill/>
        </p:spPr>
        <p:txBody>
          <a:bodyPr wrap="square" rtlCol="0">
            <a:spAutoFit/>
          </a:bodyPr>
          <a:lstStyle/>
          <a:p>
            <a:r>
              <a:rPr lang="en-US" sz="4800" b="1">
                <a:solidFill>
                  <a:srgbClr val="FFFF00"/>
                </a:solidFill>
                <a:latin typeface="Times New Roman" panose="02020603050405020304" pitchFamily="18" charset="0"/>
              </a:rPr>
              <a:t>32</a:t>
            </a:r>
            <a:endParaRPr lang="id-ID" sz="4800" b="1" dirty="0">
              <a:solidFill>
                <a:srgbClr val="FFFF00"/>
              </a:solidFill>
              <a:latin typeface="Times New Roman" panose="02020603050405020304" pitchFamily="18" charset="0"/>
            </a:endParaRPr>
          </a:p>
        </p:txBody>
      </p:sp>
      <p:sp>
        <p:nvSpPr>
          <p:cNvPr id="71" name="TextBox 70">
            <a:extLst>
              <a:ext uri="{FF2B5EF4-FFF2-40B4-BE49-F238E27FC236}">
                <a16:creationId xmlns:a16="http://schemas.microsoft.com/office/drawing/2014/main" id="{768D1304-B86B-4A6E-A3D8-69665C256D83}"/>
              </a:ext>
            </a:extLst>
          </p:cNvPr>
          <p:cNvSpPr txBox="1"/>
          <p:nvPr/>
        </p:nvSpPr>
        <p:spPr>
          <a:xfrm>
            <a:off x="3804120" y="3159125"/>
            <a:ext cx="5339549" cy="830997"/>
          </a:xfrm>
          <a:prstGeom prst="rect">
            <a:avLst/>
          </a:prstGeom>
          <a:noFill/>
        </p:spPr>
        <p:txBody>
          <a:bodyPr wrap="square" rtlCol="0">
            <a:spAutoFit/>
          </a:bodyPr>
          <a:lstStyle/>
          <a:p>
            <a:r>
              <a:rPr lang="en-US" sz="4800">
                <a:solidFill>
                  <a:schemeClr val="bg1"/>
                </a:solidFill>
                <a:latin typeface="Times New Roman" panose="02020603050405020304" pitchFamily="18" charset="0"/>
              </a:rPr>
              <a:t>32 000 : 100 = </a:t>
            </a:r>
            <a:endParaRPr lang="id-ID" sz="4800" dirty="0">
              <a:solidFill>
                <a:schemeClr val="bg1"/>
              </a:solidFill>
              <a:latin typeface="Times New Roman" panose="02020603050405020304" pitchFamily="18" charset="0"/>
            </a:endParaRPr>
          </a:p>
        </p:txBody>
      </p:sp>
      <p:sp>
        <p:nvSpPr>
          <p:cNvPr id="72" name="TextBox 71">
            <a:extLst>
              <a:ext uri="{FF2B5EF4-FFF2-40B4-BE49-F238E27FC236}">
                <a16:creationId xmlns:a16="http://schemas.microsoft.com/office/drawing/2014/main" id="{2A263B82-A6A0-4EB9-9564-0EF9F844679A}"/>
              </a:ext>
            </a:extLst>
          </p:cNvPr>
          <p:cNvSpPr txBox="1"/>
          <p:nvPr/>
        </p:nvSpPr>
        <p:spPr>
          <a:xfrm>
            <a:off x="7572218" y="3159124"/>
            <a:ext cx="1626019" cy="830997"/>
          </a:xfrm>
          <a:prstGeom prst="rect">
            <a:avLst/>
          </a:prstGeom>
          <a:noFill/>
        </p:spPr>
        <p:txBody>
          <a:bodyPr wrap="square" rtlCol="0">
            <a:spAutoFit/>
          </a:bodyPr>
          <a:lstStyle/>
          <a:p>
            <a:r>
              <a:rPr lang="en-US" sz="4800" b="1">
                <a:solidFill>
                  <a:srgbClr val="FFFF00"/>
                </a:solidFill>
                <a:latin typeface="Times New Roman" panose="02020603050405020304" pitchFamily="18" charset="0"/>
              </a:rPr>
              <a:t>320</a:t>
            </a:r>
            <a:endParaRPr lang="id-ID" sz="4800" b="1" dirty="0">
              <a:solidFill>
                <a:srgbClr val="FFFF00"/>
              </a:solidFill>
              <a:latin typeface="Times New Roman" panose="02020603050405020304" pitchFamily="18" charset="0"/>
            </a:endParaRPr>
          </a:p>
        </p:txBody>
      </p:sp>
      <p:pic>
        <p:nvPicPr>
          <p:cNvPr id="54" name="Picture 53">
            <a:extLst>
              <a:ext uri="{FF2B5EF4-FFF2-40B4-BE49-F238E27FC236}">
                <a16:creationId xmlns:a16="http://schemas.microsoft.com/office/drawing/2014/main" id="{E41C60AA-9E0A-4C61-AD1E-CAE9C5D9002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362124">
            <a:off x="7230153" y="2763315"/>
            <a:ext cx="4292600" cy="4292600"/>
          </a:xfrm>
          <a:prstGeom prst="rect">
            <a:avLst/>
          </a:prstGeom>
        </p:spPr>
      </p:pic>
    </p:spTree>
    <p:extLst>
      <p:ext uri="{BB962C8B-B14F-4D97-AF65-F5344CB8AC3E}">
        <p14:creationId xmlns:p14="http://schemas.microsoft.com/office/powerpoint/2010/main" val="2942558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14:bounceEnd="60000">
                                          <p:cBhvr additive="base">
                                            <p:cTn id="7" dur="500" fill="hold"/>
                                            <p:tgtEl>
                                              <p:spTgt spid="52"/>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14:bounceEnd="60000">
                                          <p:cBhvr additive="base">
                                            <p:cTn id="15" dur="5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14:presetBounceEnd="60000">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14:bounceEnd="60000">
                                          <p:cBhvr additive="base">
                                            <p:cTn id="20" dur="500" fill="hold"/>
                                            <p:tgtEl>
                                              <p:spTgt spid="53"/>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69" grpId="0"/>
          <p:bldP spid="70" grpId="0"/>
          <p:bldP spid="71" grpId="0"/>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0-#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left)">
                                          <p:cBhvr>
                                            <p:cTn id="3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69" grpId="0"/>
          <p:bldP spid="70" grpId="0"/>
          <p:bldP spid="71" grpId="0"/>
          <p:bldP spid="7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454634"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53" name="TextBox 52"/>
          <p:cNvSpPr txBox="1"/>
          <p:nvPr/>
        </p:nvSpPr>
        <p:spPr>
          <a:xfrm>
            <a:off x="2902856" y="-1413164"/>
            <a:ext cx="184731" cy="369332"/>
          </a:xfrm>
          <a:prstGeom prst="rect">
            <a:avLst/>
          </a:prstGeom>
          <a:noFill/>
        </p:spPr>
        <p:txBody>
          <a:bodyPr wrap="none" rtlCol="0">
            <a:spAutoFit/>
          </a:bodyPr>
          <a:lstStyle/>
          <a:p>
            <a:endParaRPr lang="id-ID" dirty="0"/>
          </a:p>
        </p:txBody>
      </p:sp>
      <p:sp>
        <p:nvSpPr>
          <p:cNvPr id="74" name="TextBox 73"/>
          <p:cNvSpPr txBox="1"/>
          <p:nvPr/>
        </p:nvSpPr>
        <p:spPr>
          <a:xfrm>
            <a:off x="2346545" y="2062473"/>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sp>
        <p:nvSpPr>
          <p:cNvPr id="75" name="TextBox 74"/>
          <p:cNvSpPr txBox="1"/>
          <p:nvPr/>
        </p:nvSpPr>
        <p:spPr>
          <a:xfrm>
            <a:off x="4939227" y="2062473"/>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sp>
        <p:nvSpPr>
          <p:cNvPr id="76" name="TextBox 75"/>
          <p:cNvSpPr txBox="1"/>
          <p:nvPr/>
        </p:nvSpPr>
        <p:spPr>
          <a:xfrm>
            <a:off x="7468861" y="2030599"/>
            <a:ext cx="1643629" cy="4154984"/>
          </a:xfrm>
          <a:prstGeom prst="rect">
            <a:avLst/>
          </a:prstGeom>
          <a:noFill/>
        </p:spPr>
        <p:txBody>
          <a:bodyPr wrap="square" rtlCol="0">
            <a:spAutoFit/>
          </a:bodyPr>
          <a:lstStyle/>
          <a:p>
            <a:pPr algn="ctr"/>
            <a:r>
              <a:rPr lang="id-ID" sz="2400" dirty="0">
                <a:solidFill>
                  <a:srgbClr val="591910"/>
                </a:solidFill>
                <a:latin typeface="Times New Roman" panose="02020603050405020304" pitchFamily="18" charset="0"/>
              </a:rPr>
              <a:t>Mercury is the closest planet to the Sun and the smallest one in the Sollar System, it’s only a bit larger than Moon. </a:t>
            </a:r>
            <a:endParaRPr lang="id-ID" sz="2400" dirty="0">
              <a:solidFill>
                <a:srgbClr val="591910"/>
              </a:solidFill>
            </a:endParaRPr>
          </a:p>
        </p:txBody>
      </p:sp>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975332">
            <a:off x="8206770" y="309987"/>
            <a:ext cx="845959" cy="845959"/>
          </a:xfrm>
          <a:prstGeom prst="rect">
            <a:avLst/>
          </a:prstGeom>
        </p:spPr>
      </p:pic>
      <p:pic>
        <p:nvPicPr>
          <p:cNvPr id="79" name="Picture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446781">
            <a:off x="8468387" y="828695"/>
            <a:ext cx="630952" cy="630952"/>
          </a:xfrm>
          <a:prstGeom prst="rect">
            <a:avLst/>
          </a:prstGeom>
        </p:spPr>
      </p:pic>
      <p:pic>
        <p:nvPicPr>
          <p:cNvPr id="78" name="Picture 77">
            <a:extLst>
              <a:ext uri="{FF2B5EF4-FFF2-40B4-BE49-F238E27FC236}">
                <a16:creationId xmlns:a16="http://schemas.microsoft.com/office/drawing/2014/main" id="{2246A1C5-0014-41D7-BEB8-84D145F764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203614">
            <a:off x="1556238" y="1560657"/>
            <a:ext cx="845959" cy="845959"/>
          </a:xfrm>
          <a:prstGeom prst="rect">
            <a:avLst/>
          </a:prstGeom>
        </p:spPr>
      </p:pic>
      <p:pic>
        <p:nvPicPr>
          <p:cNvPr id="80" name="Picture 79">
            <a:extLst>
              <a:ext uri="{FF2B5EF4-FFF2-40B4-BE49-F238E27FC236}">
                <a16:creationId xmlns:a16="http://schemas.microsoft.com/office/drawing/2014/main" id="{949A31B1-55E3-4FE1-AE6A-ED599D5DDC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4670143">
            <a:off x="1832379" y="2100180"/>
            <a:ext cx="630952" cy="630952"/>
          </a:xfrm>
          <a:prstGeom prst="rect">
            <a:avLst/>
          </a:prstGeom>
        </p:spPr>
      </p:pic>
      <p:sp>
        <p:nvSpPr>
          <p:cNvPr id="81" name="!!TextBox 63">
            <a:extLst>
              <a:ext uri="{FF2B5EF4-FFF2-40B4-BE49-F238E27FC236}">
                <a16:creationId xmlns:a16="http://schemas.microsoft.com/office/drawing/2014/main" id="{3B6469E8-C5E7-4683-A58E-034905B0689E}"/>
              </a:ext>
            </a:extLst>
          </p:cNvPr>
          <p:cNvSpPr txBox="1"/>
          <p:nvPr/>
        </p:nvSpPr>
        <p:spPr>
          <a:xfrm>
            <a:off x="2371502" y="613214"/>
            <a:ext cx="6139822" cy="1862048"/>
          </a:xfrm>
          <a:prstGeom prst="rect">
            <a:avLst/>
          </a:prstGeom>
          <a:noFill/>
        </p:spPr>
        <p:txBody>
          <a:bodyPr wrap="none" rtlCol="0">
            <a:spAutoFit/>
          </a:bodyPr>
          <a:lstStyle/>
          <a:p>
            <a:r>
              <a:rPr lang="en-US" sz="11500" b="1">
                <a:solidFill>
                  <a:srgbClr val="E0C9A8"/>
                </a:solidFill>
                <a:latin typeface="UVN Bay Buom" panose="00000400000000000000" pitchFamily="2" charset="0"/>
              </a:rPr>
              <a:t>Củng cố</a:t>
            </a:r>
            <a:endParaRPr lang="id-ID" sz="11500" b="1" dirty="0">
              <a:solidFill>
                <a:srgbClr val="E0C9A8"/>
              </a:solidFill>
              <a:latin typeface="UVN Bay Buom" panose="00000400000000000000" pitchFamily="2" charset="0"/>
            </a:endParaRPr>
          </a:p>
        </p:txBody>
      </p:sp>
      <p:pic>
        <p:nvPicPr>
          <p:cNvPr id="60" name="Picture 59">
            <a:extLst>
              <a:ext uri="{FF2B5EF4-FFF2-40B4-BE49-F238E27FC236}">
                <a16:creationId xmlns:a16="http://schemas.microsoft.com/office/drawing/2014/main" id="{C4DAF913-32C5-43FF-A2AA-F6E56AA681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6415" y="2601624"/>
            <a:ext cx="4292063" cy="4292063"/>
          </a:xfrm>
          <a:prstGeom prst="rect">
            <a:avLst/>
          </a:prstGeom>
        </p:spPr>
      </p:pic>
    </p:spTree>
    <p:extLst>
      <p:ext uri="{BB962C8B-B14F-4D97-AF65-F5344CB8AC3E}">
        <p14:creationId xmlns:p14="http://schemas.microsoft.com/office/powerpoint/2010/main" val="2424768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332524"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454634"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630023"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Rounded Rectangle 2"/>
          <p:cNvSpPr/>
          <p:nvPr/>
        </p:nvSpPr>
        <p:spPr>
          <a:xfrm>
            <a:off x="-347016" y="274878"/>
            <a:ext cx="9778036" cy="6376292"/>
          </a:xfrm>
          <a:prstGeom prst="roundRect">
            <a:avLst>
              <a:gd name="adj" fmla="val 5084"/>
            </a:avLst>
          </a:prstGeom>
          <a:noFill/>
          <a:ln w="28575">
            <a:solidFill>
              <a:srgbClr val="7C5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33094" y="2919300"/>
            <a:ext cx="4016969" cy="4016969"/>
          </a:xfrm>
          <a:prstGeom prst="rect">
            <a:avLst/>
          </a:prstGeom>
        </p:spPr>
      </p:pic>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24101">
            <a:off x="7719827" y="4498478"/>
            <a:ext cx="1673782" cy="2398255"/>
          </a:xfrm>
          <a:prstGeom prst="rect">
            <a:avLst/>
          </a:prstGeom>
        </p:spPr>
      </p:pic>
      <p:sp>
        <p:nvSpPr>
          <p:cNvPr id="69" name="!!TextBox 63">
            <a:extLst>
              <a:ext uri="{FF2B5EF4-FFF2-40B4-BE49-F238E27FC236}">
                <a16:creationId xmlns:a16="http://schemas.microsoft.com/office/drawing/2014/main" id="{2E1C0307-3412-4AAD-8DD9-2057ECF75E51}"/>
              </a:ext>
            </a:extLst>
          </p:cNvPr>
          <p:cNvSpPr txBox="1"/>
          <p:nvPr/>
        </p:nvSpPr>
        <p:spPr>
          <a:xfrm>
            <a:off x="2244666" y="2262510"/>
            <a:ext cx="5400837"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Dặn dò</a:t>
            </a:r>
            <a:endParaRPr lang="id-ID" sz="11500" b="1" dirty="0">
              <a:solidFill>
                <a:srgbClr val="253232"/>
              </a:solidFill>
              <a:latin typeface="UVN Bay Buom" panose="00000400000000000000" pitchFamily="2" charset="0"/>
            </a:endParaRPr>
          </a:p>
        </p:txBody>
      </p:sp>
      <p:pic>
        <p:nvPicPr>
          <p:cNvPr id="53" name="Picture 52">
            <a:extLst>
              <a:ext uri="{FF2B5EF4-FFF2-40B4-BE49-F238E27FC236}">
                <a16:creationId xmlns:a16="http://schemas.microsoft.com/office/drawing/2014/main" id="{F9499FC1-2483-463F-8F06-3FDBE3ED66A3}"/>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9602" y="0"/>
            <a:ext cx="4200632" cy="4200632"/>
          </a:xfrm>
          <a:prstGeom prst="rect">
            <a:avLst/>
          </a:prstGeom>
        </p:spPr>
      </p:pic>
    </p:spTree>
    <p:extLst>
      <p:ext uri="{BB962C8B-B14F-4D97-AF65-F5344CB8AC3E}">
        <p14:creationId xmlns:p14="http://schemas.microsoft.com/office/powerpoint/2010/main" val="1358942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9297598"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9362078"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49960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621715"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97104"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pic>
        <p:nvPicPr>
          <p:cNvPr id="64" name="Picture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499177" y="2191839"/>
            <a:ext cx="4967533" cy="4967533"/>
          </a:xfrm>
          <a:prstGeom prst="rect">
            <a:avLst/>
          </a:prstGeom>
        </p:spPr>
      </p:pic>
      <p:pic>
        <p:nvPicPr>
          <p:cNvPr id="65" name="Picture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10692" y="4170664"/>
            <a:ext cx="2838022" cy="2838022"/>
          </a:xfrm>
          <a:prstGeom prst="rect">
            <a:avLst/>
          </a:prstGeom>
        </p:spPr>
      </p:pic>
      <p:pic>
        <p:nvPicPr>
          <p:cNvPr id="66" name="Picture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73832" y="2854205"/>
            <a:ext cx="2383972" cy="2383972"/>
          </a:xfrm>
          <a:prstGeom prst="rect">
            <a:avLst/>
          </a:prstGeom>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586902">
            <a:off x="8727956" y="4949466"/>
            <a:ext cx="1579626" cy="1579626"/>
          </a:xfrm>
          <a:prstGeom prst="rect">
            <a:avLst/>
          </a:prstGeom>
        </p:spPr>
      </p:pic>
      <p:sp>
        <p:nvSpPr>
          <p:cNvPr id="68" name="TextBox 67"/>
          <p:cNvSpPr txBox="1"/>
          <p:nvPr/>
        </p:nvSpPr>
        <p:spPr>
          <a:xfrm>
            <a:off x="2819052" y="1723335"/>
            <a:ext cx="8228535" cy="2554545"/>
          </a:xfrm>
          <a:prstGeom prst="rect">
            <a:avLst/>
          </a:prstGeom>
          <a:noFill/>
        </p:spPr>
        <p:txBody>
          <a:bodyPr wrap="none" rtlCol="0">
            <a:spAutoFit/>
          </a:bodyPr>
          <a:lstStyle/>
          <a:p>
            <a:pPr algn="ctr"/>
            <a:r>
              <a:rPr lang="en-US" sz="8000">
                <a:solidFill>
                  <a:srgbClr val="573427"/>
                </a:solidFill>
                <a:latin typeface="Autumn in November" pitchFamily="2" charset="0"/>
              </a:rPr>
              <a:t>Chúc các em luôn</a:t>
            </a:r>
          </a:p>
          <a:p>
            <a:pPr algn="ctr"/>
            <a:r>
              <a:rPr lang="en-US" sz="8000">
                <a:solidFill>
                  <a:srgbClr val="573427"/>
                </a:solidFill>
                <a:latin typeface="Autumn in November" pitchFamily="2" charset="0"/>
              </a:rPr>
              <a:t> chăm ngoan</a:t>
            </a:r>
            <a:endParaRPr lang="id-ID" sz="8000" dirty="0">
              <a:solidFill>
                <a:srgbClr val="573427"/>
              </a:solidFill>
              <a:latin typeface="Autumn in November" pitchFamily="2" charset="0"/>
            </a:endParaRPr>
          </a:p>
        </p:txBody>
      </p:sp>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7212" y="261557"/>
            <a:ext cx="2010230" cy="2010230"/>
          </a:xfrm>
          <a:prstGeom prst="rect">
            <a:avLst/>
          </a:prstGeom>
        </p:spPr>
      </p:pic>
      <p:pic>
        <p:nvPicPr>
          <p:cNvPr id="52" name="Picture 5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77107" y="1106714"/>
            <a:ext cx="963593" cy="2301118"/>
          </a:xfrm>
          <a:prstGeom prst="rect">
            <a:avLst/>
          </a:prstGeom>
        </p:spPr>
      </p:pic>
      <p:pic>
        <p:nvPicPr>
          <p:cNvPr id="75" name="Picture 7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6200000">
            <a:off x="7483801" y="5431717"/>
            <a:ext cx="963593" cy="2301118"/>
          </a:xfrm>
          <a:prstGeom prst="rect">
            <a:avLst/>
          </a:prstGeom>
        </p:spPr>
      </p:pic>
      <p:sp>
        <p:nvSpPr>
          <p:cNvPr id="72" name="TextBox 71">
            <a:extLst>
              <a:ext uri="{FF2B5EF4-FFF2-40B4-BE49-F238E27FC236}">
                <a16:creationId xmlns:a16="http://schemas.microsoft.com/office/drawing/2014/main" id="{8BD1A47D-2253-4E90-8216-76303927F456}"/>
              </a:ext>
            </a:extLst>
          </p:cNvPr>
          <p:cNvSpPr txBox="1"/>
          <p:nvPr/>
        </p:nvSpPr>
        <p:spPr>
          <a:xfrm>
            <a:off x="11305461" y="6496732"/>
            <a:ext cx="933461" cy="369332"/>
          </a:xfrm>
          <a:prstGeom prst="rect">
            <a:avLst/>
          </a:prstGeom>
          <a:noFill/>
        </p:spPr>
        <p:txBody>
          <a:bodyPr wrap="none" rtlCol="0">
            <a:spAutoFit/>
            <a:scene3d>
              <a:camera prst="perspectiveFront"/>
              <a:lightRig rig="threePt" dir="t"/>
            </a:scene3d>
          </a:bodyPr>
          <a:lstStyle/>
          <a:p>
            <a:r>
              <a:rPr lang="en-US" b="1" spc="50" dirty="0">
                <a:ln w="0"/>
                <a:solidFill>
                  <a:srgbClr val="BAA494"/>
                </a:solidFill>
                <a:effectLst>
                  <a:innerShdw blurRad="63500" dist="50800" dir="13500000">
                    <a:srgbClr val="000000">
                      <a:alpha val="50000"/>
                    </a:srgbClr>
                  </a:innerShdw>
                </a:effectLst>
                <a:latin typeface="UVN Bach Dang Nang" panose="02070803090706020303" pitchFamily="18" charset="0"/>
              </a:rPr>
              <a:t>KTUTS</a:t>
            </a:r>
          </a:p>
        </p:txBody>
      </p:sp>
    </p:spTree>
    <p:extLst>
      <p:ext uri="{BB962C8B-B14F-4D97-AF65-F5344CB8AC3E}">
        <p14:creationId xmlns:p14="http://schemas.microsoft.com/office/powerpoint/2010/main" val="1784343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sp>
        <p:nvSpPr>
          <p:cNvPr id="2" name="Rounded Rectangle 1"/>
          <p:cNvSpPr/>
          <p:nvPr/>
        </p:nvSpPr>
        <p:spPr>
          <a:xfrm>
            <a:off x="-133618" y="355988"/>
            <a:ext cx="11224653" cy="6202653"/>
          </a:xfrm>
          <a:prstGeom prst="roundRect">
            <a:avLst>
              <a:gd name="adj" fmla="val 7459"/>
            </a:avLst>
          </a:prstGeom>
          <a:noFill/>
          <a:ln w="38100">
            <a:solidFill>
              <a:srgbClr val="A2B9B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9" name="Group 98"/>
          <p:cNvGrpSpPr/>
          <p:nvPr/>
        </p:nvGrpSpPr>
        <p:grpSpPr>
          <a:xfrm>
            <a:off x="-9762056"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89978A"/>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3" name="TextBox 2"/>
          <p:cNvSpPr txBox="1"/>
          <p:nvPr/>
        </p:nvSpPr>
        <p:spPr>
          <a:xfrm>
            <a:off x="4133619" y="582891"/>
            <a:ext cx="3982180" cy="1015663"/>
          </a:xfrm>
          <a:prstGeom prst="rect">
            <a:avLst/>
          </a:prstGeom>
          <a:noFill/>
        </p:spPr>
        <p:txBody>
          <a:bodyPr wrap="none" rtlCol="0">
            <a:spAutoFit/>
          </a:bodyPr>
          <a:lstStyle/>
          <a:p>
            <a:r>
              <a:rPr lang="en-US" sz="6000" b="1">
                <a:solidFill>
                  <a:schemeClr val="bg1"/>
                </a:solidFill>
                <a:latin typeface="UVN Bay Buom" panose="00000400000000000000" pitchFamily="2" charset="0"/>
              </a:rPr>
              <a:t>Khởi động</a:t>
            </a:r>
            <a:endParaRPr lang="id-ID" sz="6000" b="1" dirty="0">
              <a:solidFill>
                <a:schemeClr val="bg1"/>
              </a:solidFill>
              <a:latin typeface="UVN Bay Buom" panose="00000400000000000000" pitchFamily="2" charset="0"/>
            </a:endParaRPr>
          </a:p>
        </p:txBody>
      </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33445">
            <a:off x="3195923" y="589789"/>
            <a:ext cx="1042759" cy="1042759"/>
          </a:xfrm>
          <a:prstGeom prst="rect">
            <a:avLst/>
          </a:prstGeom>
        </p:spPr>
      </p:pic>
      <p:pic>
        <p:nvPicPr>
          <p:cNvPr id="74" name="Picture 7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66555" flipH="1">
            <a:off x="7968400" y="551712"/>
            <a:ext cx="1042759" cy="1042759"/>
          </a:xfrm>
          <a:prstGeom prst="rect">
            <a:avLst/>
          </a:prstGeom>
        </p:spPr>
      </p:pic>
      <p:sp>
        <p:nvSpPr>
          <p:cNvPr id="53" name="TextBox 52"/>
          <p:cNvSpPr txBox="1"/>
          <p:nvPr/>
        </p:nvSpPr>
        <p:spPr>
          <a:xfrm>
            <a:off x="2191548" y="1769517"/>
            <a:ext cx="8508035" cy="1569660"/>
          </a:xfrm>
          <a:prstGeom prst="rect">
            <a:avLst/>
          </a:prstGeom>
          <a:noFill/>
        </p:spPr>
        <p:txBody>
          <a:bodyPr wrap="square" rtlCol="0">
            <a:spAutoFit/>
          </a:bodyPr>
          <a:lstStyle/>
          <a:p>
            <a:r>
              <a:rPr lang="en-US" sz="4800">
                <a:solidFill>
                  <a:schemeClr val="bg1"/>
                </a:solidFill>
                <a:latin typeface="Times New Roman" panose="02020603050405020304" pitchFamily="18" charset="0"/>
              </a:rPr>
              <a:t>      Khi chia một số cho một tích ta làm như thế nào?</a:t>
            </a:r>
            <a:endParaRPr lang="id-ID" sz="4800" dirty="0">
              <a:solidFill>
                <a:schemeClr val="bg1"/>
              </a:solidFill>
              <a:latin typeface="Times New Roman" panose="02020603050405020304" pitchFamily="18" charset="0"/>
            </a:endParaRPr>
          </a:p>
        </p:txBody>
      </p:sp>
      <p:sp>
        <p:nvSpPr>
          <p:cNvPr id="73" name="TextBox 72">
            <a:extLst>
              <a:ext uri="{FF2B5EF4-FFF2-40B4-BE49-F238E27FC236}">
                <a16:creationId xmlns:a16="http://schemas.microsoft.com/office/drawing/2014/main" id="{AC3E53B0-D342-4E7A-B409-FB15400149CF}"/>
              </a:ext>
            </a:extLst>
          </p:cNvPr>
          <p:cNvSpPr txBox="1"/>
          <p:nvPr/>
        </p:nvSpPr>
        <p:spPr>
          <a:xfrm>
            <a:off x="1966789" y="2018883"/>
            <a:ext cx="9165051" cy="3046988"/>
          </a:xfrm>
          <a:prstGeom prst="rect">
            <a:avLst/>
          </a:prstGeom>
          <a:noFill/>
        </p:spPr>
        <p:txBody>
          <a:bodyPr wrap="square" rtlCol="0">
            <a:spAutoFit/>
          </a:bodyPr>
          <a:lstStyle/>
          <a:p>
            <a:r>
              <a:rPr lang="en-US" sz="4800">
                <a:solidFill>
                  <a:srgbClr val="FFFF5B"/>
                </a:solidFill>
                <a:latin typeface="Times New Roman" panose="02020603050405020304" pitchFamily="18" charset="0"/>
              </a:rPr>
              <a:t>      </a:t>
            </a:r>
            <a:r>
              <a:rPr lang="vi-VN" sz="4800">
                <a:solidFill>
                  <a:srgbClr val="FFFF5B"/>
                </a:solidFill>
                <a:latin typeface="Times New Roman" panose="02020603050405020304" pitchFamily="18" charset="0"/>
              </a:rPr>
              <a:t>Khi chia một số cho một tích hai thừa số, ta có thể chia số đó cho một thừa số, rồi lấy kết quả tìm được chia tiếp cho thừa số kia.</a:t>
            </a:r>
          </a:p>
        </p:txBody>
      </p:sp>
      <p:pic>
        <p:nvPicPr>
          <p:cNvPr id="76" name="Picture 75">
            <a:extLst>
              <a:ext uri="{FF2B5EF4-FFF2-40B4-BE49-F238E27FC236}">
                <a16:creationId xmlns:a16="http://schemas.microsoft.com/office/drawing/2014/main" id="{A1135B8C-4FED-4414-A483-DAB5B639750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347772">
            <a:off x="9086305" y="4565101"/>
            <a:ext cx="2363758" cy="2363758"/>
          </a:xfrm>
          <a:prstGeom prst="rect">
            <a:avLst/>
          </a:prstGeom>
        </p:spPr>
      </p:pic>
    </p:spTree>
    <p:extLst>
      <p:ext uri="{BB962C8B-B14F-4D97-AF65-F5344CB8AC3E}">
        <p14:creationId xmlns:p14="http://schemas.microsoft.com/office/powerpoint/2010/main" val="2029355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right)">
                                      <p:cBhvr>
                                        <p:cTn id="1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7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9" name="TextBox 88">
            <a:extLst>
              <a:ext uri="{FF2B5EF4-FFF2-40B4-BE49-F238E27FC236}">
                <a16:creationId xmlns:a16="http://schemas.microsoft.com/office/drawing/2014/main" id="{4B7D0B1A-2B9A-44B5-9882-A58F68EE01BC}"/>
              </a:ext>
            </a:extLst>
          </p:cNvPr>
          <p:cNvSpPr txBox="1"/>
          <p:nvPr/>
        </p:nvSpPr>
        <p:spPr>
          <a:xfrm>
            <a:off x="2730927" y="2051909"/>
            <a:ext cx="6809878" cy="4154984"/>
          </a:xfrm>
          <a:prstGeom prst="rect">
            <a:avLst/>
          </a:prstGeom>
          <a:noFill/>
        </p:spPr>
        <p:txBody>
          <a:bodyPr wrap="none" rtlCol="0">
            <a:spAutoFit/>
          </a:bodyPr>
          <a:lstStyle/>
          <a:p>
            <a:pPr algn="ctr"/>
            <a:r>
              <a:rPr lang="en-US" sz="8800" b="1">
                <a:solidFill>
                  <a:srgbClr val="573427"/>
                </a:solidFill>
                <a:latin typeface="UVN Bay Buom" panose="00000400000000000000" pitchFamily="2" charset="0"/>
              </a:rPr>
              <a:t>Chia hai số </a:t>
            </a:r>
          </a:p>
          <a:p>
            <a:pPr algn="ctr"/>
            <a:r>
              <a:rPr lang="en-US" sz="8800" b="1">
                <a:solidFill>
                  <a:srgbClr val="573427"/>
                </a:solidFill>
                <a:latin typeface="UVN Bay Buom" panose="00000400000000000000" pitchFamily="2" charset="0"/>
              </a:rPr>
              <a:t>có tận cùng </a:t>
            </a:r>
          </a:p>
          <a:p>
            <a:pPr algn="ctr"/>
            <a:r>
              <a:rPr lang="en-US" sz="8800" b="1">
                <a:solidFill>
                  <a:srgbClr val="573427"/>
                </a:solidFill>
                <a:latin typeface="UVN Bay Buom" panose="00000400000000000000" pitchFamily="2" charset="0"/>
              </a:rPr>
              <a:t>là chữ số 0</a:t>
            </a:r>
            <a:endParaRPr lang="id-ID" sz="8800" b="1" dirty="0">
              <a:solidFill>
                <a:srgbClr val="573427"/>
              </a:solidFill>
              <a:latin typeface="UVN Bay Buom" panose="00000400000000000000" pitchFamily="2" charset="0"/>
            </a:endParaRPr>
          </a:p>
        </p:txBody>
      </p:sp>
      <p:sp>
        <p:nvSpPr>
          <p:cNvPr id="90" name="TextBox 89">
            <a:extLst>
              <a:ext uri="{FF2B5EF4-FFF2-40B4-BE49-F238E27FC236}">
                <a16:creationId xmlns:a16="http://schemas.microsoft.com/office/drawing/2014/main" id="{D65F5772-48EF-4876-9283-2F0483C51B92}"/>
              </a:ext>
            </a:extLst>
          </p:cNvPr>
          <p:cNvSpPr txBox="1"/>
          <p:nvPr/>
        </p:nvSpPr>
        <p:spPr>
          <a:xfrm>
            <a:off x="4931161" y="270871"/>
            <a:ext cx="2505814" cy="1446550"/>
          </a:xfrm>
          <a:prstGeom prst="rect">
            <a:avLst/>
          </a:prstGeom>
          <a:noFill/>
        </p:spPr>
        <p:txBody>
          <a:bodyPr wrap="none" rtlCol="0">
            <a:spAutoFit/>
          </a:bodyPr>
          <a:lstStyle/>
          <a:p>
            <a:r>
              <a:rPr lang="en-US" sz="8800" b="1" spc="600">
                <a:solidFill>
                  <a:schemeClr val="accent2">
                    <a:lumMod val="50000"/>
                  </a:schemeClr>
                </a:solidFill>
                <a:latin typeface="Amatic" panose="02000803000000000000" pitchFamily="2" charset="0"/>
              </a:rPr>
              <a:t>Toán 4</a:t>
            </a:r>
            <a:endParaRPr lang="id-ID" sz="8800" b="1" spc="600" dirty="0">
              <a:solidFill>
                <a:schemeClr val="accent2">
                  <a:lumMod val="50000"/>
                </a:schemeClr>
              </a:solidFill>
              <a:latin typeface="Amatic" panose="02000803000000000000" pitchFamily="2" charset="0"/>
            </a:endParaRPr>
          </a:p>
        </p:txBody>
      </p:sp>
      <p:sp>
        <p:nvSpPr>
          <p:cNvPr id="101" name="TextBox 100">
            <a:extLst>
              <a:ext uri="{FF2B5EF4-FFF2-40B4-BE49-F238E27FC236}">
                <a16:creationId xmlns:a16="http://schemas.microsoft.com/office/drawing/2014/main" id="{86A0ADCE-DC79-45E5-8719-7CEA988ED9EC}"/>
              </a:ext>
            </a:extLst>
          </p:cNvPr>
          <p:cNvSpPr txBox="1"/>
          <p:nvPr/>
        </p:nvSpPr>
        <p:spPr>
          <a:xfrm>
            <a:off x="2824204" y="2073632"/>
            <a:ext cx="6809878" cy="4154984"/>
          </a:xfrm>
          <a:prstGeom prst="rect">
            <a:avLst/>
          </a:prstGeom>
          <a:noFill/>
        </p:spPr>
        <p:txBody>
          <a:bodyPr wrap="none" rtlCol="0">
            <a:spAutoFit/>
          </a:bodyPr>
          <a:lstStyle/>
          <a:p>
            <a:pPr algn="ctr"/>
            <a:r>
              <a:rPr lang="en-US" sz="8800" b="1">
                <a:solidFill>
                  <a:srgbClr val="FFFF5B"/>
                </a:solidFill>
                <a:latin typeface="UVN Bay Buom" panose="00000400000000000000" pitchFamily="2" charset="0"/>
              </a:rPr>
              <a:t>Chia hai số </a:t>
            </a:r>
          </a:p>
          <a:p>
            <a:pPr algn="ctr"/>
            <a:r>
              <a:rPr lang="en-US" sz="8800" b="1">
                <a:solidFill>
                  <a:srgbClr val="FFFF5B"/>
                </a:solidFill>
                <a:latin typeface="UVN Bay Buom" panose="00000400000000000000" pitchFamily="2" charset="0"/>
              </a:rPr>
              <a:t>có tận cùng </a:t>
            </a:r>
          </a:p>
          <a:p>
            <a:pPr algn="ctr"/>
            <a:r>
              <a:rPr lang="en-US" sz="8800" b="1">
                <a:solidFill>
                  <a:srgbClr val="FFFF5B"/>
                </a:solidFill>
                <a:latin typeface="UVN Bay Buom" panose="00000400000000000000" pitchFamily="2" charset="0"/>
              </a:rPr>
              <a:t>là chữ số 0</a:t>
            </a:r>
            <a:endParaRPr lang="id-ID" sz="8800" b="1" dirty="0">
              <a:solidFill>
                <a:srgbClr val="FFFF5B"/>
              </a:solidFill>
              <a:latin typeface="UVN Bay Buom" panose="00000400000000000000" pitchFamily="2" charset="0"/>
            </a:endParaRPr>
          </a:p>
        </p:txBody>
      </p:sp>
      <p:pic>
        <p:nvPicPr>
          <p:cNvPr id="51" name="Picture 50">
            <a:extLst>
              <a:ext uri="{FF2B5EF4-FFF2-40B4-BE49-F238E27FC236}">
                <a16:creationId xmlns:a16="http://schemas.microsoft.com/office/drawing/2014/main" id="{84E957CB-58BA-4F63-BCA8-510075FECDB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19149" y1="22163" x2="19149" y2="22163"/>
                        <a14:foregroundMark x1="14362" y1="27482" x2="14362" y2="27482"/>
                        <a14:foregroundMark x1="78901" y1="27305" x2="78901" y2="27305"/>
                        <a14:foregroundMark x1="83333" y1="32270" x2="83333" y2="32270"/>
                        <a14:foregroundMark x1="14184" y1="28546" x2="14184" y2="28546"/>
                        <a14:foregroundMark x1="21631" y1="73936" x2="21631" y2="73936"/>
                        <a14:foregroundMark x1="25355" y1="79433" x2="25355" y2="79433"/>
                        <a14:foregroundMark x1="77305" y1="77837" x2="77305" y2="77837"/>
                      </a14:backgroundRemoval>
                    </a14:imgEffect>
                  </a14:imgLayer>
                </a14:imgProps>
              </a:ext>
              <a:ext uri="{28A0092B-C50C-407E-A947-70E740481C1C}">
                <a14:useLocalDpi xmlns:a14="http://schemas.microsoft.com/office/drawing/2010/main" val="0"/>
              </a:ext>
            </a:extLst>
          </a:blip>
          <a:stretch>
            <a:fillRect/>
          </a:stretch>
        </p:blipFill>
        <p:spPr>
          <a:xfrm>
            <a:off x="2380318" y="125949"/>
            <a:ext cx="2528589" cy="2528589"/>
          </a:xfrm>
          <a:prstGeom prst="rect">
            <a:avLst/>
          </a:prstGeom>
        </p:spPr>
      </p:pic>
    </p:spTree>
    <p:extLst>
      <p:ext uri="{BB962C8B-B14F-4D97-AF65-F5344CB8AC3E}">
        <p14:creationId xmlns:p14="http://schemas.microsoft.com/office/powerpoint/2010/main" val="363513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wd">
                                    <p:tmPct val="10000"/>
                                  </p:iterate>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 calcmode="lin" valueType="num">
                                      <p:cBhvr>
                                        <p:cTn id="9" dur="1000" fill="hold"/>
                                        <p:tgtEl>
                                          <p:spTgt spid="89"/>
                                        </p:tgtEl>
                                        <p:attrNameLst>
                                          <p:attrName>style.rotation</p:attrName>
                                        </p:attrNameLst>
                                      </p:cBhvr>
                                      <p:tavLst>
                                        <p:tav tm="0">
                                          <p:val>
                                            <p:fltVal val="90"/>
                                          </p:val>
                                        </p:tav>
                                        <p:tav tm="100000">
                                          <p:val>
                                            <p:fltVal val="0"/>
                                          </p:val>
                                        </p:tav>
                                      </p:tavLst>
                                    </p:anim>
                                    <p:animEffect transition="in" filter="fade">
                                      <p:cBhvr>
                                        <p:cTn id="10" dur="1000"/>
                                        <p:tgtEl>
                                          <p:spTgt spid="89"/>
                                        </p:tgtEl>
                                      </p:cBhvr>
                                    </p:animEffect>
                                  </p:childTnLst>
                                </p:cTn>
                              </p:par>
                              <p:par>
                                <p:cTn id="11" presetID="31" presetClass="entr" presetSubtype="0" fill="hold" grpId="0" nodeType="withEffect">
                                  <p:stCondLst>
                                    <p:cond delay="0"/>
                                  </p:stCondLst>
                                  <p:iterate type="wd">
                                    <p:tmPct val="10000"/>
                                  </p:iterate>
                                  <p:childTnLst>
                                    <p:set>
                                      <p:cBhvr>
                                        <p:cTn id="12" dur="1" fill="hold">
                                          <p:stCondLst>
                                            <p:cond delay="0"/>
                                          </p:stCondLst>
                                        </p:cTn>
                                        <p:tgtEl>
                                          <p:spTgt spid="101"/>
                                        </p:tgtEl>
                                        <p:attrNameLst>
                                          <p:attrName>style.visibility</p:attrName>
                                        </p:attrNameLst>
                                      </p:cBhvr>
                                      <p:to>
                                        <p:strVal val="visible"/>
                                      </p:to>
                                    </p:set>
                                    <p:anim calcmode="lin" valueType="num">
                                      <p:cBhvr>
                                        <p:cTn id="13" dur="1000" fill="hold"/>
                                        <p:tgtEl>
                                          <p:spTgt spid="101"/>
                                        </p:tgtEl>
                                        <p:attrNameLst>
                                          <p:attrName>ppt_w</p:attrName>
                                        </p:attrNameLst>
                                      </p:cBhvr>
                                      <p:tavLst>
                                        <p:tav tm="0">
                                          <p:val>
                                            <p:fltVal val="0"/>
                                          </p:val>
                                        </p:tav>
                                        <p:tav tm="100000">
                                          <p:val>
                                            <p:strVal val="#ppt_w"/>
                                          </p:val>
                                        </p:tav>
                                      </p:tavLst>
                                    </p:anim>
                                    <p:anim calcmode="lin" valueType="num">
                                      <p:cBhvr>
                                        <p:cTn id="14" dur="1000" fill="hold"/>
                                        <p:tgtEl>
                                          <p:spTgt spid="101"/>
                                        </p:tgtEl>
                                        <p:attrNameLst>
                                          <p:attrName>ppt_h</p:attrName>
                                        </p:attrNameLst>
                                      </p:cBhvr>
                                      <p:tavLst>
                                        <p:tav tm="0">
                                          <p:val>
                                            <p:fltVal val="0"/>
                                          </p:val>
                                        </p:tav>
                                        <p:tav tm="100000">
                                          <p:val>
                                            <p:strVal val="#ppt_h"/>
                                          </p:val>
                                        </p:tav>
                                      </p:tavLst>
                                    </p:anim>
                                    <p:anim calcmode="lin" valueType="num">
                                      <p:cBhvr>
                                        <p:cTn id="15" dur="1000" fill="hold"/>
                                        <p:tgtEl>
                                          <p:spTgt spid="101"/>
                                        </p:tgtEl>
                                        <p:attrNameLst>
                                          <p:attrName>style.rotation</p:attrName>
                                        </p:attrNameLst>
                                      </p:cBhvr>
                                      <p:tavLst>
                                        <p:tav tm="0">
                                          <p:val>
                                            <p:fltVal val="90"/>
                                          </p:val>
                                        </p:tav>
                                        <p:tav tm="100000">
                                          <p:val>
                                            <p:fltVal val="0"/>
                                          </p:val>
                                        </p:tav>
                                      </p:tavLst>
                                    </p:anim>
                                    <p:animEffect transition="in" filter="fade">
                                      <p:cBhvr>
                                        <p:cTn id="16"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64" name="!!TextBox 63"/>
          <p:cNvSpPr txBox="1"/>
          <p:nvPr/>
        </p:nvSpPr>
        <p:spPr>
          <a:xfrm>
            <a:off x="2284443" y="1987564"/>
            <a:ext cx="7422225" cy="1862048"/>
          </a:xfrm>
          <a:prstGeom prst="rect">
            <a:avLst/>
          </a:prstGeom>
          <a:noFill/>
        </p:spPr>
        <p:txBody>
          <a:bodyPr wrap="none" rtlCol="0">
            <a:spAutoFit/>
          </a:bodyPr>
          <a:lstStyle/>
          <a:p>
            <a:r>
              <a:rPr lang="en-US" sz="11500" b="1">
                <a:solidFill>
                  <a:srgbClr val="253232"/>
                </a:solidFill>
                <a:latin typeface="UVN Bay Buom" panose="00000400000000000000" pitchFamily="2" charset="0"/>
              </a:rPr>
              <a:t>Khám phá</a:t>
            </a:r>
            <a:endParaRPr lang="id-ID" sz="11500" b="1" dirty="0">
              <a:solidFill>
                <a:srgbClr val="253232"/>
              </a:solidFill>
              <a:latin typeface="UVN Bay Buom" panose="00000400000000000000" pitchFamily="2" charset="0"/>
            </a:endParaRPr>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372140" y="40840"/>
            <a:ext cx="2780213" cy="2780213"/>
          </a:xfrm>
          <a:prstGeom prst="rect">
            <a:avLst/>
          </a:prstGeom>
        </p:spPr>
      </p:pic>
      <p:pic>
        <p:nvPicPr>
          <p:cNvPr id="57" name="Picture 56">
            <a:extLst>
              <a:ext uri="{FF2B5EF4-FFF2-40B4-BE49-F238E27FC236}">
                <a16:creationId xmlns:a16="http://schemas.microsoft.com/office/drawing/2014/main" id="{97B29A2B-8564-494E-BFF0-268E8C6B39B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606" b="89409" l="9043" r="93617">
                        <a14:foregroundMark x1="9043" y1="61084" x2="9043" y2="61084"/>
                        <a14:foregroundMark x1="9574" y1="69212" x2="9574" y2="69212"/>
                        <a14:foregroundMark x1="39362" y1="80788" x2="39362" y2="80788"/>
                        <a14:foregroundMark x1="50355" y1="81034" x2="50355" y2="75123"/>
                        <a14:foregroundMark x1="37589" y1="59360" x2="54965" y2="52217"/>
                        <a14:foregroundMark x1="54965" y1="52217" x2="54965" y2="52217"/>
                        <a14:foregroundMark x1="48681" y1="72090" x2="53721" y2="70690"/>
                        <a14:foregroundMark x1="19149" y1="80296" x2="43361" y2="73569"/>
                        <a14:foregroundMark x1="25355" y1="81034" x2="50355" y2="86946"/>
                        <a14:foregroundMark x1="83061" y1="79024" x2="84929" y2="78571"/>
                        <a14:foregroundMark x1="50355" y1="86946" x2="81304" y2="79449"/>
                        <a14:foregroundMark x1="92553" y1="60099" x2="92553" y2="60099"/>
                        <a14:foregroundMark x1="93617" y1="72167" x2="93617" y2="72167"/>
                        <a14:foregroundMark x1="78014" y1="73399" x2="80851" y2="73399"/>
                        <a14:foregroundMark x1="84043" y1="78818" x2="88652" y2="79310"/>
                        <a14:foregroundMark x1="89184" y1="79310" x2="92021" y2="78818"/>
                        <a14:foregroundMark x1="13121" y1="80296" x2="25000" y2="80296"/>
                        <a14:foregroundMark x1="11170" y1="79557" x2="18085" y2="80296"/>
                        <a14:foregroundMark x1="9397" y1="80788" x2="17908" y2="80788"/>
                        <a14:foregroundMark x1="25532" y1="75123" x2="28191" y2="75862"/>
                        <a14:foregroundMark x1="23936" y1="74877" x2="26064" y2="75616"/>
                        <a14:backgroundMark x1="45213" y1="72167" x2="45213" y2="72167"/>
                        <a14:backgroundMark x1="44681" y1="70690" x2="46631" y2="70690"/>
                        <a14:backgroundMark x1="59397" y1="71429" x2="63652" y2="71429"/>
                        <a14:backgroundMark x1="81383" y1="67488" x2="81915" y2="70690"/>
                        <a14:backgroundMark x1="77482" y1="68227" x2="77482" y2="69951"/>
                        <a14:backgroundMark x1="82447" y1="75862" x2="84397" y2="76601"/>
                        <a14:backgroundMark x1="72163" y1="68227" x2="72163" y2="68227"/>
                        <a14:backgroundMark x1="56383" y1="70690" x2="58511" y2="70690"/>
                        <a14:backgroundMark x1="51596" y1="70690" x2="51596" y2="70690"/>
                        <a14:backgroundMark x1="54787" y1="71182" x2="56915" y2="71182"/>
                        <a14:backgroundMark x1="54255" y1="70443" x2="54610" y2="70443"/>
                        <a14:backgroundMark x1="54610" y1="70443" x2="54255" y2="71182"/>
                        <a14:backgroundMark x1="46809" y1="71921" x2="48759" y2="71921"/>
                        <a14:backgroundMark x1="45035" y1="72167" x2="47695" y2="72167"/>
                        <a14:backgroundMark x1="26950" y1="68473" x2="26596" y2="72167"/>
                      </a14:backgroundRemoval>
                    </a14:imgEffect>
                  </a14:imgLayer>
                </a14:imgProps>
              </a:ext>
              <a:ext uri="{28A0092B-C50C-407E-A947-70E740481C1C}">
                <a14:useLocalDpi xmlns:a14="http://schemas.microsoft.com/office/drawing/2010/main" val="0"/>
              </a:ext>
            </a:extLst>
          </a:blip>
          <a:stretch>
            <a:fillRect/>
          </a:stretch>
        </p:blipFill>
        <p:spPr>
          <a:xfrm>
            <a:off x="6812641" y="3983779"/>
            <a:ext cx="3799116" cy="2734825"/>
          </a:xfrm>
          <a:prstGeom prst="rect">
            <a:avLst/>
          </a:prstGeom>
        </p:spPr>
      </p:pic>
    </p:spTree>
    <p:extLst>
      <p:ext uri="{BB962C8B-B14F-4D97-AF65-F5344CB8AC3E}">
        <p14:creationId xmlns:p14="http://schemas.microsoft.com/office/powerpoint/2010/main" val="1631888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2735179" y="2907005"/>
            <a:ext cx="4734053" cy="1107996"/>
          </a:xfrm>
          <a:prstGeom prst="rect">
            <a:avLst/>
          </a:prstGeom>
          <a:noFill/>
        </p:spPr>
        <p:txBody>
          <a:bodyPr wrap="square" rtlCol="0">
            <a:spAutoFit/>
          </a:bodyPr>
          <a:lstStyle/>
          <a:p>
            <a:r>
              <a:rPr lang="en-US" sz="6600">
                <a:latin typeface="Tahoma" panose="020B0604030504040204" pitchFamily="34" charset="0"/>
                <a:ea typeface="Tahoma" panose="020B0604030504040204" pitchFamily="34" charset="0"/>
                <a:cs typeface="Tahoma" panose="020B0604030504040204" pitchFamily="34" charset="0"/>
              </a:rPr>
              <a:t>320 : 40 =</a:t>
            </a:r>
            <a:endParaRPr lang="id-ID" sz="6600" dirty="0">
              <a:latin typeface="Tahoma" panose="020B0604030504040204" pitchFamily="34" charset="0"/>
              <a:ea typeface="Tahoma" panose="020B0604030504040204" pitchFamily="34" charset="0"/>
              <a:cs typeface="Tahoma" panose="020B0604030504040204" pitchFamily="34" charset="0"/>
            </a:endParaRPr>
          </a:p>
        </p:txBody>
      </p:sp>
      <p:pic>
        <p:nvPicPr>
          <p:cNvPr id="61" name="Picture 60">
            <a:extLst>
              <a:ext uri="{FF2B5EF4-FFF2-40B4-BE49-F238E27FC236}">
                <a16:creationId xmlns:a16="http://schemas.microsoft.com/office/drawing/2014/main" id="{5A616427-66E8-4EDA-9FB1-691AC6F03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746" y="1634887"/>
            <a:ext cx="2813418" cy="3298491"/>
          </a:xfrm>
          <a:prstGeom prst="rect">
            <a:avLst/>
          </a:prstGeom>
        </p:spPr>
      </p:pic>
      <p:grpSp>
        <p:nvGrpSpPr>
          <p:cNvPr id="63" name="Group 62">
            <a:extLst>
              <a:ext uri="{FF2B5EF4-FFF2-40B4-BE49-F238E27FC236}">
                <a16:creationId xmlns:a16="http://schemas.microsoft.com/office/drawing/2014/main" id="{CD4EEB5B-E7F7-4905-BEC6-92485F13FD5B}"/>
              </a:ext>
            </a:extLst>
          </p:cNvPr>
          <p:cNvGrpSpPr/>
          <p:nvPr/>
        </p:nvGrpSpPr>
        <p:grpSpPr>
          <a:xfrm>
            <a:off x="1789447" y="358685"/>
            <a:ext cx="6313714" cy="878469"/>
            <a:chOff x="1752016" y="358517"/>
            <a:chExt cx="6313714" cy="878469"/>
          </a:xfrm>
        </p:grpSpPr>
        <p:sp>
          <p:nvSpPr>
            <p:cNvPr id="62" name="Rectangle: Rounded Corners 61">
              <a:extLst>
                <a:ext uri="{FF2B5EF4-FFF2-40B4-BE49-F238E27FC236}">
                  <a16:creationId xmlns:a16="http://schemas.microsoft.com/office/drawing/2014/main" id="{4D560673-D62B-4076-91F5-32D1E8C24C1E}"/>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350608E6-FE7A-454F-884F-7255C26A9D1B}"/>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63">
            <a:extLst>
              <a:ext uri="{FF2B5EF4-FFF2-40B4-BE49-F238E27FC236}">
                <a16:creationId xmlns:a16="http://schemas.microsoft.com/office/drawing/2014/main" id="{671204A7-1B9C-470B-995E-A02E1EB9E58A}"/>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1" name="!!TextBox 78">
            <a:extLst>
              <a:ext uri="{FF2B5EF4-FFF2-40B4-BE49-F238E27FC236}">
                <a16:creationId xmlns:a16="http://schemas.microsoft.com/office/drawing/2014/main" id="{A9F37330-193B-47F4-83AA-EB884C639A1E}"/>
              </a:ext>
            </a:extLst>
          </p:cNvPr>
          <p:cNvSpPr txBox="1"/>
          <p:nvPr/>
        </p:nvSpPr>
        <p:spPr>
          <a:xfrm>
            <a:off x="2246332" y="4801168"/>
            <a:ext cx="7924285" cy="1077218"/>
          </a:xfrm>
          <a:prstGeom prst="rect">
            <a:avLst/>
          </a:prstGeom>
          <a:noFill/>
        </p:spPr>
        <p:txBody>
          <a:bodyPr wrap="square" rtlCol="0">
            <a:spAutoFit/>
          </a:bodyPr>
          <a:lstStyle/>
          <a:p>
            <a:pPr algn="ctr"/>
            <a:r>
              <a:rPr lang="en-US" sz="3200">
                <a:solidFill>
                  <a:srgbClr val="C00000"/>
                </a:solidFill>
                <a:latin typeface="Tahoma" panose="020B0604030504040204" pitchFamily="34" charset="0"/>
                <a:ea typeface="Tahoma" panose="020B0604030504040204" pitchFamily="34" charset="0"/>
                <a:cs typeface="Tahoma" panose="020B0604030504040204" pitchFamily="34" charset="0"/>
              </a:rPr>
              <a:t>Số bị chia và số chia đều có một chữ số 0 ở tận cùng.</a:t>
            </a:r>
            <a:endParaRPr lang="id-ID"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3822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fltVal val="0"/>
                                          </p:val>
                                        </p:tav>
                                        <p:tav tm="100000">
                                          <p:val>
                                            <p:strVal val="#ppt_w"/>
                                          </p:val>
                                        </p:tav>
                                      </p:tavLst>
                                    </p:anim>
                                    <p:anim calcmode="lin" valueType="num">
                                      <p:cBhvr>
                                        <p:cTn id="8" dur="1000" fill="hold"/>
                                        <p:tgtEl>
                                          <p:spTgt spid="79"/>
                                        </p:tgtEl>
                                        <p:attrNameLst>
                                          <p:attrName>ppt_h</p:attrName>
                                        </p:attrNameLst>
                                      </p:cBhvr>
                                      <p:tavLst>
                                        <p:tav tm="0">
                                          <p:val>
                                            <p:fltVal val="0"/>
                                          </p:val>
                                        </p:tav>
                                        <p:tav tm="100000">
                                          <p:val>
                                            <p:strVal val="#ppt_h"/>
                                          </p:val>
                                        </p:tav>
                                      </p:tavLst>
                                    </p:anim>
                                    <p:anim calcmode="lin" valueType="num">
                                      <p:cBhvr>
                                        <p:cTn id="9" dur="1000" fill="hold"/>
                                        <p:tgtEl>
                                          <p:spTgt spid="79"/>
                                        </p:tgtEl>
                                        <p:attrNameLst>
                                          <p:attrName>style.rotation</p:attrName>
                                        </p:attrNameLst>
                                      </p:cBhvr>
                                      <p:tavLst>
                                        <p:tav tm="0">
                                          <p:val>
                                            <p:fltVal val="90"/>
                                          </p:val>
                                        </p:tav>
                                        <p:tav tm="100000">
                                          <p:val>
                                            <p:fltVal val="0"/>
                                          </p:val>
                                        </p:tav>
                                      </p:tavLst>
                                    </p:anim>
                                    <p:animEffect transition="in" filter="fade">
                                      <p:cBhvr>
                                        <p:cTn id="10" dur="1000"/>
                                        <p:tgtEl>
                                          <p:spTgt spid="79"/>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p:cTn id="18" dur="1000" fill="hold"/>
                                        <p:tgtEl>
                                          <p:spTgt spid="101"/>
                                        </p:tgtEl>
                                        <p:attrNameLst>
                                          <p:attrName>ppt_w</p:attrName>
                                        </p:attrNameLst>
                                      </p:cBhvr>
                                      <p:tavLst>
                                        <p:tav tm="0">
                                          <p:val>
                                            <p:fltVal val="0"/>
                                          </p:val>
                                        </p:tav>
                                        <p:tav tm="100000">
                                          <p:val>
                                            <p:strVal val="#ppt_w"/>
                                          </p:val>
                                        </p:tav>
                                      </p:tavLst>
                                    </p:anim>
                                    <p:anim calcmode="lin" valueType="num">
                                      <p:cBhvr>
                                        <p:cTn id="19" dur="1000" fill="hold"/>
                                        <p:tgtEl>
                                          <p:spTgt spid="101"/>
                                        </p:tgtEl>
                                        <p:attrNameLst>
                                          <p:attrName>ppt_h</p:attrName>
                                        </p:attrNameLst>
                                      </p:cBhvr>
                                      <p:tavLst>
                                        <p:tav tm="0">
                                          <p:val>
                                            <p:fltVal val="0"/>
                                          </p:val>
                                        </p:tav>
                                        <p:tav tm="100000">
                                          <p:val>
                                            <p:strVal val="#ppt_h"/>
                                          </p:val>
                                        </p:tav>
                                      </p:tavLst>
                                    </p:anim>
                                    <p:anim calcmode="lin" valueType="num">
                                      <p:cBhvr>
                                        <p:cTn id="20" dur="1000" fill="hold"/>
                                        <p:tgtEl>
                                          <p:spTgt spid="101"/>
                                        </p:tgtEl>
                                        <p:attrNameLst>
                                          <p:attrName>style.rotation</p:attrName>
                                        </p:attrNameLst>
                                      </p:cBhvr>
                                      <p:tavLst>
                                        <p:tav tm="0">
                                          <p:val>
                                            <p:fltVal val="90"/>
                                          </p:val>
                                        </p:tav>
                                        <p:tav tm="100000">
                                          <p:val>
                                            <p:fltVal val="0"/>
                                          </p:val>
                                        </p:tav>
                                      </p:tavLst>
                                    </p:anim>
                                    <p:animEffect transition="in" filter="fade">
                                      <p:cBhvr>
                                        <p:cTn id="21"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9" name="!!TextBox 78">
            <a:extLst>
              <a:ext uri="{FF2B5EF4-FFF2-40B4-BE49-F238E27FC236}">
                <a16:creationId xmlns:a16="http://schemas.microsoft.com/office/drawing/2014/main" id="{96EC3CC2-044C-4ABD-8ED8-3070BE2331DC}"/>
              </a:ext>
            </a:extLst>
          </p:cNvPr>
          <p:cNvSpPr txBox="1"/>
          <p:nvPr/>
        </p:nvSpPr>
        <p:spPr>
          <a:xfrm>
            <a:off x="2222975" y="1438351"/>
            <a:ext cx="362628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80" name="TextBox 79">
            <a:extLst>
              <a:ext uri="{FF2B5EF4-FFF2-40B4-BE49-F238E27FC236}">
                <a16:creationId xmlns:a16="http://schemas.microsoft.com/office/drawing/2014/main" id="{37237A5B-EAAC-490B-BC8C-28C667696C50}"/>
              </a:ext>
            </a:extLst>
          </p:cNvPr>
          <p:cNvSpPr txBox="1"/>
          <p:nvPr/>
        </p:nvSpPr>
        <p:spPr>
          <a:xfrm>
            <a:off x="5729359" y="1417599"/>
            <a:ext cx="4850595"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(10 x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81" name="TextBox 80">
            <a:extLst>
              <a:ext uri="{FF2B5EF4-FFF2-40B4-BE49-F238E27FC236}">
                <a16:creationId xmlns:a16="http://schemas.microsoft.com/office/drawing/2014/main" id="{C629A741-7312-403B-A242-229642ECE627}"/>
              </a:ext>
            </a:extLst>
          </p:cNvPr>
          <p:cNvSpPr txBox="1"/>
          <p:nvPr/>
        </p:nvSpPr>
        <p:spPr>
          <a:xfrm>
            <a:off x="2248517" y="3909901"/>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Chia một số cho một tích</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4" name="Straight Connector 53">
            <a:extLst>
              <a:ext uri="{FF2B5EF4-FFF2-40B4-BE49-F238E27FC236}">
                <a16:creationId xmlns:a16="http://schemas.microsoft.com/office/drawing/2014/main" id="{43E90A42-CCCB-4892-9C78-D405D04AAE54}"/>
              </a:ext>
            </a:extLst>
          </p:cNvPr>
          <p:cNvCxnSpPr/>
          <p:nvPr/>
        </p:nvCxnSpPr>
        <p:spPr>
          <a:xfrm>
            <a:off x="4079421" y="2291587"/>
            <a:ext cx="87085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grpSp>
        <p:nvGrpSpPr>
          <p:cNvPr id="82" name="Group 81">
            <a:extLst>
              <a:ext uri="{FF2B5EF4-FFF2-40B4-BE49-F238E27FC236}">
                <a16:creationId xmlns:a16="http://schemas.microsoft.com/office/drawing/2014/main" id="{321D024B-2CC5-4C3E-B43D-5D5DA06C6CD5}"/>
              </a:ext>
            </a:extLst>
          </p:cNvPr>
          <p:cNvGrpSpPr/>
          <p:nvPr/>
        </p:nvGrpSpPr>
        <p:grpSpPr>
          <a:xfrm>
            <a:off x="1789447" y="358685"/>
            <a:ext cx="6313714" cy="878469"/>
            <a:chOff x="1752016" y="358517"/>
            <a:chExt cx="6313714" cy="878469"/>
          </a:xfrm>
        </p:grpSpPr>
        <p:sp>
          <p:nvSpPr>
            <p:cNvPr id="84" name="Rectangle: Rounded Corners 83">
              <a:extLst>
                <a:ext uri="{FF2B5EF4-FFF2-40B4-BE49-F238E27FC236}">
                  <a16:creationId xmlns:a16="http://schemas.microsoft.com/office/drawing/2014/main" id="{9893EB2B-9525-455E-B3B5-F5C593B34B0B}"/>
                </a:ext>
              </a:extLst>
            </p:cNvPr>
            <p:cNvSpPr/>
            <p:nvPr/>
          </p:nvSpPr>
          <p:spPr>
            <a:xfrm>
              <a:off x="1752016" y="397677"/>
              <a:ext cx="6272722" cy="839309"/>
            </a:xfrm>
            <a:prstGeom prst="roundRect">
              <a:avLst>
                <a:gd name="adj" fmla="val 50000"/>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CD1C2DF3-B60A-4A94-A545-BE0C7FFC4A48}"/>
                </a:ext>
              </a:extLst>
            </p:cNvPr>
            <p:cNvSpPr/>
            <p:nvPr/>
          </p:nvSpPr>
          <p:spPr>
            <a:xfrm>
              <a:off x="1793008" y="358517"/>
              <a:ext cx="6272722" cy="839309"/>
            </a:xfrm>
            <a:prstGeom prst="roundRect">
              <a:avLst>
                <a:gd name="adj" fmla="val 50000"/>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63">
            <a:extLst>
              <a:ext uri="{FF2B5EF4-FFF2-40B4-BE49-F238E27FC236}">
                <a16:creationId xmlns:a16="http://schemas.microsoft.com/office/drawing/2014/main" id="{16F96406-A542-40DF-B8B0-BD296E17BCCC}"/>
              </a:ext>
            </a:extLst>
          </p:cNvPr>
          <p:cNvSpPr txBox="1"/>
          <p:nvPr/>
        </p:nvSpPr>
        <p:spPr>
          <a:xfrm>
            <a:off x="2112266" y="347255"/>
            <a:ext cx="6046584" cy="830997"/>
          </a:xfrm>
          <a:prstGeom prst="rect">
            <a:avLst/>
          </a:prstGeom>
          <a:noFill/>
        </p:spPr>
        <p:txBody>
          <a:bodyPr wrap="square" rtlCol="0">
            <a:spAutoFit/>
          </a:bodyPr>
          <a:lstStyle>
            <a:defPPr>
              <a:defRPr lang="id-ID"/>
            </a:defPPr>
            <a:lvl1pPr>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sz="4800">
                <a:solidFill>
                  <a:schemeClr val="tx1"/>
                </a:solidFill>
                <a:latin typeface="Tahoma" panose="020B0604030504040204" pitchFamily="34" charset="0"/>
                <a:ea typeface="Tahoma" panose="020B0604030504040204" pitchFamily="34" charset="0"/>
                <a:cs typeface="Tahoma" panose="020B0604030504040204" pitchFamily="34" charset="0"/>
              </a:rPr>
              <a:t>Thực hiện phép chia</a:t>
            </a:r>
            <a:endParaRPr lang="id-ID" sz="4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997396" y="-236586"/>
            <a:ext cx="1320927" cy="1320927"/>
          </a:xfrm>
          <a:prstGeom prst="rect">
            <a:avLst/>
          </a:prstGeom>
        </p:spPr>
      </p:pic>
      <p:sp>
        <p:nvSpPr>
          <p:cNvPr id="102" name="TextBox 101">
            <a:extLst>
              <a:ext uri="{FF2B5EF4-FFF2-40B4-BE49-F238E27FC236}">
                <a16:creationId xmlns:a16="http://schemas.microsoft.com/office/drawing/2014/main" id="{9C86FE37-F898-4389-A687-4ADAE72FED63}"/>
              </a:ext>
            </a:extLst>
          </p:cNvPr>
          <p:cNvSpPr txBox="1"/>
          <p:nvPr/>
        </p:nvSpPr>
        <p:spPr>
          <a:xfrm>
            <a:off x="3181373" y="2973383"/>
            <a:ext cx="8372984"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40 = 10 x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03" name="TextBox 102">
            <a:extLst>
              <a:ext uri="{FF2B5EF4-FFF2-40B4-BE49-F238E27FC236}">
                <a16:creationId xmlns:a16="http://schemas.microsoft.com/office/drawing/2014/main" id="{29B5BA1A-04E2-4A85-8E90-11288ED5AFB5}"/>
              </a:ext>
            </a:extLst>
          </p:cNvPr>
          <p:cNvSpPr txBox="1"/>
          <p:nvPr/>
        </p:nvSpPr>
        <p:spPr>
          <a:xfrm>
            <a:off x="5007427" y="2331510"/>
            <a:ext cx="557252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320 : 10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6" name="TextBox 105">
            <a:extLst>
              <a:ext uri="{FF2B5EF4-FFF2-40B4-BE49-F238E27FC236}">
                <a16:creationId xmlns:a16="http://schemas.microsoft.com/office/drawing/2014/main" id="{A8D1FCA6-55AE-4B8A-A549-329A94EC8DF3}"/>
              </a:ext>
            </a:extLst>
          </p:cNvPr>
          <p:cNvSpPr txBox="1"/>
          <p:nvPr/>
        </p:nvSpPr>
        <p:spPr>
          <a:xfrm>
            <a:off x="4985827" y="3149690"/>
            <a:ext cx="2821278"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32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7" name="TextBox 106">
            <a:extLst>
              <a:ext uri="{FF2B5EF4-FFF2-40B4-BE49-F238E27FC236}">
                <a16:creationId xmlns:a16="http://schemas.microsoft.com/office/drawing/2014/main" id="{49C63952-5CC4-494F-92E0-59F640F8DDC5}"/>
              </a:ext>
            </a:extLst>
          </p:cNvPr>
          <p:cNvSpPr txBox="1"/>
          <p:nvPr/>
        </p:nvSpPr>
        <p:spPr>
          <a:xfrm>
            <a:off x="4987378" y="3988920"/>
            <a:ext cx="5572527"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8" name="!!TextBox 78">
            <a:extLst>
              <a:ext uri="{FF2B5EF4-FFF2-40B4-BE49-F238E27FC236}">
                <a16:creationId xmlns:a16="http://schemas.microsoft.com/office/drawing/2014/main" id="{259E4D64-2945-4B9F-A706-D51C7ACDE36A}"/>
              </a:ext>
            </a:extLst>
          </p:cNvPr>
          <p:cNvSpPr txBox="1"/>
          <p:nvPr/>
        </p:nvSpPr>
        <p:spPr>
          <a:xfrm>
            <a:off x="3634262" y="4777965"/>
            <a:ext cx="5045936"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09" name="!!TextBox 78">
            <a:extLst>
              <a:ext uri="{FF2B5EF4-FFF2-40B4-BE49-F238E27FC236}">
                <a16:creationId xmlns:a16="http://schemas.microsoft.com/office/drawing/2014/main" id="{83EEA590-1571-430A-AC04-ACEB255EADC1}"/>
              </a:ext>
            </a:extLst>
          </p:cNvPr>
          <p:cNvSpPr txBox="1"/>
          <p:nvPr/>
        </p:nvSpPr>
        <p:spPr>
          <a:xfrm>
            <a:off x="3312727" y="5617786"/>
            <a:ext cx="6189283" cy="923330"/>
          </a:xfrm>
          <a:prstGeom prst="rect">
            <a:avLst/>
          </a:prstGeom>
          <a:noFill/>
        </p:spPr>
        <p:txBody>
          <a:bodyPr wrap="square" rtlCol="0">
            <a:spAutoFit/>
          </a:bodyPr>
          <a:lstStyle/>
          <a:p>
            <a:r>
              <a:rPr lang="en-US" sz="5400">
                <a:solidFill>
                  <a:srgbClr val="FFFF00"/>
                </a:solidFill>
                <a:latin typeface="Tahoma" panose="020B0604030504040204" pitchFamily="34" charset="0"/>
                <a:ea typeface="Tahoma" panose="020B0604030504040204" pitchFamily="34" charset="0"/>
                <a:cs typeface="Tahoma" panose="020B0604030504040204" pitchFamily="34" charset="0"/>
              </a:rPr>
              <a:t>320 : 40 = 32 : 4</a:t>
            </a:r>
            <a:endParaRPr lang="id-ID" sz="54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58" name="Graphic 57" descr="Arrow Slight curve">
            <a:extLst>
              <a:ext uri="{FF2B5EF4-FFF2-40B4-BE49-F238E27FC236}">
                <a16:creationId xmlns:a16="http://schemas.microsoft.com/office/drawing/2014/main" id="{F9508F7A-E2D2-4A8C-B2A1-59B96CDC49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47444" y="5656644"/>
            <a:ext cx="1461847" cy="914400"/>
          </a:xfrm>
          <a:prstGeom prst="rect">
            <a:avLst/>
          </a:prstGeom>
        </p:spPr>
      </p:pic>
    </p:spTree>
    <p:extLst>
      <p:ext uri="{BB962C8B-B14F-4D97-AF65-F5344CB8AC3E}">
        <p14:creationId xmlns:p14="http://schemas.microsoft.com/office/powerpoint/2010/main" val="73102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1000" fill="hold"/>
                                        <p:tgtEl>
                                          <p:spTgt spid="102"/>
                                        </p:tgtEl>
                                        <p:attrNameLst>
                                          <p:attrName>ppt_w</p:attrName>
                                        </p:attrNameLst>
                                      </p:cBhvr>
                                      <p:tavLst>
                                        <p:tav tm="0">
                                          <p:val>
                                            <p:fltVal val="0"/>
                                          </p:val>
                                        </p:tav>
                                        <p:tav tm="100000">
                                          <p:val>
                                            <p:strVal val="#ppt_w"/>
                                          </p:val>
                                        </p:tav>
                                      </p:tavLst>
                                    </p:anim>
                                    <p:anim calcmode="lin" valueType="num">
                                      <p:cBhvr>
                                        <p:cTn id="12" dur="1000" fill="hold"/>
                                        <p:tgtEl>
                                          <p:spTgt spid="102"/>
                                        </p:tgtEl>
                                        <p:attrNameLst>
                                          <p:attrName>ppt_h</p:attrName>
                                        </p:attrNameLst>
                                      </p:cBhvr>
                                      <p:tavLst>
                                        <p:tav tm="0">
                                          <p:val>
                                            <p:fltVal val="0"/>
                                          </p:val>
                                        </p:tav>
                                        <p:tav tm="100000">
                                          <p:val>
                                            <p:strVal val="#ppt_h"/>
                                          </p:val>
                                        </p:tav>
                                      </p:tavLst>
                                    </p:anim>
                                    <p:anim calcmode="lin" valueType="num">
                                      <p:cBhvr>
                                        <p:cTn id="13" dur="1000" fill="hold"/>
                                        <p:tgtEl>
                                          <p:spTgt spid="102"/>
                                        </p:tgtEl>
                                        <p:attrNameLst>
                                          <p:attrName>style.rotation</p:attrName>
                                        </p:attrNameLst>
                                      </p:cBhvr>
                                      <p:tavLst>
                                        <p:tav tm="0">
                                          <p:val>
                                            <p:fltVal val="90"/>
                                          </p:val>
                                        </p:tav>
                                        <p:tav tm="100000">
                                          <p:val>
                                            <p:fltVal val="0"/>
                                          </p:val>
                                        </p:tav>
                                      </p:tavLst>
                                    </p:anim>
                                    <p:animEffect transition="in" filter="fade">
                                      <p:cBhvr>
                                        <p:cTn id="14" dur="1000"/>
                                        <p:tgtEl>
                                          <p:spTgt spid="10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02"/>
                                        </p:tgtEl>
                                      </p:cBhvr>
                                    </p:animEffect>
                                    <p:set>
                                      <p:cBhvr>
                                        <p:cTn id="19" dur="1" fill="hold">
                                          <p:stCondLst>
                                            <p:cond delay="499"/>
                                          </p:stCondLst>
                                        </p:cTn>
                                        <p:tgtEl>
                                          <p:spTgt spid="102"/>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p:cTn id="27" dur="1000" fill="hold"/>
                                        <p:tgtEl>
                                          <p:spTgt spid="81"/>
                                        </p:tgtEl>
                                        <p:attrNameLst>
                                          <p:attrName>ppt_w</p:attrName>
                                        </p:attrNameLst>
                                      </p:cBhvr>
                                      <p:tavLst>
                                        <p:tav tm="0">
                                          <p:val>
                                            <p:fltVal val="0"/>
                                          </p:val>
                                        </p:tav>
                                        <p:tav tm="100000">
                                          <p:val>
                                            <p:strVal val="#ppt_w"/>
                                          </p:val>
                                        </p:tav>
                                      </p:tavLst>
                                    </p:anim>
                                    <p:anim calcmode="lin" valueType="num">
                                      <p:cBhvr>
                                        <p:cTn id="28" dur="1000" fill="hold"/>
                                        <p:tgtEl>
                                          <p:spTgt spid="81"/>
                                        </p:tgtEl>
                                        <p:attrNameLst>
                                          <p:attrName>ppt_h</p:attrName>
                                        </p:attrNameLst>
                                      </p:cBhvr>
                                      <p:tavLst>
                                        <p:tav tm="0">
                                          <p:val>
                                            <p:fltVal val="0"/>
                                          </p:val>
                                        </p:tav>
                                        <p:tav tm="100000">
                                          <p:val>
                                            <p:strVal val="#ppt_h"/>
                                          </p:val>
                                        </p:tav>
                                      </p:tavLst>
                                    </p:anim>
                                    <p:anim calcmode="lin" valueType="num">
                                      <p:cBhvr>
                                        <p:cTn id="29" dur="1000" fill="hold"/>
                                        <p:tgtEl>
                                          <p:spTgt spid="81"/>
                                        </p:tgtEl>
                                        <p:attrNameLst>
                                          <p:attrName>style.rotation</p:attrName>
                                        </p:attrNameLst>
                                      </p:cBhvr>
                                      <p:tavLst>
                                        <p:tav tm="0">
                                          <p:val>
                                            <p:fltVal val="90"/>
                                          </p:val>
                                        </p:tav>
                                        <p:tav tm="100000">
                                          <p:val>
                                            <p:fltVal val="0"/>
                                          </p:val>
                                        </p:tav>
                                      </p:tavLst>
                                    </p:anim>
                                    <p:animEffect transition="in" filter="fade">
                                      <p:cBhvr>
                                        <p:cTn id="30" dur="1000"/>
                                        <p:tgtEl>
                                          <p:spTgt spid="8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1"/>
                                        </p:tgtEl>
                                      </p:cBhvr>
                                    </p:animEffect>
                                    <p:set>
                                      <p:cBhvr>
                                        <p:cTn id="35" dur="1" fill="hold">
                                          <p:stCondLst>
                                            <p:cond delay="499"/>
                                          </p:stCondLst>
                                        </p:cTn>
                                        <p:tgtEl>
                                          <p:spTgt spid="8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down)">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left)">
                                      <p:cBhvr>
                                        <p:cTn id="56" dur="500"/>
                                        <p:tgtEl>
                                          <p:spTgt spid="58"/>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09"/>
                                        </p:tgtEl>
                                        <p:attrNameLst>
                                          <p:attrName>style.visibility</p:attrName>
                                        </p:attrNameLst>
                                      </p:cBhvr>
                                      <p:to>
                                        <p:strVal val="visible"/>
                                      </p:to>
                                    </p:set>
                                    <p:animEffect transition="in" filter="wipe(left)">
                                      <p:cBhvr>
                                        <p:cTn id="60" dur="500"/>
                                        <p:tgtEl>
                                          <p:spTgt spid="109"/>
                                        </p:tgtEl>
                                      </p:cBhvr>
                                    </p:animEffect>
                                  </p:childTnLst>
                                </p:cTn>
                              </p:par>
                              <p:par>
                                <p:cTn id="61" presetID="10" presetClass="entr" presetSubtype="0" repeatCount="indefinite"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1" grpId="1"/>
      <p:bldP spid="102" grpId="0"/>
      <p:bldP spid="102" grpId="1"/>
      <p:bldP spid="103" grpId="0"/>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205841" y="259233"/>
            <a:ext cx="1320927" cy="1320927"/>
          </a:xfrm>
          <a:prstGeom prst="rect">
            <a:avLst/>
          </a:prstGeom>
        </p:spPr>
      </p:pic>
      <p:sp>
        <p:nvSpPr>
          <p:cNvPr id="109" name="!!TextBox 78">
            <a:extLst>
              <a:ext uri="{FF2B5EF4-FFF2-40B4-BE49-F238E27FC236}">
                <a16:creationId xmlns:a16="http://schemas.microsoft.com/office/drawing/2014/main" id="{83EEA590-1571-430A-AC04-ACEB255EADC1}"/>
              </a:ext>
            </a:extLst>
          </p:cNvPr>
          <p:cNvSpPr txBox="1"/>
          <p:nvPr/>
        </p:nvSpPr>
        <p:spPr>
          <a:xfrm>
            <a:off x="2969058" y="1255699"/>
            <a:ext cx="6189283"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 = 32 : 4</a:t>
            </a:r>
            <a:endParaRPr lang="id-ID" sz="5400" dirty="0">
              <a:latin typeface="Tahoma" panose="020B0604030504040204" pitchFamily="34" charset="0"/>
              <a:ea typeface="Tahoma" panose="020B0604030504040204" pitchFamily="34" charset="0"/>
              <a:cs typeface="Tahoma" panose="020B0604030504040204" pitchFamily="34" charset="0"/>
            </a:endParaRPr>
          </a:p>
        </p:txBody>
      </p:sp>
      <p:cxnSp>
        <p:nvCxnSpPr>
          <p:cNvPr id="104" name="Straight Connector 103">
            <a:extLst>
              <a:ext uri="{FF2B5EF4-FFF2-40B4-BE49-F238E27FC236}">
                <a16:creationId xmlns:a16="http://schemas.microsoft.com/office/drawing/2014/main" id="{3196F8BE-7609-499E-A4C5-33B3E3A7B47D}"/>
              </a:ext>
            </a:extLst>
          </p:cNvPr>
          <p:cNvCxnSpPr>
            <a:cxnSpLocks/>
          </p:cNvCxnSpPr>
          <p:nvPr/>
        </p:nvCxnSpPr>
        <p:spPr>
          <a:xfrm>
            <a:off x="2969058" y="2072058"/>
            <a:ext cx="1270927"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5" name="Straight Connector 104">
            <a:extLst>
              <a:ext uri="{FF2B5EF4-FFF2-40B4-BE49-F238E27FC236}">
                <a16:creationId xmlns:a16="http://schemas.microsoft.com/office/drawing/2014/main" id="{76E8B7AC-F0C3-4177-ADD4-DA8EF5E2FB4B}"/>
              </a:ext>
            </a:extLst>
          </p:cNvPr>
          <p:cNvCxnSpPr>
            <a:cxnSpLocks/>
          </p:cNvCxnSpPr>
          <p:nvPr/>
        </p:nvCxnSpPr>
        <p:spPr>
          <a:xfrm>
            <a:off x="6502399" y="2072058"/>
            <a:ext cx="8128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8642FC1C-D2A0-4B73-A93B-19EFB4094E52}"/>
              </a:ext>
            </a:extLst>
          </p:cNvPr>
          <p:cNvCxnSpPr>
            <a:cxnSpLocks/>
          </p:cNvCxnSpPr>
          <p:nvPr/>
        </p:nvCxnSpPr>
        <p:spPr>
          <a:xfrm>
            <a:off x="4753998" y="2072058"/>
            <a:ext cx="97536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12" name="Straight Connector 111">
            <a:extLst>
              <a:ext uri="{FF2B5EF4-FFF2-40B4-BE49-F238E27FC236}">
                <a16:creationId xmlns:a16="http://schemas.microsoft.com/office/drawing/2014/main" id="{6B337CCE-F527-4F53-81CC-8A8CD05116A2}"/>
              </a:ext>
            </a:extLst>
          </p:cNvPr>
          <p:cNvCxnSpPr>
            <a:cxnSpLocks/>
          </p:cNvCxnSpPr>
          <p:nvPr/>
        </p:nvCxnSpPr>
        <p:spPr>
          <a:xfrm>
            <a:off x="7997428" y="2072058"/>
            <a:ext cx="508001"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sp>
        <p:nvSpPr>
          <p:cNvPr id="117" name="!!TextBox 78">
            <a:extLst>
              <a:ext uri="{FF2B5EF4-FFF2-40B4-BE49-F238E27FC236}">
                <a16:creationId xmlns:a16="http://schemas.microsoft.com/office/drawing/2014/main" id="{F9F04ED1-D597-4805-802B-7B240EDD7D21}"/>
              </a:ext>
            </a:extLst>
          </p:cNvPr>
          <p:cNvSpPr txBox="1"/>
          <p:nvPr/>
        </p:nvSpPr>
        <p:spPr>
          <a:xfrm>
            <a:off x="2226314" y="2520941"/>
            <a:ext cx="8815628" cy="2308324"/>
          </a:xfrm>
          <a:prstGeom prst="rect">
            <a:avLst/>
          </a:prstGeom>
          <a:noFill/>
        </p:spPr>
        <p:txBody>
          <a:bodyPr wrap="square" rtlCol="0">
            <a:spAutoFit/>
          </a:bodyPr>
          <a:lstStyle/>
          <a:p>
            <a:pPr indent="400050"/>
            <a:r>
              <a:rPr lang="en-US" sz="4800">
                <a:solidFill>
                  <a:srgbClr val="C00000"/>
                </a:solidFill>
                <a:latin typeface="Tahoma" panose="020B0604030504040204" pitchFamily="34" charset="0"/>
                <a:ea typeface="Tahoma" panose="020B0604030504040204" pitchFamily="34" charset="0"/>
                <a:cs typeface="Tahoma" panose="020B0604030504040204" pitchFamily="34" charset="0"/>
              </a:rPr>
              <a:t>Xóa một chữ số 0 ở tận cùng số chia và số bị chia, rồi chia như thường.</a:t>
            </a:r>
            <a:endParaRPr lang="id-ID" sz="4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19" name="Picture 118">
            <a:extLst>
              <a:ext uri="{FF2B5EF4-FFF2-40B4-BE49-F238E27FC236}">
                <a16:creationId xmlns:a16="http://schemas.microsoft.com/office/drawing/2014/main" id="{BEA1DCC7-DB5D-434E-B76E-E2F51D2171F6}"/>
              </a:ext>
            </a:extLst>
          </p:cNvPr>
          <p:cNvPicPr>
            <a:picLocks noChangeAspect="1"/>
          </p:cNvPicPr>
          <p:nvPr/>
        </p:nvPicPr>
        <p:blipFill rotWithShape="1">
          <a:blip r:embed="rId11">
            <a:extLst>
              <a:ext uri="{28A0092B-C50C-407E-A947-70E740481C1C}">
                <a14:useLocalDpi xmlns:a14="http://schemas.microsoft.com/office/drawing/2010/main" val="0"/>
              </a:ext>
            </a:extLst>
          </a:blip>
          <a:srcRect r="55755"/>
          <a:stretch/>
        </p:blipFill>
        <p:spPr>
          <a:xfrm>
            <a:off x="4881816" y="1378154"/>
            <a:ext cx="2376582" cy="5476190"/>
          </a:xfrm>
          <a:prstGeom prst="rect">
            <a:avLst/>
          </a:prstGeom>
        </p:spPr>
      </p:pic>
      <p:pic>
        <p:nvPicPr>
          <p:cNvPr id="120" name="Picture 119">
            <a:extLst>
              <a:ext uri="{FF2B5EF4-FFF2-40B4-BE49-F238E27FC236}">
                <a16:creationId xmlns:a16="http://schemas.microsoft.com/office/drawing/2014/main" id="{5B749BF8-33D3-49D1-9092-55467D8A73DC}"/>
              </a:ext>
            </a:extLst>
          </p:cNvPr>
          <p:cNvPicPr>
            <a:picLocks noChangeAspect="1"/>
          </p:cNvPicPr>
          <p:nvPr/>
        </p:nvPicPr>
        <p:blipFill rotWithShape="1">
          <a:blip r:embed="rId11">
            <a:extLst>
              <a:ext uri="{28A0092B-C50C-407E-A947-70E740481C1C}">
                <a14:useLocalDpi xmlns:a14="http://schemas.microsoft.com/office/drawing/2010/main" val="0"/>
              </a:ext>
            </a:extLst>
          </a:blip>
          <a:srcRect l="45881" r="3644"/>
          <a:stretch/>
        </p:blipFill>
        <p:spPr>
          <a:xfrm>
            <a:off x="9423870" y="2443642"/>
            <a:ext cx="2711203" cy="5476190"/>
          </a:xfrm>
          <a:prstGeom prst="rect">
            <a:avLst/>
          </a:prstGeom>
        </p:spPr>
      </p:pic>
    </p:spTree>
    <p:extLst>
      <p:ext uri="{BB962C8B-B14F-4D97-AF65-F5344CB8AC3E}">
        <p14:creationId xmlns:p14="http://schemas.microsoft.com/office/powerpoint/2010/main" val="1338838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down)">
                                      <p:cBhvr>
                                        <p:cTn id="12" dur="500"/>
                                        <p:tgtEl>
                                          <p:spTgt spid="104"/>
                                        </p:tgtEl>
                                      </p:cBhvr>
                                    </p:animEffect>
                                  </p:childTnLst>
                                </p:cTn>
                              </p:par>
                              <p:par>
                                <p:cTn id="13" presetID="22" presetClass="entr" presetSubtype="4" repeatCount="500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childTnLst>
                          </p:cTn>
                        </p:par>
                        <p:par>
                          <p:cTn id="16" fill="hold">
                            <p:stCondLst>
                              <p:cond delay="2500"/>
                            </p:stCondLst>
                            <p:childTnLst>
                              <p:par>
                                <p:cTn id="17" presetID="22" presetClass="entr" presetSubtype="4" repeatCount="500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wipe(down)">
                                      <p:cBhvr>
                                        <p:cTn id="19" dur="500"/>
                                        <p:tgtEl>
                                          <p:spTgt spid="111"/>
                                        </p:tgtEl>
                                      </p:cBhvr>
                                    </p:animEffect>
                                  </p:childTnLst>
                                </p:cTn>
                              </p:par>
                              <p:par>
                                <p:cTn id="20" presetID="22" presetClass="entr" presetSubtype="4" repeatCount="5000" fill="hold"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par>
                                <p:cTn id="23" presetID="10" presetClass="exit" presetSubtype="0" fill="hold" nodeType="withEffect">
                                  <p:stCondLst>
                                    <p:cond delay="0"/>
                                  </p:stCondLst>
                                  <p:childTnLst>
                                    <p:animEffect transition="out" filter="fade">
                                      <p:cBhvr>
                                        <p:cTn id="24" dur="500"/>
                                        <p:tgtEl>
                                          <p:spTgt spid="104"/>
                                        </p:tgtEl>
                                      </p:cBhvr>
                                    </p:animEffect>
                                    <p:set>
                                      <p:cBhvr>
                                        <p:cTn id="25" dur="1" fill="hold">
                                          <p:stCondLst>
                                            <p:cond delay="499"/>
                                          </p:stCondLst>
                                        </p:cTn>
                                        <p:tgtEl>
                                          <p:spTgt spid="10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5"/>
                                        </p:tgtEl>
                                      </p:cBhvr>
                                    </p:animEffect>
                                    <p:set>
                                      <p:cBhvr>
                                        <p:cTn id="28" dur="1" fill="hold">
                                          <p:stCondLst>
                                            <p:cond delay="499"/>
                                          </p:stCondLst>
                                        </p:cTn>
                                        <p:tgtEl>
                                          <p:spTgt spid="105"/>
                                        </p:tgtEl>
                                        <p:attrNameLst>
                                          <p:attrName>style.visibility</p:attrName>
                                        </p:attrNameLst>
                                      </p:cBhvr>
                                      <p:to>
                                        <p:strVal val="hidden"/>
                                      </p:to>
                                    </p:set>
                                  </p:childTnLst>
                                </p:cTn>
                              </p:par>
                            </p:childTnLst>
                          </p:cTn>
                        </p:par>
                        <p:par>
                          <p:cTn id="29" fill="hold">
                            <p:stCondLst>
                              <p:cond delay="5000"/>
                            </p:stCondLst>
                            <p:childTnLst>
                              <p:par>
                                <p:cTn id="30" presetID="10" presetClass="exit" presetSubtype="0" fill="hold" nodeType="afterEffect">
                                  <p:stCondLst>
                                    <p:cond delay="0"/>
                                  </p:stCondLst>
                                  <p:childTnLst>
                                    <p:animEffect transition="out" filter="fade">
                                      <p:cBhvr>
                                        <p:cTn id="31" dur="500"/>
                                        <p:tgtEl>
                                          <p:spTgt spid="111"/>
                                        </p:tgtEl>
                                      </p:cBhvr>
                                    </p:animEffect>
                                    <p:set>
                                      <p:cBhvr>
                                        <p:cTn id="32" dur="1" fill="hold">
                                          <p:stCondLst>
                                            <p:cond delay="499"/>
                                          </p:stCondLst>
                                        </p:cTn>
                                        <p:tgtEl>
                                          <p:spTgt spid="1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2"/>
                                        </p:tgtEl>
                                      </p:cBhvr>
                                    </p:animEffect>
                                    <p:set>
                                      <p:cBhvr>
                                        <p:cTn id="35" dur="1" fill="hold">
                                          <p:stCondLst>
                                            <p:cond delay="499"/>
                                          </p:stCondLst>
                                        </p:cTn>
                                        <p:tgtEl>
                                          <p:spTgt spid="1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9"/>
                                        </p:tgtEl>
                                      </p:cBhvr>
                                    </p:animEffect>
                                    <p:set>
                                      <p:cBhvr>
                                        <p:cTn id="38" dur="1" fill="hold">
                                          <p:stCondLst>
                                            <p:cond delay="499"/>
                                          </p:stCondLst>
                                        </p:cTn>
                                        <p:tgtEl>
                                          <p:spTgt spid="1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17"/>
                                        </p:tgtEl>
                                        <p:attrNameLst>
                                          <p:attrName>style.visibility</p:attrName>
                                        </p:attrNameLst>
                                      </p:cBhvr>
                                      <p:to>
                                        <p:strVal val="visible"/>
                                      </p:to>
                                    </p:set>
                                    <p:anim calcmode="lin" valueType="num">
                                      <p:cBhvr>
                                        <p:cTn id="43" dur="500" fill="hold"/>
                                        <p:tgtEl>
                                          <p:spTgt spid="117"/>
                                        </p:tgtEl>
                                        <p:attrNameLst>
                                          <p:attrName>ppt_w</p:attrName>
                                        </p:attrNameLst>
                                      </p:cBhvr>
                                      <p:tavLst>
                                        <p:tav tm="0">
                                          <p:val>
                                            <p:fltVal val="0"/>
                                          </p:val>
                                        </p:tav>
                                        <p:tav tm="100000">
                                          <p:val>
                                            <p:strVal val="#ppt_w"/>
                                          </p:val>
                                        </p:tav>
                                      </p:tavLst>
                                    </p:anim>
                                    <p:anim calcmode="lin" valueType="num">
                                      <p:cBhvr>
                                        <p:cTn id="44" dur="500" fill="hold"/>
                                        <p:tgtEl>
                                          <p:spTgt spid="117"/>
                                        </p:tgtEl>
                                        <p:attrNameLst>
                                          <p:attrName>ppt_h</p:attrName>
                                        </p:attrNameLst>
                                      </p:cBhvr>
                                      <p:tavLst>
                                        <p:tav tm="0">
                                          <p:val>
                                            <p:fltVal val="0"/>
                                          </p:val>
                                        </p:tav>
                                        <p:tav tm="100000">
                                          <p:val>
                                            <p:strVal val="#ppt_h"/>
                                          </p:val>
                                        </p:tav>
                                      </p:tavLst>
                                    </p:anim>
                                    <p:animEffect transition="in" filter="fade">
                                      <p:cBhvr>
                                        <p:cTn id="45" dur="500"/>
                                        <p:tgtEl>
                                          <p:spTgt spid="117"/>
                                        </p:tgtEl>
                                      </p:cBhvr>
                                    </p:animEffect>
                                  </p:childTnLst>
                                </p:cTn>
                              </p:par>
                              <p:par>
                                <p:cTn id="46" presetID="53" presetClass="entr" presetSubtype="16" fill="hold" nodeType="withEffect">
                                  <p:stCondLst>
                                    <p:cond delay="0"/>
                                  </p:stCondLst>
                                  <p:childTnLst>
                                    <p:set>
                                      <p:cBhvr>
                                        <p:cTn id="47" dur="1" fill="hold">
                                          <p:stCondLst>
                                            <p:cond delay="0"/>
                                          </p:stCondLst>
                                        </p:cTn>
                                        <p:tgtEl>
                                          <p:spTgt spid="120"/>
                                        </p:tgtEl>
                                        <p:attrNameLst>
                                          <p:attrName>style.visibility</p:attrName>
                                        </p:attrNameLst>
                                      </p:cBhvr>
                                      <p:to>
                                        <p:strVal val="visible"/>
                                      </p:to>
                                    </p:set>
                                    <p:anim calcmode="lin" valueType="num">
                                      <p:cBhvr>
                                        <p:cTn id="48" dur="500" fill="hold"/>
                                        <p:tgtEl>
                                          <p:spTgt spid="120"/>
                                        </p:tgtEl>
                                        <p:attrNameLst>
                                          <p:attrName>ppt_w</p:attrName>
                                        </p:attrNameLst>
                                      </p:cBhvr>
                                      <p:tavLst>
                                        <p:tav tm="0">
                                          <p:val>
                                            <p:fltVal val="0"/>
                                          </p:val>
                                        </p:tav>
                                        <p:tav tm="100000">
                                          <p:val>
                                            <p:strVal val="#ppt_w"/>
                                          </p:val>
                                        </p:tav>
                                      </p:tavLst>
                                    </p:anim>
                                    <p:anim calcmode="lin" valueType="num">
                                      <p:cBhvr>
                                        <p:cTn id="49" dur="500" fill="hold"/>
                                        <p:tgtEl>
                                          <p:spTgt spid="120"/>
                                        </p:tgtEl>
                                        <p:attrNameLst>
                                          <p:attrName>ppt_h</p:attrName>
                                        </p:attrNameLst>
                                      </p:cBhvr>
                                      <p:tavLst>
                                        <p:tav tm="0">
                                          <p:val>
                                            <p:fltVal val="0"/>
                                          </p:val>
                                        </p:tav>
                                        <p:tav tm="100000">
                                          <p:val>
                                            <p:strVal val="#ppt_h"/>
                                          </p:val>
                                        </p:tav>
                                      </p:tavLst>
                                    </p:anim>
                                    <p:animEffect transition="in" filter="fade">
                                      <p:cBhvr>
                                        <p:cTn id="5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DC9B3"/>
        </a:solidFill>
        <a:effectLst/>
      </p:bgPr>
    </p:bg>
    <p:spTree>
      <p:nvGrpSpPr>
        <p:cNvPr id="1" name=""/>
        <p:cNvGrpSpPr/>
        <p:nvPr/>
      </p:nvGrpSpPr>
      <p:grpSpPr>
        <a:xfrm>
          <a:off x="0" y="0"/>
          <a:ext cx="0" cy="0"/>
          <a:chOff x="0" y="0"/>
          <a:chExt cx="0" cy="0"/>
        </a:xfrm>
      </p:grpSpPr>
      <p:grpSp>
        <p:nvGrpSpPr>
          <p:cNvPr id="100" name="Group 99"/>
          <p:cNvGrpSpPr/>
          <p:nvPr/>
        </p:nvGrpSpPr>
        <p:grpSpPr>
          <a:xfrm>
            <a:off x="-130517" y="-220108"/>
            <a:ext cx="12229484" cy="7078108"/>
            <a:chOff x="0" y="-220109"/>
            <a:chExt cx="12229484" cy="7078108"/>
          </a:xfrm>
          <a:effectLst>
            <a:outerShdw blurRad="101600" dist="76200" algn="l" rotWithShape="0">
              <a:prstClr val="black">
                <a:alpha val="40000"/>
              </a:prstClr>
            </a:outerShdw>
          </a:effectLst>
        </p:grpSpPr>
        <p:sp>
          <p:nvSpPr>
            <p:cNvPr id="95" name="Freeform 94"/>
            <p:cNvSpPr/>
            <p:nvPr/>
          </p:nvSpPr>
          <p:spPr>
            <a:xfrm>
              <a:off x="0" y="-1"/>
              <a:ext cx="12106020" cy="6858000"/>
            </a:xfrm>
            <a:custGeom>
              <a:avLst/>
              <a:gdLst>
                <a:gd name="connsiteX0" fmla="*/ 356959 w 12106020"/>
                <a:gd name="connsiteY0" fmla="*/ 0 h 6858000"/>
                <a:gd name="connsiteX1" fmla="*/ 11167385 w 12106020"/>
                <a:gd name="connsiteY1" fmla="*/ 0 h 6858000"/>
                <a:gd name="connsiteX2" fmla="*/ 11524344 w 12106020"/>
                <a:gd name="connsiteY2" fmla="*/ 356959 h 6858000"/>
                <a:gd name="connsiteX3" fmla="*/ 11524344 w 12106020"/>
                <a:gd name="connsiteY3" fmla="*/ 829127 h 6858000"/>
                <a:gd name="connsiteX4" fmla="*/ 11841613 w 12106020"/>
                <a:gd name="connsiteY4" fmla="*/ 829127 h 6858000"/>
                <a:gd name="connsiteX5" fmla="*/ 12106020 w 12106020"/>
                <a:gd name="connsiteY5" fmla="*/ 1093534 h 6858000"/>
                <a:gd name="connsiteX6" fmla="*/ 12106020 w 12106020"/>
                <a:gd name="connsiteY6" fmla="*/ 1447563 h 6858000"/>
                <a:gd name="connsiteX7" fmla="*/ 11841613 w 12106020"/>
                <a:gd name="connsiteY7" fmla="*/ 1711970 h 6858000"/>
                <a:gd name="connsiteX8" fmla="*/ 11524344 w 12106020"/>
                <a:gd name="connsiteY8" fmla="*/ 1711970 h 6858000"/>
                <a:gd name="connsiteX9" fmla="*/ 11524344 w 12106020"/>
                <a:gd name="connsiteY9" fmla="*/ 6501041 h 6858000"/>
                <a:gd name="connsiteX10" fmla="*/ 11167385 w 12106020"/>
                <a:gd name="connsiteY10" fmla="*/ 6858000 h 6858000"/>
                <a:gd name="connsiteX11" fmla="*/ 356959 w 12106020"/>
                <a:gd name="connsiteY11" fmla="*/ 6858000 h 6858000"/>
                <a:gd name="connsiteX12" fmla="*/ 0 w 12106020"/>
                <a:gd name="connsiteY12" fmla="*/ 6501041 h 6858000"/>
                <a:gd name="connsiteX13" fmla="*/ 0 w 12106020"/>
                <a:gd name="connsiteY13" fmla="*/ 356959 h 6858000"/>
                <a:gd name="connsiteX14" fmla="*/ 356959 w 1210602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06020" h="6858000">
                  <a:moveTo>
                    <a:pt x="356959" y="0"/>
                  </a:moveTo>
                  <a:lnTo>
                    <a:pt x="11167385" y="0"/>
                  </a:lnTo>
                  <a:cubicBezTo>
                    <a:pt x="11364528" y="0"/>
                    <a:pt x="11524344" y="159816"/>
                    <a:pt x="11524344" y="356959"/>
                  </a:cubicBezTo>
                  <a:lnTo>
                    <a:pt x="11524344" y="829127"/>
                  </a:lnTo>
                  <a:lnTo>
                    <a:pt x="11841613" y="829127"/>
                  </a:lnTo>
                  <a:cubicBezTo>
                    <a:pt x="11987641" y="829127"/>
                    <a:pt x="12106020" y="947506"/>
                    <a:pt x="12106020" y="1093534"/>
                  </a:cubicBezTo>
                  <a:lnTo>
                    <a:pt x="12106020" y="1447563"/>
                  </a:lnTo>
                  <a:cubicBezTo>
                    <a:pt x="12106020" y="1593591"/>
                    <a:pt x="11987641" y="1711970"/>
                    <a:pt x="11841613" y="1711970"/>
                  </a:cubicBezTo>
                  <a:lnTo>
                    <a:pt x="11524344" y="1711970"/>
                  </a:lnTo>
                  <a:lnTo>
                    <a:pt x="11524344" y="6501041"/>
                  </a:lnTo>
                  <a:cubicBezTo>
                    <a:pt x="11524344" y="6698184"/>
                    <a:pt x="11364528" y="6858000"/>
                    <a:pt x="11167385"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3A4E4F"/>
            </a:solidFill>
            <a:ln>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3" name="Picture 82"/>
            <p:cNvPicPr>
              <a:picLocks noChangeAspect="1"/>
            </p:cNvPicPr>
            <p:nvPr/>
          </p:nvPicPr>
          <p:blipFill rotWithShape="1">
            <a:blip r:embed="rId2">
              <a:extLst>
                <a:ext uri="{BEBA8EAE-BF5A-486C-A8C5-ECC9F3942E4B}">
                  <a14:imgProps xmlns:a14="http://schemas.microsoft.com/office/drawing/2010/main">
                    <a14:imgLayer r:embed="rId3">
                      <a14:imgEffect>
                        <a14:backgroundRemoval t="66604" b="96038" l="51134" r="66625"/>
                      </a14:imgEffect>
                    </a14:imgLayer>
                  </a14:imgProps>
                </a:ext>
                <a:ext uri="{28A0092B-C50C-407E-A947-70E740481C1C}">
                  <a14:useLocalDpi xmlns:a14="http://schemas.microsoft.com/office/drawing/2010/main" val="0"/>
                </a:ext>
              </a:extLst>
            </a:blip>
            <a:srcRect l="51240" t="67765" r="32949" b="3672"/>
            <a:stretch/>
          </p:blipFill>
          <p:spPr>
            <a:xfrm>
              <a:off x="11202417" y="-220109"/>
              <a:ext cx="1027067" cy="1152651"/>
            </a:xfrm>
            <a:prstGeom prst="rect">
              <a:avLst/>
            </a:prstGeom>
          </p:spPr>
        </p:pic>
      </p:grpSp>
      <p:grpSp>
        <p:nvGrpSpPr>
          <p:cNvPr id="99" name="Group 98"/>
          <p:cNvGrpSpPr/>
          <p:nvPr/>
        </p:nvGrpSpPr>
        <p:grpSpPr>
          <a:xfrm>
            <a:off x="-194997" y="0"/>
            <a:ext cx="11935971" cy="6858000"/>
            <a:chOff x="0" y="-1"/>
            <a:chExt cx="11935971" cy="6858000"/>
          </a:xfrm>
          <a:effectLst>
            <a:outerShdw blurRad="101600" dist="76200" algn="l" rotWithShape="0">
              <a:prstClr val="black">
                <a:alpha val="40000"/>
              </a:prstClr>
            </a:outerShdw>
          </a:effectLst>
        </p:grpSpPr>
        <p:sp>
          <p:nvSpPr>
            <p:cNvPr id="94" name="Freeform 93"/>
            <p:cNvSpPr/>
            <p:nvPr/>
          </p:nvSpPr>
          <p:spPr>
            <a:xfrm>
              <a:off x="0" y="-1"/>
              <a:ext cx="11848713" cy="6858000"/>
            </a:xfrm>
            <a:custGeom>
              <a:avLst/>
              <a:gdLst>
                <a:gd name="connsiteX0" fmla="*/ 356959 w 11848713"/>
                <a:gd name="connsiteY0" fmla="*/ 0 h 6858000"/>
                <a:gd name="connsiteX1" fmla="*/ 10848066 w 11848713"/>
                <a:gd name="connsiteY1" fmla="*/ 0 h 6858000"/>
                <a:gd name="connsiteX2" fmla="*/ 11205025 w 11848713"/>
                <a:gd name="connsiteY2" fmla="*/ 356959 h 6858000"/>
                <a:gd name="connsiteX3" fmla="*/ 11205025 w 11848713"/>
                <a:gd name="connsiteY3" fmla="*/ 1954549 h 6858000"/>
                <a:gd name="connsiteX4" fmla="*/ 11206163 w 11848713"/>
                <a:gd name="connsiteY4" fmla="*/ 1954196 h 6858000"/>
                <a:gd name="connsiteX5" fmla="*/ 11259450 w 11848713"/>
                <a:gd name="connsiteY5" fmla="*/ 1948824 h 6858000"/>
                <a:gd name="connsiteX6" fmla="*/ 11584306 w 11848713"/>
                <a:gd name="connsiteY6" fmla="*/ 1948824 h 6858000"/>
                <a:gd name="connsiteX7" fmla="*/ 11848713 w 11848713"/>
                <a:gd name="connsiteY7" fmla="*/ 2213231 h 6858000"/>
                <a:gd name="connsiteX8" fmla="*/ 11848713 w 11848713"/>
                <a:gd name="connsiteY8" fmla="*/ 2567260 h 6858000"/>
                <a:gd name="connsiteX9" fmla="*/ 11584306 w 11848713"/>
                <a:gd name="connsiteY9" fmla="*/ 2831667 h 6858000"/>
                <a:gd name="connsiteX10" fmla="*/ 11259450 w 11848713"/>
                <a:gd name="connsiteY10" fmla="*/ 2831667 h 6858000"/>
                <a:gd name="connsiteX11" fmla="*/ 11206163 w 11848713"/>
                <a:gd name="connsiteY11" fmla="*/ 2826295 h 6858000"/>
                <a:gd name="connsiteX12" fmla="*/ 11205025 w 11848713"/>
                <a:gd name="connsiteY12" fmla="*/ 2825942 h 6858000"/>
                <a:gd name="connsiteX13" fmla="*/ 11205025 w 11848713"/>
                <a:gd name="connsiteY13" fmla="*/ 6501041 h 6858000"/>
                <a:gd name="connsiteX14" fmla="*/ 10848066 w 11848713"/>
                <a:gd name="connsiteY14" fmla="*/ 6858000 h 6858000"/>
                <a:gd name="connsiteX15" fmla="*/ 356959 w 11848713"/>
                <a:gd name="connsiteY15" fmla="*/ 6858000 h 6858000"/>
                <a:gd name="connsiteX16" fmla="*/ 0 w 11848713"/>
                <a:gd name="connsiteY16" fmla="*/ 6501041 h 6858000"/>
                <a:gd name="connsiteX17" fmla="*/ 0 w 11848713"/>
                <a:gd name="connsiteY17" fmla="*/ 356959 h 6858000"/>
                <a:gd name="connsiteX18" fmla="*/ 356959 w 1184871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48713" h="6858000">
                  <a:moveTo>
                    <a:pt x="356959" y="0"/>
                  </a:moveTo>
                  <a:lnTo>
                    <a:pt x="10848066" y="0"/>
                  </a:lnTo>
                  <a:cubicBezTo>
                    <a:pt x="11045209" y="0"/>
                    <a:pt x="11205025" y="159816"/>
                    <a:pt x="11205025" y="356959"/>
                  </a:cubicBezTo>
                  <a:lnTo>
                    <a:pt x="11205025" y="1954549"/>
                  </a:lnTo>
                  <a:lnTo>
                    <a:pt x="11206163" y="1954196"/>
                  </a:lnTo>
                  <a:cubicBezTo>
                    <a:pt x="11223375" y="1950674"/>
                    <a:pt x="11241196" y="1948824"/>
                    <a:pt x="11259450" y="1948824"/>
                  </a:cubicBezTo>
                  <a:lnTo>
                    <a:pt x="11584306" y="1948824"/>
                  </a:lnTo>
                  <a:cubicBezTo>
                    <a:pt x="11730334" y="1948824"/>
                    <a:pt x="11848713" y="2067203"/>
                    <a:pt x="11848713" y="2213231"/>
                  </a:cubicBezTo>
                  <a:lnTo>
                    <a:pt x="11848713" y="2567260"/>
                  </a:lnTo>
                  <a:cubicBezTo>
                    <a:pt x="11848713" y="2713288"/>
                    <a:pt x="11730334" y="2831667"/>
                    <a:pt x="11584306" y="2831667"/>
                  </a:cubicBezTo>
                  <a:lnTo>
                    <a:pt x="11259450" y="2831667"/>
                  </a:lnTo>
                  <a:cubicBezTo>
                    <a:pt x="11241196" y="2831667"/>
                    <a:pt x="11223375" y="2829818"/>
                    <a:pt x="11206163" y="2826295"/>
                  </a:cubicBezTo>
                  <a:lnTo>
                    <a:pt x="11205025" y="2825942"/>
                  </a:lnTo>
                  <a:lnTo>
                    <a:pt x="11205025" y="6501041"/>
                  </a:lnTo>
                  <a:cubicBezTo>
                    <a:pt x="11205025" y="6698184"/>
                    <a:pt x="11045209" y="6858000"/>
                    <a:pt x="10848066"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A6B0A7"/>
            </a:solidFill>
            <a:ln>
              <a:solidFill>
                <a:srgbClr val="899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5" name="Picture 8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1578" b="63966" l="33375" r="62469"/>
                      </a14:imgEffect>
                    </a14:imgLayer>
                  </a14:imgProps>
                </a:ext>
                <a:ext uri="{28A0092B-C50C-407E-A947-70E740481C1C}">
                  <a14:useLocalDpi xmlns:a14="http://schemas.microsoft.com/office/drawing/2010/main" val="0"/>
                </a:ext>
              </a:extLst>
            </a:blip>
            <a:srcRect l="33477" t="42745" r="36874" b="35882"/>
            <a:stretch/>
          </p:blipFill>
          <p:spPr>
            <a:xfrm>
              <a:off x="10967861" y="1183806"/>
              <a:ext cx="968110" cy="824407"/>
            </a:xfrm>
            <a:prstGeom prst="rect">
              <a:avLst/>
            </a:prstGeom>
          </p:spPr>
        </p:pic>
      </p:grpSp>
      <p:sp>
        <p:nvSpPr>
          <p:cNvPr id="2" name="Rounded Rectangle 1"/>
          <p:cNvSpPr/>
          <p:nvPr/>
        </p:nvSpPr>
        <p:spPr>
          <a:xfrm>
            <a:off x="-226223" y="308428"/>
            <a:ext cx="10941990" cy="6237488"/>
          </a:xfrm>
          <a:prstGeom prst="roundRect">
            <a:avLst>
              <a:gd name="adj" fmla="val 7199"/>
            </a:avLst>
          </a:prstGeom>
          <a:noFill/>
          <a:ln w="38100">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98" name="Group 97"/>
          <p:cNvGrpSpPr/>
          <p:nvPr/>
        </p:nvGrpSpPr>
        <p:grpSpPr>
          <a:xfrm>
            <a:off x="-9762055" y="0"/>
            <a:ext cx="11604173" cy="6858000"/>
            <a:chOff x="1" y="-1"/>
            <a:chExt cx="11604173" cy="6858000"/>
          </a:xfrm>
          <a:effectLst>
            <a:outerShdw blurRad="101600" dist="76200" algn="l" rotWithShape="0">
              <a:prstClr val="black">
                <a:alpha val="40000"/>
              </a:prstClr>
            </a:outerShdw>
          </a:effectLst>
        </p:grpSpPr>
        <p:sp>
          <p:nvSpPr>
            <p:cNvPr id="93" name="Freeform 92"/>
            <p:cNvSpPr/>
            <p:nvPr/>
          </p:nvSpPr>
          <p:spPr>
            <a:xfrm>
              <a:off x="1" y="-1"/>
              <a:ext cx="11604173" cy="6858000"/>
            </a:xfrm>
            <a:custGeom>
              <a:avLst/>
              <a:gdLst>
                <a:gd name="connsiteX0" fmla="*/ 356959 w 11604173"/>
                <a:gd name="connsiteY0" fmla="*/ 0 h 6858000"/>
                <a:gd name="connsiteX1" fmla="*/ 10572297 w 11604173"/>
                <a:gd name="connsiteY1" fmla="*/ 0 h 6858000"/>
                <a:gd name="connsiteX2" fmla="*/ 10929256 w 11604173"/>
                <a:gd name="connsiteY2" fmla="*/ 356959 h 6858000"/>
                <a:gd name="connsiteX3" fmla="*/ 10929256 w 11604173"/>
                <a:gd name="connsiteY3" fmla="*/ 3180050 h 6858000"/>
                <a:gd name="connsiteX4" fmla="*/ 10961623 w 11604173"/>
                <a:gd name="connsiteY4" fmla="*/ 3170003 h 6858000"/>
                <a:gd name="connsiteX5" fmla="*/ 11014910 w 11604173"/>
                <a:gd name="connsiteY5" fmla="*/ 3164631 h 6858000"/>
                <a:gd name="connsiteX6" fmla="*/ 11339766 w 11604173"/>
                <a:gd name="connsiteY6" fmla="*/ 3164631 h 6858000"/>
                <a:gd name="connsiteX7" fmla="*/ 11604173 w 11604173"/>
                <a:gd name="connsiteY7" fmla="*/ 3429038 h 6858000"/>
                <a:gd name="connsiteX8" fmla="*/ 11604173 w 11604173"/>
                <a:gd name="connsiteY8" fmla="*/ 3783067 h 6858000"/>
                <a:gd name="connsiteX9" fmla="*/ 11339766 w 11604173"/>
                <a:gd name="connsiteY9" fmla="*/ 4047474 h 6858000"/>
                <a:gd name="connsiteX10" fmla="*/ 11014910 w 11604173"/>
                <a:gd name="connsiteY10" fmla="*/ 4047474 h 6858000"/>
                <a:gd name="connsiteX11" fmla="*/ 10961623 w 11604173"/>
                <a:gd name="connsiteY11" fmla="*/ 4042102 h 6858000"/>
                <a:gd name="connsiteX12" fmla="*/ 10929256 w 11604173"/>
                <a:gd name="connsiteY12" fmla="*/ 4032055 h 6858000"/>
                <a:gd name="connsiteX13" fmla="*/ 10929256 w 11604173"/>
                <a:gd name="connsiteY13" fmla="*/ 6501041 h 6858000"/>
                <a:gd name="connsiteX14" fmla="*/ 10572297 w 11604173"/>
                <a:gd name="connsiteY14" fmla="*/ 6858000 h 6858000"/>
                <a:gd name="connsiteX15" fmla="*/ 356959 w 11604173"/>
                <a:gd name="connsiteY15" fmla="*/ 6858000 h 6858000"/>
                <a:gd name="connsiteX16" fmla="*/ 0 w 11604173"/>
                <a:gd name="connsiteY16" fmla="*/ 6501041 h 6858000"/>
                <a:gd name="connsiteX17" fmla="*/ 0 w 11604173"/>
                <a:gd name="connsiteY17" fmla="*/ 356959 h 6858000"/>
                <a:gd name="connsiteX18" fmla="*/ 356959 w 11604173"/>
                <a:gd name="connsiteY1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04173" h="6858000">
                  <a:moveTo>
                    <a:pt x="356959" y="0"/>
                  </a:moveTo>
                  <a:lnTo>
                    <a:pt x="10572297" y="0"/>
                  </a:lnTo>
                  <a:cubicBezTo>
                    <a:pt x="10769440" y="0"/>
                    <a:pt x="10929256" y="159816"/>
                    <a:pt x="10929256" y="356959"/>
                  </a:cubicBezTo>
                  <a:lnTo>
                    <a:pt x="10929256" y="3180050"/>
                  </a:lnTo>
                  <a:lnTo>
                    <a:pt x="10961623" y="3170003"/>
                  </a:lnTo>
                  <a:cubicBezTo>
                    <a:pt x="10978835" y="3166481"/>
                    <a:pt x="10996657" y="3164631"/>
                    <a:pt x="11014910" y="3164631"/>
                  </a:cubicBezTo>
                  <a:lnTo>
                    <a:pt x="11339766" y="3164631"/>
                  </a:lnTo>
                  <a:cubicBezTo>
                    <a:pt x="11485794" y="3164631"/>
                    <a:pt x="11604173" y="3283010"/>
                    <a:pt x="11604173" y="3429038"/>
                  </a:cubicBezTo>
                  <a:lnTo>
                    <a:pt x="11604173" y="3783067"/>
                  </a:lnTo>
                  <a:cubicBezTo>
                    <a:pt x="11604173" y="3929095"/>
                    <a:pt x="11485794" y="4047474"/>
                    <a:pt x="11339766" y="4047474"/>
                  </a:cubicBezTo>
                  <a:lnTo>
                    <a:pt x="11014910" y="4047474"/>
                  </a:lnTo>
                  <a:cubicBezTo>
                    <a:pt x="10996657" y="4047474"/>
                    <a:pt x="10978835" y="4045624"/>
                    <a:pt x="10961623" y="4042102"/>
                  </a:cubicBezTo>
                  <a:lnTo>
                    <a:pt x="10929256" y="4032055"/>
                  </a:lnTo>
                  <a:lnTo>
                    <a:pt x="10929256" y="6501041"/>
                  </a:lnTo>
                  <a:cubicBezTo>
                    <a:pt x="10929256" y="6698184"/>
                    <a:pt x="10769440" y="6858000"/>
                    <a:pt x="1057229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C8A063"/>
            </a:solidFill>
            <a:ln>
              <a:solidFill>
                <a:srgbClr val="C8A0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6" name="Picture 85"/>
            <p:cNvPicPr>
              <a:picLocks noChangeAspect="1"/>
            </p:cNvPicPr>
            <p:nvPr/>
          </p:nvPicPr>
          <p:blipFill rotWithShape="1">
            <a:blip r:embed="rId6">
              <a:extLst>
                <a:ext uri="{BEBA8EAE-BF5A-486C-A8C5-ECC9F3942E4B}">
                  <a14:imgProps xmlns:a14="http://schemas.microsoft.com/office/drawing/2010/main">
                    <a14:imgLayer r:embed="rId3">
                      <a14:imgEffect>
                        <a14:backgroundRemoval t="70189" b="96604" l="66751" r="78967"/>
                      </a14:imgEffect>
                    </a14:imgLayer>
                  </a14:imgProps>
                </a:ext>
                <a:ext uri="{28A0092B-C50C-407E-A947-70E740481C1C}">
                  <a14:useLocalDpi xmlns:a14="http://schemas.microsoft.com/office/drawing/2010/main" val="0"/>
                </a:ext>
              </a:extLst>
            </a:blip>
            <a:srcRect l="66670" t="67702" r="21239" b="2384"/>
            <a:stretch/>
          </p:blipFill>
          <p:spPr>
            <a:xfrm>
              <a:off x="10675256" y="1792331"/>
              <a:ext cx="914401" cy="1510147"/>
            </a:xfrm>
            <a:prstGeom prst="rect">
              <a:avLst/>
            </a:prstGeom>
          </p:spPr>
        </p:pic>
      </p:grpSp>
      <p:grpSp>
        <p:nvGrpSpPr>
          <p:cNvPr id="97" name="Group 96"/>
          <p:cNvGrpSpPr/>
          <p:nvPr/>
        </p:nvGrpSpPr>
        <p:grpSpPr>
          <a:xfrm>
            <a:off x="-9783828" y="0"/>
            <a:ext cx="11274122" cy="6858000"/>
            <a:chOff x="-21772" y="-1"/>
            <a:chExt cx="11274122" cy="6858000"/>
          </a:xfrm>
          <a:effectLst>
            <a:outerShdw blurRad="101600" dist="76200" algn="l" rotWithShape="0">
              <a:prstClr val="black">
                <a:alpha val="40000"/>
              </a:prstClr>
            </a:outerShdw>
          </a:effectLst>
        </p:grpSpPr>
        <p:sp>
          <p:nvSpPr>
            <p:cNvPr id="92" name="Freeform 91"/>
            <p:cNvSpPr/>
            <p:nvPr/>
          </p:nvSpPr>
          <p:spPr>
            <a:xfrm>
              <a:off x="-21772" y="-1"/>
              <a:ext cx="11274122" cy="6858000"/>
            </a:xfrm>
            <a:custGeom>
              <a:avLst/>
              <a:gdLst>
                <a:gd name="connsiteX0" fmla="*/ 356959 w 11274122"/>
                <a:gd name="connsiteY0" fmla="*/ 0 h 6858000"/>
                <a:gd name="connsiteX1" fmla="*/ 10282487 w 11274122"/>
                <a:gd name="connsiteY1" fmla="*/ 0 h 6858000"/>
                <a:gd name="connsiteX2" fmla="*/ 10639446 w 11274122"/>
                <a:gd name="connsiteY2" fmla="*/ 356959 h 6858000"/>
                <a:gd name="connsiteX3" fmla="*/ 10639446 w 11274122"/>
                <a:gd name="connsiteY3" fmla="*/ 4374374 h 6858000"/>
                <a:gd name="connsiteX4" fmla="*/ 10674906 w 11274122"/>
                <a:gd name="connsiteY4" fmla="*/ 4370799 h 6858000"/>
                <a:gd name="connsiteX5" fmla="*/ 11005236 w 11274122"/>
                <a:gd name="connsiteY5" fmla="*/ 4370799 h 6858000"/>
                <a:gd name="connsiteX6" fmla="*/ 11274122 w 11274122"/>
                <a:gd name="connsiteY6" fmla="*/ 4639685 h 6858000"/>
                <a:gd name="connsiteX7" fmla="*/ 11274122 w 11274122"/>
                <a:gd name="connsiteY7" fmla="*/ 4984756 h 6858000"/>
                <a:gd name="connsiteX8" fmla="*/ 11005236 w 11274122"/>
                <a:gd name="connsiteY8" fmla="*/ 5253642 h 6858000"/>
                <a:gd name="connsiteX9" fmla="*/ 10674906 w 11274122"/>
                <a:gd name="connsiteY9" fmla="*/ 5253642 h 6858000"/>
                <a:gd name="connsiteX10" fmla="*/ 10639446 w 11274122"/>
                <a:gd name="connsiteY10" fmla="*/ 5250068 h 6858000"/>
                <a:gd name="connsiteX11" fmla="*/ 10639446 w 11274122"/>
                <a:gd name="connsiteY11" fmla="*/ 6501041 h 6858000"/>
                <a:gd name="connsiteX12" fmla="*/ 10282487 w 11274122"/>
                <a:gd name="connsiteY12" fmla="*/ 6858000 h 6858000"/>
                <a:gd name="connsiteX13" fmla="*/ 356959 w 11274122"/>
                <a:gd name="connsiteY13" fmla="*/ 6858000 h 6858000"/>
                <a:gd name="connsiteX14" fmla="*/ 0 w 11274122"/>
                <a:gd name="connsiteY14" fmla="*/ 6501041 h 6858000"/>
                <a:gd name="connsiteX15" fmla="*/ 0 w 11274122"/>
                <a:gd name="connsiteY15" fmla="*/ 356959 h 6858000"/>
                <a:gd name="connsiteX16" fmla="*/ 356959 w 11274122"/>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74122" h="6858000">
                  <a:moveTo>
                    <a:pt x="356959" y="0"/>
                  </a:moveTo>
                  <a:lnTo>
                    <a:pt x="10282487" y="0"/>
                  </a:lnTo>
                  <a:cubicBezTo>
                    <a:pt x="10479630" y="0"/>
                    <a:pt x="10639446" y="159816"/>
                    <a:pt x="10639446" y="356959"/>
                  </a:cubicBezTo>
                  <a:lnTo>
                    <a:pt x="10639446" y="4374374"/>
                  </a:lnTo>
                  <a:lnTo>
                    <a:pt x="10674906" y="4370799"/>
                  </a:lnTo>
                  <a:lnTo>
                    <a:pt x="11005236" y="4370799"/>
                  </a:lnTo>
                  <a:cubicBezTo>
                    <a:pt x="11153738" y="4370799"/>
                    <a:pt x="11274122" y="4491183"/>
                    <a:pt x="11274122" y="4639685"/>
                  </a:cubicBezTo>
                  <a:lnTo>
                    <a:pt x="11274122" y="4984756"/>
                  </a:lnTo>
                  <a:cubicBezTo>
                    <a:pt x="11274122" y="5133258"/>
                    <a:pt x="11153738" y="5253642"/>
                    <a:pt x="11005236" y="5253642"/>
                  </a:cubicBezTo>
                  <a:lnTo>
                    <a:pt x="10674906" y="5253642"/>
                  </a:lnTo>
                  <a:lnTo>
                    <a:pt x="10639446" y="5250068"/>
                  </a:lnTo>
                  <a:lnTo>
                    <a:pt x="10639446" y="6501041"/>
                  </a:lnTo>
                  <a:cubicBezTo>
                    <a:pt x="10639446" y="6698184"/>
                    <a:pt x="10479630" y="6858000"/>
                    <a:pt x="10282487"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591910"/>
            </a:solidFill>
            <a:ln>
              <a:solidFill>
                <a:srgbClr val="5919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7" name="Picture 86"/>
            <p:cNvPicPr>
              <a:picLocks noChangeAspect="1"/>
            </p:cNvPicPr>
            <p:nvPr/>
          </p:nvPicPr>
          <p:blipFill rotWithShape="1">
            <a:blip r:embed="rId7">
              <a:extLst>
                <a:ext uri="{BEBA8EAE-BF5A-486C-A8C5-ECC9F3942E4B}">
                  <a14:imgProps xmlns:a14="http://schemas.microsoft.com/office/drawing/2010/main">
                    <a14:imgLayer r:embed="rId3">
                      <a14:imgEffect>
                        <a14:backgroundRemoval t="69057" b="97736" l="38665" r="51385"/>
                      </a14:imgEffect>
                    </a14:imgLayer>
                  </a14:imgProps>
                </a:ext>
                <a:ext uri="{28A0092B-C50C-407E-A947-70E740481C1C}">
                  <a14:useLocalDpi xmlns:a14="http://schemas.microsoft.com/office/drawing/2010/main" val="0"/>
                </a:ext>
              </a:extLst>
            </a:blip>
            <a:srcRect l="38530" t="68926" r="48450" b="2975"/>
            <a:stretch/>
          </p:blipFill>
          <p:spPr>
            <a:xfrm>
              <a:off x="10399406" y="3221939"/>
              <a:ext cx="826926" cy="1191165"/>
            </a:xfrm>
            <a:prstGeom prst="rect">
              <a:avLst/>
            </a:prstGeom>
          </p:spPr>
        </p:pic>
      </p:grpSp>
      <p:grpSp>
        <p:nvGrpSpPr>
          <p:cNvPr id="96" name="Group 95"/>
          <p:cNvGrpSpPr/>
          <p:nvPr/>
        </p:nvGrpSpPr>
        <p:grpSpPr>
          <a:xfrm>
            <a:off x="-9776385" y="0"/>
            <a:ext cx="10988246" cy="6858000"/>
            <a:chOff x="-14329" y="-1"/>
            <a:chExt cx="10988246" cy="6858000"/>
          </a:xfrm>
          <a:effectLst>
            <a:outerShdw blurRad="101600" dist="76200" algn="l" rotWithShape="0">
              <a:prstClr val="black">
                <a:alpha val="40000"/>
              </a:prstClr>
            </a:outerShdw>
          </a:effectLst>
        </p:grpSpPr>
        <p:sp>
          <p:nvSpPr>
            <p:cNvPr id="91" name="Freeform 90"/>
            <p:cNvSpPr/>
            <p:nvPr/>
          </p:nvSpPr>
          <p:spPr>
            <a:xfrm>
              <a:off x="-14329" y="-1"/>
              <a:ext cx="10988246" cy="6858000"/>
            </a:xfrm>
            <a:custGeom>
              <a:avLst/>
              <a:gdLst>
                <a:gd name="connsiteX0" fmla="*/ 356959 w 10988246"/>
                <a:gd name="connsiteY0" fmla="*/ 0 h 6858000"/>
                <a:gd name="connsiteX1" fmla="*/ 9983754 w 10988246"/>
                <a:gd name="connsiteY1" fmla="*/ 0 h 6858000"/>
                <a:gd name="connsiteX2" fmla="*/ 10340713 w 10988246"/>
                <a:gd name="connsiteY2" fmla="*/ 356959 h 6858000"/>
                <a:gd name="connsiteX3" fmla="*/ 10340713 w 10988246"/>
                <a:gd name="connsiteY3" fmla="*/ 5587990 h 6858000"/>
                <a:gd name="connsiteX4" fmla="*/ 10382943 w 10988246"/>
                <a:gd name="connsiteY4" fmla="*/ 5583733 h 6858000"/>
                <a:gd name="connsiteX5" fmla="*/ 10739879 w 10988246"/>
                <a:gd name="connsiteY5" fmla="*/ 5583733 h 6858000"/>
                <a:gd name="connsiteX6" fmla="*/ 10988246 w 10988246"/>
                <a:gd name="connsiteY6" fmla="*/ 5832100 h 6858000"/>
                <a:gd name="connsiteX7" fmla="*/ 10988246 w 10988246"/>
                <a:gd name="connsiteY7" fmla="*/ 6218209 h 6858000"/>
                <a:gd name="connsiteX8" fmla="*/ 10739879 w 10988246"/>
                <a:gd name="connsiteY8" fmla="*/ 6466576 h 6858000"/>
                <a:gd name="connsiteX9" fmla="*/ 10382943 w 10988246"/>
                <a:gd name="connsiteY9" fmla="*/ 6466576 h 6858000"/>
                <a:gd name="connsiteX10" fmla="*/ 10340713 w 10988246"/>
                <a:gd name="connsiteY10" fmla="*/ 6462319 h 6858000"/>
                <a:gd name="connsiteX11" fmla="*/ 10340713 w 10988246"/>
                <a:gd name="connsiteY11" fmla="*/ 6501041 h 6858000"/>
                <a:gd name="connsiteX12" fmla="*/ 9983754 w 10988246"/>
                <a:gd name="connsiteY12" fmla="*/ 6858000 h 6858000"/>
                <a:gd name="connsiteX13" fmla="*/ 356959 w 10988246"/>
                <a:gd name="connsiteY13" fmla="*/ 6858000 h 6858000"/>
                <a:gd name="connsiteX14" fmla="*/ 0 w 10988246"/>
                <a:gd name="connsiteY14" fmla="*/ 6501041 h 6858000"/>
                <a:gd name="connsiteX15" fmla="*/ 0 w 10988246"/>
                <a:gd name="connsiteY15" fmla="*/ 356959 h 6858000"/>
                <a:gd name="connsiteX16" fmla="*/ 356959 w 10988246"/>
                <a:gd name="connsiteY1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88246" h="6858000">
                  <a:moveTo>
                    <a:pt x="356959" y="0"/>
                  </a:moveTo>
                  <a:lnTo>
                    <a:pt x="9983754" y="0"/>
                  </a:lnTo>
                  <a:cubicBezTo>
                    <a:pt x="10180897" y="0"/>
                    <a:pt x="10340713" y="159816"/>
                    <a:pt x="10340713" y="356959"/>
                  </a:cubicBezTo>
                  <a:lnTo>
                    <a:pt x="10340713" y="5587990"/>
                  </a:lnTo>
                  <a:lnTo>
                    <a:pt x="10382943" y="5583733"/>
                  </a:lnTo>
                  <a:lnTo>
                    <a:pt x="10739879" y="5583733"/>
                  </a:lnTo>
                  <a:cubicBezTo>
                    <a:pt x="10877048" y="5583733"/>
                    <a:pt x="10988246" y="5694931"/>
                    <a:pt x="10988246" y="5832100"/>
                  </a:cubicBezTo>
                  <a:lnTo>
                    <a:pt x="10988246" y="6218209"/>
                  </a:lnTo>
                  <a:cubicBezTo>
                    <a:pt x="10988246" y="6355378"/>
                    <a:pt x="10877048" y="6466576"/>
                    <a:pt x="10739879" y="6466576"/>
                  </a:cubicBezTo>
                  <a:lnTo>
                    <a:pt x="10382943" y="6466576"/>
                  </a:lnTo>
                  <a:lnTo>
                    <a:pt x="10340713" y="6462319"/>
                  </a:lnTo>
                  <a:lnTo>
                    <a:pt x="10340713" y="6501041"/>
                  </a:lnTo>
                  <a:cubicBezTo>
                    <a:pt x="10340713" y="6698184"/>
                    <a:pt x="10180897" y="6858000"/>
                    <a:pt x="9983754" y="6858000"/>
                  </a:cubicBezTo>
                  <a:lnTo>
                    <a:pt x="356959" y="6858000"/>
                  </a:lnTo>
                  <a:cubicBezTo>
                    <a:pt x="159816" y="6858000"/>
                    <a:pt x="0" y="6698184"/>
                    <a:pt x="0" y="6501041"/>
                  </a:cubicBezTo>
                  <a:lnTo>
                    <a:pt x="0" y="356959"/>
                  </a:lnTo>
                  <a:cubicBezTo>
                    <a:pt x="0" y="159816"/>
                    <a:pt x="159816" y="0"/>
                    <a:pt x="356959" y="0"/>
                  </a:cubicBezTo>
                  <a:close/>
                </a:path>
              </a:pathLst>
            </a:custGeom>
            <a:solidFill>
              <a:srgbClr val="E4DDD5"/>
            </a:solidFill>
            <a:ln>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8" name="Picture 87"/>
            <p:cNvPicPr>
              <a:picLocks noChangeAspect="1"/>
            </p:cNvPicPr>
            <p:nvPr/>
          </p:nvPicPr>
          <p:blipFill rotWithShape="1">
            <a:blip r:embed="rId8">
              <a:extLst>
                <a:ext uri="{BEBA8EAE-BF5A-486C-A8C5-ECC9F3942E4B}">
                  <a14:imgProps xmlns:a14="http://schemas.microsoft.com/office/drawing/2010/main">
                    <a14:imgLayer r:embed="rId3">
                      <a14:imgEffect>
                        <a14:backgroundRemoval t="16038" b="47170" l="49622" r="67128"/>
                      </a14:imgEffect>
                    </a14:imgLayer>
                  </a14:imgProps>
                </a:ext>
                <a:ext uri="{28A0092B-C50C-407E-A947-70E740481C1C}">
                  <a14:useLocalDpi xmlns:a14="http://schemas.microsoft.com/office/drawing/2010/main" val="0"/>
                </a:ext>
              </a:extLst>
            </a:blip>
            <a:srcRect l="49043" t="16490" r="32065" b="50680"/>
            <a:stretch/>
          </p:blipFill>
          <p:spPr>
            <a:xfrm>
              <a:off x="9609303" y="4900576"/>
              <a:ext cx="1250777" cy="1450901"/>
            </a:xfrm>
            <a:prstGeom prst="rect">
              <a:avLst/>
            </a:prstGeom>
          </p:spPr>
        </p:pic>
      </p:grpSp>
      <p:sp>
        <p:nvSpPr>
          <p:cNvPr id="109" name="!!TextBox 78">
            <a:extLst>
              <a:ext uri="{FF2B5EF4-FFF2-40B4-BE49-F238E27FC236}">
                <a16:creationId xmlns:a16="http://schemas.microsoft.com/office/drawing/2014/main" id="{83EEA590-1571-430A-AC04-ACEB255EADC1}"/>
              </a:ext>
            </a:extLst>
          </p:cNvPr>
          <p:cNvSpPr txBox="1"/>
          <p:nvPr/>
        </p:nvSpPr>
        <p:spPr>
          <a:xfrm>
            <a:off x="2421164" y="514802"/>
            <a:ext cx="291737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Rounded Corners 2">
            <a:extLst>
              <a:ext uri="{FF2B5EF4-FFF2-40B4-BE49-F238E27FC236}">
                <a16:creationId xmlns:a16="http://schemas.microsoft.com/office/drawing/2014/main" id="{867A1805-FB7E-46AE-BFCA-912FB703EDB4}"/>
              </a:ext>
            </a:extLst>
          </p:cNvPr>
          <p:cNvSpPr/>
          <p:nvPr/>
        </p:nvSpPr>
        <p:spPr>
          <a:xfrm>
            <a:off x="6193904" y="446855"/>
            <a:ext cx="4432568" cy="6099060"/>
          </a:xfrm>
          <a:prstGeom prst="roundRect">
            <a:avLst/>
          </a:prstGeom>
          <a:solidFill>
            <a:srgbClr val="81B2DF"/>
          </a:solidFill>
          <a:ln w="2857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9764953" y="508182"/>
            <a:ext cx="675031" cy="640456"/>
            <a:chOff x="4000500" y="3427172"/>
            <a:chExt cx="979727" cy="929545"/>
          </a:xfrm>
        </p:grpSpPr>
        <p:sp>
          <p:nvSpPr>
            <p:cNvPr id="52" name="Oval 51"/>
            <p:cNvSpPr/>
            <p:nvPr/>
          </p:nvSpPr>
          <p:spPr>
            <a:xfrm>
              <a:off x="4000500" y="3427172"/>
              <a:ext cx="914400" cy="914400"/>
            </a:xfrm>
            <a:prstGeom prst="ellipse">
              <a:avLst/>
            </a:prstGeom>
            <a:solidFill>
              <a:srgbClr val="3A4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Oval 70"/>
            <p:cNvSpPr/>
            <p:nvPr/>
          </p:nvSpPr>
          <p:spPr>
            <a:xfrm>
              <a:off x="4122057" y="3498547"/>
              <a:ext cx="858170" cy="858170"/>
            </a:xfrm>
            <a:prstGeom prst="ellipse">
              <a:avLst/>
            </a:prstGeom>
            <a:noFill/>
            <a:ln w="22225">
              <a:solidFill>
                <a:srgbClr val="E4DD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3" name="Group 72"/>
          <p:cNvGrpSpPr/>
          <p:nvPr/>
        </p:nvGrpSpPr>
        <p:grpSpPr>
          <a:xfrm rot="14544264">
            <a:off x="8945475" y="524907"/>
            <a:ext cx="675031" cy="640456"/>
            <a:chOff x="4000500" y="3427172"/>
            <a:chExt cx="979727" cy="929545"/>
          </a:xfrm>
        </p:grpSpPr>
        <p:sp>
          <p:nvSpPr>
            <p:cNvPr id="74" name="Oval 73"/>
            <p:cNvSpPr/>
            <p:nvPr/>
          </p:nvSpPr>
          <p:spPr>
            <a:xfrm>
              <a:off x="4000500" y="3427172"/>
              <a:ext cx="914400" cy="914400"/>
            </a:xfrm>
            <a:prstGeom prst="ellipse">
              <a:avLst/>
            </a:prstGeom>
            <a:solidFill>
              <a:srgbClr val="B4C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Oval 74"/>
            <p:cNvSpPr/>
            <p:nvPr/>
          </p:nvSpPr>
          <p:spPr>
            <a:xfrm>
              <a:off x="4122057" y="3498547"/>
              <a:ext cx="858170" cy="858170"/>
            </a:xfrm>
            <a:prstGeom prst="ellipse">
              <a:avLst/>
            </a:prstGeom>
            <a:noFill/>
            <a:ln w="22225">
              <a:solidFill>
                <a:srgbClr val="3A4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6" name="Group 75"/>
          <p:cNvGrpSpPr/>
          <p:nvPr/>
        </p:nvGrpSpPr>
        <p:grpSpPr>
          <a:xfrm rot="14544264">
            <a:off x="8100292" y="546462"/>
            <a:ext cx="677523" cy="642493"/>
            <a:chOff x="4000500" y="3409071"/>
            <a:chExt cx="983344" cy="932501"/>
          </a:xfrm>
        </p:grpSpPr>
        <p:sp>
          <p:nvSpPr>
            <p:cNvPr id="77" name="Oval 76"/>
            <p:cNvSpPr/>
            <p:nvPr/>
          </p:nvSpPr>
          <p:spPr>
            <a:xfrm>
              <a:off x="4000500" y="3427172"/>
              <a:ext cx="914400" cy="914400"/>
            </a:xfrm>
            <a:prstGeom prst="ellipse">
              <a:avLst/>
            </a:prstGeom>
            <a:solidFill>
              <a:srgbClr val="E4D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Oval 77"/>
            <p:cNvSpPr/>
            <p:nvPr/>
          </p:nvSpPr>
          <p:spPr>
            <a:xfrm>
              <a:off x="4125674" y="3409071"/>
              <a:ext cx="858170" cy="858170"/>
            </a:xfrm>
            <a:prstGeom prst="ellipse">
              <a:avLst/>
            </a:prstGeom>
            <a:noFill/>
            <a:ln w="22225">
              <a:solidFill>
                <a:srgbClr val="97B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51" name="Picture 50">
            <a:extLst>
              <a:ext uri="{FF2B5EF4-FFF2-40B4-BE49-F238E27FC236}">
                <a16:creationId xmlns:a16="http://schemas.microsoft.com/office/drawing/2014/main" id="{919CF636-D39E-4D29-8325-DCCFE7719B21}"/>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996207">
            <a:off x="1300819" y="-47315"/>
            <a:ext cx="1320927" cy="1320927"/>
          </a:xfrm>
          <a:prstGeom prst="rect">
            <a:avLst/>
          </a:prstGeom>
        </p:spPr>
      </p:pic>
      <p:sp>
        <p:nvSpPr>
          <p:cNvPr id="84" name="!!TextBox 78">
            <a:extLst>
              <a:ext uri="{FF2B5EF4-FFF2-40B4-BE49-F238E27FC236}">
                <a16:creationId xmlns:a16="http://schemas.microsoft.com/office/drawing/2014/main" id="{A8D83328-6A2A-462F-84D4-BBE2C7559092}"/>
              </a:ext>
            </a:extLst>
          </p:cNvPr>
          <p:cNvSpPr txBox="1"/>
          <p:nvPr/>
        </p:nvSpPr>
        <p:spPr>
          <a:xfrm>
            <a:off x="2364798" y="1980667"/>
            <a:ext cx="1394720"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320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89" name="!!TextBox 78">
            <a:extLst>
              <a:ext uri="{FF2B5EF4-FFF2-40B4-BE49-F238E27FC236}">
                <a16:creationId xmlns:a16="http://schemas.microsoft.com/office/drawing/2014/main" id="{45795D26-7D2E-43BF-8B5F-F83312511DAF}"/>
              </a:ext>
            </a:extLst>
          </p:cNvPr>
          <p:cNvSpPr txBox="1"/>
          <p:nvPr/>
        </p:nvSpPr>
        <p:spPr>
          <a:xfrm>
            <a:off x="4136209" y="1999935"/>
            <a:ext cx="102249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40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90" name="!!TextBox 78">
            <a:extLst>
              <a:ext uri="{FF2B5EF4-FFF2-40B4-BE49-F238E27FC236}">
                <a16:creationId xmlns:a16="http://schemas.microsoft.com/office/drawing/2014/main" id="{278B4D79-9545-49A0-822C-6E81966F9DB8}"/>
              </a:ext>
            </a:extLst>
          </p:cNvPr>
          <p:cNvSpPr txBox="1"/>
          <p:nvPr/>
        </p:nvSpPr>
        <p:spPr>
          <a:xfrm>
            <a:off x="6349455" y="1431650"/>
            <a:ext cx="3932703" cy="707886"/>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Đặt tính</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grpSp>
        <p:nvGrpSpPr>
          <p:cNvPr id="61" name="Group 60">
            <a:extLst>
              <a:ext uri="{FF2B5EF4-FFF2-40B4-BE49-F238E27FC236}">
                <a16:creationId xmlns:a16="http://schemas.microsoft.com/office/drawing/2014/main" id="{04334F2D-7B6D-4E60-8F46-5E3E32E80AAD}"/>
              </a:ext>
            </a:extLst>
          </p:cNvPr>
          <p:cNvGrpSpPr/>
          <p:nvPr/>
        </p:nvGrpSpPr>
        <p:grpSpPr>
          <a:xfrm>
            <a:off x="3926659" y="2100035"/>
            <a:ext cx="1770197" cy="1967593"/>
            <a:chOff x="3926659" y="1585685"/>
            <a:chExt cx="1770197" cy="1967593"/>
          </a:xfrm>
        </p:grpSpPr>
        <p:cxnSp>
          <p:nvCxnSpPr>
            <p:cNvPr id="58" name="Straight Connector 57">
              <a:extLst>
                <a:ext uri="{FF2B5EF4-FFF2-40B4-BE49-F238E27FC236}">
                  <a16:creationId xmlns:a16="http://schemas.microsoft.com/office/drawing/2014/main" id="{0ABC039C-9735-4898-A42E-1B7D62EDF935}"/>
                </a:ext>
              </a:extLst>
            </p:cNvPr>
            <p:cNvCxnSpPr>
              <a:cxnSpLocks/>
            </p:cNvCxnSpPr>
            <p:nvPr/>
          </p:nvCxnSpPr>
          <p:spPr>
            <a:xfrm>
              <a:off x="3926659" y="1585685"/>
              <a:ext cx="0" cy="1967593"/>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165231-B297-4BBF-BF1E-3294C2D8544B}"/>
                </a:ext>
              </a:extLst>
            </p:cNvPr>
            <p:cNvCxnSpPr>
              <a:cxnSpLocks/>
            </p:cNvCxnSpPr>
            <p:nvPr/>
          </p:nvCxnSpPr>
          <p:spPr>
            <a:xfrm>
              <a:off x="3926659" y="2389647"/>
              <a:ext cx="1770197" cy="0"/>
            </a:xfrm>
            <a:prstGeom prst="line">
              <a:avLst/>
            </a:prstGeom>
            <a:ln w="38100">
              <a:solidFill>
                <a:srgbClr val="BB1F1D"/>
              </a:solidFill>
            </a:ln>
          </p:spPr>
          <p:style>
            <a:lnRef idx="1">
              <a:schemeClr val="accent1"/>
            </a:lnRef>
            <a:fillRef idx="0">
              <a:schemeClr val="accent1"/>
            </a:fillRef>
            <a:effectRef idx="0">
              <a:schemeClr val="accent1"/>
            </a:effectRef>
            <a:fontRef idx="minor">
              <a:schemeClr val="tx1"/>
            </a:fontRef>
          </p:style>
        </p:cxnSp>
      </p:grpSp>
      <p:sp>
        <p:nvSpPr>
          <p:cNvPr id="102" name="!!TextBox 78">
            <a:extLst>
              <a:ext uri="{FF2B5EF4-FFF2-40B4-BE49-F238E27FC236}">
                <a16:creationId xmlns:a16="http://schemas.microsoft.com/office/drawing/2014/main" id="{FBEB5711-D567-4DE2-AB30-06399FC11ECC}"/>
              </a:ext>
            </a:extLst>
          </p:cNvPr>
          <p:cNvSpPr txBox="1"/>
          <p:nvPr/>
        </p:nvSpPr>
        <p:spPr>
          <a:xfrm>
            <a:off x="6343824" y="2249590"/>
            <a:ext cx="4304884" cy="2554545"/>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Cùng xóa một chữ số 0 ở tận cùng của số chia và số bị chia.</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cxnSp>
        <p:nvCxnSpPr>
          <p:cNvPr id="103" name="Straight Connector 102">
            <a:extLst>
              <a:ext uri="{FF2B5EF4-FFF2-40B4-BE49-F238E27FC236}">
                <a16:creationId xmlns:a16="http://schemas.microsoft.com/office/drawing/2014/main" id="{225B97F3-0155-4336-8E91-50E1837AA1DC}"/>
              </a:ext>
            </a:extLst>
          </p:cNvPr>
          <p:cNvCxnSpPr>
            <a:cxnSpLocks/>
          </p:cNvCxnSpPr>
          <p:nvPr/>
        </p:nvCxnSpPr>
        <p:spPr>
          <a:xfrm>
            <a:off x="3214402" y="2803232"/>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106" name="Straight Connector 105">
            <a:extLst>
              <a:ext uri="{FF2B5EF4-FFF2-40B4-BE49-F238E27FC236}">
                <a16:creationId xmlns:a16="http://schemas.microsoft.com/office/drawing/2014/main" id="{B8472E20-FBDB-4BFF-9333-6C2734D93039}"/>
              </a:ext>
            </a:extLst>
          </p:cNvPr>
          <p:cNvCxnSpPr>
            <a:cxnSpLocks/>
          </p:cNvCxnSpPr>
          <p:nvPr/>
        </p:nvCxnSpPr>
        <p:spPr>
          <a:xfrm>
            <a:off x="4631652" y="2803232"/>
            <a:ext cx="365760" cy="0"/>
          </a:xfrm>
          <a:prstGeom prst="line">
            <a:avLst/>
          </a:prstGeom>
          <a:ln w="381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65" name="Straight Connector 64">
            <a:extLst>
              <a:ext uri="{FF2B5EF4-FFF2-40B4-BE49-F238E27FC236}">
                <a16:creationId xmlns:a16="http://schemas.microsoft.com/office/drawing/2014/main" id="{8E0102C3-9E25-4123-B91D-ED238AD02477}"/>
              </a:ext>
            </a:extLst>
          </p:cNvPr>
          <p:cNvCxnSpPr>
            <a:endCxn id="89" idx="2"/>
          </p:cNvCxnSpPr>
          <p:nvPr/>
        </p:nvCxnSpPr>
        <p:spPr>
          <a:xfrm flipH="1">
            <a:off x="4647456" y="1952482"/>
            <a:ext cx="349956" cy="91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63E8DBD9-195C-4BCE-9F56-48A53DF4C749}"/>
              </a:ext>
            </a:extLst>
          </p:cNvPr>
          <p:cNvCxnSpPr/>
          <p:nvPr/>
        </p:nvCxnSpPr>
        <p:spPr>
          <a:xfrm flipH="1">
            <a:off x="3218706" y="2009632"/>
            <a:ext cx="349956" cy="914400"/>
          </a:xfrm>
          <a:prstGeom prst="line">
            <a:avLst/>
          </a:prstGeom>
          <a:ln w="38100"/>
        </p:spPr>
        <p:style>
          <a:lnRef idx="1">
            <a:schemeClr val="dk1"/>
          </a:lnRef>
          <a:fillRef idx="0">
            <a:schemeClr val="dk1"/>
          </a:fillRef>
          <a:effectRef idx="0">
            <a:schemeClr val="dk1"/>
          </a:effectRef>
          <a:fontRef idx="minor">
            <a:schemeClr val="tx1"/>
          </a:fontRef>
        </p:style>
      </p:cxnSp>
      <p:sp>
        <p:nvSpPr>
          <p:cNvPr id="108" name="!!TextBox 78">
            <a:extLst>
              <a:ext uri="{FF2B5EF4-FFF2-40B4-BE49-F238E27FC236}">
                <a16:creationId xmlns:a16="http://schemas.microsoft.com/office/drawing/2014/main" id="{C656574E-298A-44FC-92C6-0B0E6B5CD974}"/>
              </a:ext>
            </a:extLst>
          </p:cNvPr>
          <p:cNvSpPr txBox="1"/>
          <p:nvPr/>
        </p:nvSpPr>
        <p:spPr>
          <a:xfrm>
            <a:off x="3089898" y="3009251"/>
            <a:ext cx="68074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0</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0" name="!!TextBox 78">
            <a:extLst>
              <a:ext uri="{FF2B5EF4-FFF2-40B4-BE49-F238E27FC236}">
                <a16:creationId xmlns:a16="http://schemas.microsoft.com/office/drawing/2014/main" id="{BF69B8A6-C17A-4A13-B963-5EF9253BFA98}"/>
              </a:ext>
            </a:extLst>
          </p:cNvPr>
          <p:cNvSpPr txBox="1"/>
          <p:nvPr/>
        </p:nvSpPr>
        <p:spPr>
          <a:xfrm>
            <a:off x="4097846" y="3029376"/>
            <a:ext cx="1022494" cy="923330"/>
          </a:xfrm>
          <a:prstGeom prst="rect">
            <a:avLst/>
          </a:prstGeom>
          <a:noFill/>
        </p:spPr>
        <p:txBody>
          <a:bodyPr wrap="square" rtlCol="0">
            <a:spAutoFit/>
          </a:bodyPr>
          <a:lstStyle/>
          <a:p>
            <a:r>
              <a:rPr lang="en-US" sz="5400">
                <a:solidFill>
                  <a:srgbClr val="C00000"/>
                </a:solidFill>
                <a:latin typeface="Tahoma" panose="020B0604030504040204" pitchFamily="34" charset="0"/>
                <a:ea typeface="Tahoma" panose="020B0604030504040204" pitchFamily="34" charset="0"/>
                <a:cs typeface="Tahoma" panose="020B0604030504040204" pitchFamily="34" charset="0"/>
              </a:rPr>
              <a:t>8</a:t>
            </a:r>
            <a:endParaRPr lang="id-ID"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3" name="!!TextBox 78">
            <a:extLst>
              <a:ext uri="{FF2B5EF4-FFF2-40B4-BE49-F238E27FC236}">
                <a16:creationId xmlns:a16="http://schemas.microsoft.com/office/drawing/2014/main" id="{F3D69C59-FC6F-4480-9DD6-0A18B79860A2}"/>
              </a:ext>
            </a:extLst>
          </p:cNvPr>
          <p:cNvSpPr txBox="1"/>
          <p:nvPr/>
        </p:nvSpPr>
        <p:spPr>
          <a:xfrm>
            <a:off x="6364579" y="4823089"/>
            <a:ext cx="4150005" cy="1323439"/>
          </a:xfrm>
          <a:prstGeom prst="rect">
            <a:avLst/>
          </a:prstGeom>
          <a:noFill/>
        </p:spPr>
        <p:txBody>
          <a:bodyPr wrap="square" rtlCol="0">
            <a:spAutoFit/>
          </a:bodyPr>
          <a:lstStyle/>
          <a:p>
            <a:r>
              <a:rPr lang="en-US" sz="4000" i="1">
                <a:latin typeface="Tahoma" panose="020B0604030504040204" pitchFamily="34" charset="0"/>
                <a:ea typeface="Tahoma" panose="020B0604030504040204" pitchFamily="34" charset="0"/>
                <a:cs typeface="Tahoma" panose="020B0604030504040204" pitchFamily="34" charset="0"/>
              </a:rPr>
              <a:t>*** Thực hiện phép chia 32 : 4</a:t>
            </a:r>
            <a:endParaRPr lang="id-ID" sz="4000" i="1" dirty="0">
              <a:latin typeface="Tahoma" panose="020B0604030504040204" pitchFamily="34" charset="0"/>
              <a:ea typeface="Tahoma" panose="020B0604030504040204" pitchFamily="34" charset="0"/>
              <a:cs typeface="Tahoma" panose="020B0604030504040204" pitchFamily="34" charset="0"/>
            </a:endParaRPr>
          </a:p>
        </p:txBody>
      </p:sp>
      <p:sp>
        <p:nvSpPr>
          <p:cNvPr id="114" name="!!TextBox 78">
            <a:extLst>
              <a:ext uri="{FF2B5EF4-FFF2-40B4-BE49-F238E27FC236}">
                <a16:creationId xmlns:a16="http://schemas.microsoft.com/office/drawing/2014/main" id="{13290A1A-4ABE-45DA-8486-3C1B0C6088DB}"/>
              </a:ext>
            </a:extLst>
          </p:cNvPr>
          <p:cNvSpPr txBox="1"/>
          <p:nvPr/>
        </p:nvSpPr>
        <p:spPr>
          <a:xfrm>
            <a:off x="2421164" y="514802"/>
            <a:ext cx="2917371"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320 : 40</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15" name="!!TextBox 78">
            <a:extLst>
              <a:ext uri="{FF2B5EF4-FFF2-40B4-BE49-F238E27FC236}">
                <a16:creationId xmlns:a16="http://schemas.microsoft.com/office/drawing/2014/main" id="{1B688036-2C2E-422C-9525-61CB93CCAE4B}"/>
              </a:ext>
            </a:extLst>
          </p:cNvPr>
          <p:cNvSpPr txBox="1"/>
          <p:nvPr/>
        </p:nvSpPr>
        <p:spPr>
          <a:xfrm>
            <a:off x="4497229" y="4393776"/>
            <a:ext cx="1386985" cy="923330"/>
          </a:xfrm>
          <a:prstGeom prst="rect">
            <a:avLst/>
          </a:prstGeom>
          <a:noFill/>
        </p:spPr>
        <p:txBody>
          <a:bodyPr wrap="square" rtlCol="0">
            <a:spAutoFit/>
          </a:bodyPr>
          <a:lstStyle/>
          <a:p>
            <a:r>
              <a:rPr lang="en-US" sz="5400">
                <a:latin typeface="Tahoma" panose="020B0604030504040204" pitchFamily="34" charset="0"/>
                <a:ea typeface="Tahoma" panose="020B0604030504040204" pitchFamily="34" charset="0"/>
                <a:cs typeface="Tahoma" panose="020B0604030504040204" pitchFamily="34" charset="0"/>
              </a:rPr>
              <a:t>= 8</a:t>
            </a:r>
            <a:endParaRPr lang="id-ID" sz="5400" dirty="0">
              <a:latin typeface="Tahoma" panose="020B0604030504040204" pitchFamily="34" charset="0"/>
              <a:ea typeface="Tahoma" panose="020B0604030504040204" pitchFamily="34" charset="0"/>
              <a:cs typeface="Tahoma" panose="020B0604030504040204" pitchFamily="34" charset="0"/>
            </a:endParaRPr>
          </a:p>
        </p:txBody>
      </p:sp>
      <p:sp>
        <p:nvSpPr>
          <p:cNvPr id="116" name="!!TextBox 78">
            <a:extLst>
              <a:ext uri="{FF2B5EF4-FFF2-40B4-BE49-F238E27FC236}">
                <a16:creationId xmlns:a16="http://schemas.microsoft.com/office/drawing/2014/main" id="{E31EB399-96D0-487F-8D5F-2B0C16D2BB40}"/>
              </a:ext>
            </a:extLst>
          </p:cNvPr>
          <p:cNvSpPr txBox="1"/>
          <p:nvPr/>
        </p:nvSpPr>
        <p:spPr>
          <a:xfrm>
            <a:off x="6210300" y="1579479"/>
            <a:ext cx="4600202" cy="4401205"/>
          </a:xfrm>
          <a:prstGeom prst="rect">
            <a:avLst/>
          </a:prstGeom>
          <a:noFill/>
        </p:spPr>
        <p:txBody>
          <a:bodyPr wrap="square" rtlCol="0">
            <a:spAutoFit/>
          </a:bodyPr>
          <a:lstStyle/>
          <a:p>
            <a:pPr indent="400050"/>
            <a:r>
              <a:rPr lang="en-US" sz="4000" dirty="0">
                <a:latin typeface="Tahoma" panose="020B0604030504040204" pitchFamily="34" charset="0"/>
                <a:ea typeface="Tahoma" panose="020B0604030504040204" pitchFamily="34" charset="0"/>
                <a:cs typeface="Tahoma" panose="020B0604030504040204" pitchFamily="34" charset="0"/>
              </a:rPr>
              <a:t>Khi </a:t>
            </a:r>
            <a:r>
              <a:rPr lang="en-US" sz="4000" dirty="0" err="1">
                <a:latin typeface="Tahoma" panose="020B0604030504040204" pitchFamily="34" charset="0"/>
                <a:ea typeface="Tahoma" panose="020B0604030504040204" pitchFamily="34" charset="0"/>
                <a:cs typeface="Tahoma" panose="020B0604030504040204" pitchFamily="34" charset="0"/>
              </a:rPr>
              <a:t>thực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phép</a:t>
            </a:r>
            <a:r>
              <a:rPr lang="en-US" sz="4000" dirty="0">
                <a:latin typeface="Tahoma" panose="020B0604030504040204" pitchFamily="34" charset="0"/>
                <a:ea typeface="Tahoma" panose="020B0604030504040204" pitchFamily="34" charset="0"/>
                <a:cs typeface="Tahoma" panose="020B0604030504040204" pitchFamily="34" charset="0"/>
              </a:rPr>
              <a:t> chia 320 : 40, ta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thể</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cùng</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xóa</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một</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chữ</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số</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0 ở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tận</a:t>
            </a:r>
            <a:r>
              <a:rPr lang="en-US" sz="40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C00000"/>
                </a:solidFill>
                <a:latin typeface="Tahoma" panose="020B0604030504040204" pitchFamily="34" charset="0"/>
                <a:ea typeface="Tahoma" panose="020B0604030504040204" pitchFamily="34" charset="0"/>
                <a:cs typeface="Tahoma" panose="020B0604030504040204" pitchFamily="34" charset="0"/>
              </a:rPr>
              <a:t>cùng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bị</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rồi</a:t>
            </a:r>
            <a:r>
              <a:rPr lang="en-US" sz="4000" dirty="0">
                <a:latin typeface="Tahoma" panose="020B0604030504040204" pitchFamily="34" charset="0"/>
                <a:ea typeface="Tahoma" panose="020B0604030504040204" pitchFamily="34" charset="0"/>
                <a:cs typeface="Tahoma" panose="020B0604030504040204" pitchFamily="34" charset="0"/>
              </a:rPr>
              <a:t> chia </a:t>
            </a:r>
            <a:r>
              <a:rPr lang="en-US" sz="4000" dirty="0" err="1">
                <a:latin typeface="Tahoma" panose="020B0604030504040204" pitchFamily="34" charset="0"/>
                <a:ea typeface="Tahoma" panose="020B0604030504040204" pitchFamily="34" charset="0"/>
                <a:cs typeface="Tahoma" panose="020B0604030504040204" pitchFamily="34" charset="0"/>
              </a:rPr>
              <a:t>như</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thường</a:t>
            </a:r>
            <a:r>
              <a:rPr lang="en-US" sz="4000" dirty="0">
                <a:latin typeface="Tahoma" panose="020B0604030504040204" pitchFamily="34" charset="0"/>
                <a:ea typeface="Tahoma" panose="020B0604030504040204" pitchFamily="34" charset="0"/>
                <a:cs typeface="Tahoma" panose="020B0604030504040204" pitchFamily="34" charset="0"/>
              </a:rPr>
              <a:t>.</a:t>
            </a:r>
            <a:endParaRPr lang="id-ID" sz="4000" dirty="0">
              <a:latin typeface="Tahoma" panose="020B0604030504040204" pitchFamily="34" charset="0"/>
              <a:ea typeface="Tahoma" panose="020B0604030504040204" pitchFamily="34" charset="0"/>
              <a:cs typeface="Tahoma" panose="020B0604030504040204" pitchFamily="34" charset="0"/>
            </a:endParaRPr>
          </a:p>
        </p:txBody>
      </p:sp>
      <p:cxnSp>
        <p:nvCxnSpPr>
          <p:cNvPr id="68" name="Straight Connector 67">
            <a:extLst>
              <a:ext uri="{FF2B5EF4-FFF2-40B4-BE49-F238E27FC236}">
                <a16:creationId xmlns:a16="http://schemas.microsoft.com/office/drawing/2014/main" id="{FDC42C42-6676-4107-A1AB-67838318820A}"/>
              </a:ext>
            </a:extLst>
          </p:cNvPr>
          <p:cNvCxnSpPr/>
          <p:nvPr/>
        </p:nvCxnSpPr>
        <p:spPr>
          <a:xfrm>
            <a:off x="7141132" y="2874512"/>
            <a:ext cx="312478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C7B1047E-C1CC-44DB-BBAF-66669AC15DCB}"/>
              </a:ext>
            </a:extLst>
          </p:cNvPr>
          <p:cNvCxnSpPr>
            <a:cxnSpLocks/>
          </p:cNvCxnSpPr>
          <p:nvPr/>
        </p:nvCxnSpPr>
        <p:spPr>
          <a:xfrm>
            <a:off x="6446718" y="3527103"/>
            <a:ext cx="3401988"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0F6AE93B-670A-4350-A779-59E6DCC9BBE8}"/>
              </a:ext>
            </a:extLst>
          </p:cNvPr>
          <p:cNvCxnSpPr>
            <a:cxnSpLocks/>
          </p:cNvCxnSpPr>
          <p:nvPr/>
        </p:nvCxnSpPr>
        <p:spPr>
          <a:xfrm>
            <a:off x="6522884" y="4124778"/>
            <a:ext cx="1024544" cy="0"/>
          </a:xfrm>
          <a:prstGeom prst="line">
            <a:avLst/>
          </a:prstGeom>
          <a:ln w="28575">
            <a:solidFill>
              <a:srgbClr val="FFFF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4646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left)">
                                      <p:cBhvr>
                                        <p:cTn id="12" dur="500"/>
                                        <p:tgtEl>
                                          <p:spTgt spid="8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left)">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wipe(left)">
                                      <p:cBhvr>
                                        <p:cTn id="25" dur="500"/>
                                        <p:tgtEl>
                                          <p:spTgt spid="10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wipe(left)">
                                      <p:cBhvr>
                                        <p:cTn id="33" dur="500"/>
                                        <p:tgtEl>
                                          <p:spTgt spid="118"/>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childTnLst>
                          </p:cTn>
                        </p:par>
                        <p:par>
                          <p:cTn id="38" fill="hold">
                            <p:stCondLst>
                              <p:cond delay="2000"/>
                            </p:stCondLst>
                            <p:childTnLst>
                              <p:par>
                                <p:cTn id="39" presetID="22" presetClass="entr" presetSubtype="4" repeatCount="5000" fill="hold" nodeType="after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wipe(down)">
                                      <p:cBhvr>
                                        <p:cTn id="41" dur="500"/>
                                        <p:tgtEl>
                                          <p:spTgt spid="103"/>
                                        </p:tgtEl>
                                      </p:cBhvr>
                                    </p:animEffect>
                                  </p:childTnLst>
                                </p:cTn>
                              </p:par>
                              <p:par>
                                <p:cTn id="42" presetID="22" presetClass="entr" presetSubtype="4" repeatCount="5000" fill="hold" nodeType="with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down)">
                                      <p:cBhvr>
                                        <p:cTn id="44" dur="500"/>
                                        <p:tgtEl>
                                          <p:spTgt spid="106"/>
                                        </p:tgtEl>
                                      </p:cBhvr>
                                    </p:animEffect>
                                  </p:childTnLst>
                                </p:cTn>
                              </p:par>
                            </p:childTnLst>
                          </p:cTn>
                        </p:par>
                        <p:par>
                          <p:cTn id="45" fill="hold">
                            <p:stCondLst>
                              <p:cond delay="4500"/>
                            </p:stCondLst>
                            <p:childTnLst>
                              <p:par>
                                <p:cTn id="46" presetID="10" presetClass="exit" presetSubtype="0" fill="hold" nodeType="afterEffect">
                                  <p:stCondLst>
                                    <p:cond delay="0"/>
                                  </p:stCondLst>
                                  <p:childTnLst>
                                    <p:animEffect transition="out" filter="fade">
                                      <p:cBhvr>
                                        <p:cTn id="47" dur="500"/>
                                        <p:tgtEl>
                                          <p:spTgt spid="103"/>
                                        </p:tgtEl>
                                      </p:cBhvr>
                                    </p:animEffect>
                                    <p:set>
                                      <p:cBhvr>
                                        <p:cTn id="48" dur="1" fill="hold">
                                          <p:stCondLst>
                                            <p:cond delay="499"/>
                                          </p:stCondLst>
                                        </p:cTn>
                                        <p:tgtEl>
                                          <p:spTgt spid="10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06"/>
                                        </p:tgtEl>
                                      </p:cBhvr>
                                    </p:animEffect>
                                    <p:set>
                                      <p:cBhvr>
                                        <p:cTn id="51" dur="1" fill="hold">
                                          <p:stCondLst>
                                            <p:cond delay="499"/>
                                          </p:stCondLst>
                                        </p:cTn>
                                        <p:tgtEl>
                                          <p:spTgt spid="106"/>
                                        </p:tgtEl>
                                        <p:attrNameLst>
                                          <p:attrName>style.visibility</p:attrName>
                                        </p:attrNameLst>
                                      </p:cBhvr>
                                      <p:to>
                                        <p:strVal val="hidden"/>
                                      </p:to>
                                    </p:se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up)">
                                      <p:cBhvr>
                                        <p:cTn id="55" dur="500"/>
                                        <p:tgtEl>
                                          <p:spTgt spid="65"/>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wipe(up)">
                                      <p:cBhvr>
                                        <p:cTn id="59" dur="500"/>
                                        <p:tgtEl>
                                          <p:spTgt spid="10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500"/>
                                        <p:tgtEl>
                                          <p:spTgt spid="113"/>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wipe(left)">
                                      <p:cBhvr>
                                        <p:cTn id="68" dur="500"/>
                                        <p:tgtEl>
                                          <p:spTgt spid="110"/>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08"/>
                                        </p:tgtEl>
                                        <p:attrNameLst>
                                          <p:attrName>style.visibility</p:attrName>
                                        </p:attrNameLst>
                                      </p:cBhvr>
                                      <p:to>
                                        <p:strVal val="visible"/>
                                      </p:to>
                                    </p:set>
                                    <p:animEffect transition="in" filter="wipe(left)">
                                      <p:cBhvr>
                                        <p:cTn id="72" dur="500"/>
                                        <p:tgtEl>
                                          <p:spTgt spid="108"/>
                                        </p:tgtEl>
                                      </p:cBhvr>
                                    </p:animEffect>
                                  </p:childTnLst>
                                </p:cTn>
                              </p:par>
                            </p:childTnLst>
                          </p:cTn>
                        </p:par>
                        <p:par>
                          <p:cTn id="73" fill="hold">
                            <p:stCondLst>
                              <p:cond delay="1500"/>
                            </p:stCondLst>
                            <p:childTnLst>
                              <p:par>
                                <p:cTn id="74" presetID="1" presetClass="entr" presetSubtype="0" fill="hold" grpId="0" nodeType="afterEffect">
                                  <p:stCondLst>
                                    <p:cond delay="0"/>
                                  </p:stCondLst>
                                  <p:childTnLst>
                                    <p:set>
                                      <p:cBhvr>
                                        <p:cTn id="75" dur="1" fill="hold">
                                          <p:stCondLst>
                                            <p:cond delay="0"/>
                                          </p:stCondLst>
                                        </p:cTn>
                                        <p:tgtEl>
                                          <p:spTgt spid="114"/>
                                        </p:tgtEl>
                                        <p:attrNameLst>
                                          <p:attrName>style.visibility</p:attrName>
                                        </p:attrNameLst>
                                      </p:cBhvr>
                                      <p:to>
                                        <p:strVal val="visible"/>
                                      </p:to>
                                    </p:set>
                                  </p:childTnLst>
                                </p:cTn>
                              </p:par>
                            </p:childTnLst>
                          </p:cTn>
                        </p:par>
                        <p:par>
                          <p:cTn id="76" fill="hold">
                            <p:stCondLst>
                              <p:cond delay="1500"/>
                            </p:stCondLst>
                            <p:childTnLst>
                              <p:par>
                                <p:cTn id="77" presetID="42" presetClass="path" presetSubtype="0" accel="50000" decel="50000" fill="hold" grpId="1" nodeType="afterEffect">
                                  <p:stCondLst>
                                    <p:cond delay="0"/>
                                  </p:stCondLst>
                                  <p:childTnLst>
                                    <p:animMotion origin="layout" path="M 8.33333E-7 -1.11111E-6 L -0.05313 0.56088 " pathEditMode="relative" rAng="0" ptsTypes="AA">
                                      <p:cBhvr>
                                        <p:cTn id="78" dur="2000" fill="hold"/>
                                        <p:tgtEl>
                                          <p:spTgt spid="114"/>
                                        </p:tgtEl>
                                        <p:attrNameLst>
                                          <p:attrName>ppt_x</p:attrName>
                                          <p:attrName>ppt_y</p:attrName>
                                        </p:attrNameLst>
                                      </p:cBhvr>
                                      <p:rCtr x="-2656" y="28032"/>
                                    </p:animMotion>
                                  </p:childTnLst>
                                </p:cTn>
                              </p:par>
                            </p:childTnLst>
                          </p:cTn>
                        </p:par>
                        <p:par>
                          <p:cTn id="79" fill="hold">
                            <p:stCondLst>
                              <p:cond delay="3500"/>
                            </p:stCondLst>
                            <p:childTnLst>
                              <p:par>
                                <p:cTn id="80" presetID="1" presetClass="entr" presetSubtype="0" fill="hold" grpId="0" nodeType="afterEffect">
                                  <p:stCondLst>
                                    <p:cond delay="0"/>
                                  </p:stCondLst>
                                  <p:childTnLst>
                                    <p:set>
                                      <p:cBhvr>
                                        <p:cTn id="81" dur="1" fill="hold">
                                          <p:stCondLst>
                                            <p:cond delay="0"/>
                                          </p:stCondLst>
                                        </p:cTn>
                                        <p:tgtEl>
                                          <p:spTgt spid="11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90"/>
                                        </p:tgtEl>
                                      </p:cBhvr>
                                    </p:animEffect>
                                    <p:set>
                                      <p:cBhvr>
                                        <p:cTn id="86" dur="1" fill="hold">
                                          <p:stCondLst>
                                            <p:cond delay="499"/>
                                          </p:stCondLst>
                                        </p:cTn>
                                        <p:tgtEl>
                                          <p:spTgt spid="90"/>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02"/>
                                        </p:tgtEl>
                                      </p:cBhvr>
                                    </p:animEffect>
                                    <p:set>
                                      <p:cBhvr>
                                        <p:cTn id="89" dur="1" fill="hold">
                                          <p:stCondLst>
                                            <p:cond delay="499"/>
                                          </p:stCondLst>
                                        </p:cTn>
                                        <p:tgtEl>
                                          <p:spTgt spid="10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13"/>
                                        </p:tgtEl>
                                      </p:cBhvr>
                                    </p:animEffect>
                                    <p:set>
                                      <p:cBhvr>
                                        <p:cTn id="92" dur="1" fill="hold">
                                          <p:stCondLst>
                                            <p:cond delay="499"/>
                                          </p:stCondLst>
                                        </p:cTn>
                                        <p:tgtEl>
                                          <p:spTgt spid="11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18"/>
                                        </p:tgtEl>
                                      </p:cBhvr>
                                    </p:animEffect>
                                    <p:set>
                                      <p:cBhvr>
                                        <p:cTn id="95" dur="1" fill="hold">
                                          <p:stCondLst>
                                            <p:cond delay="499"/>
                                          </p:stCondLst>
                                        </p:cTn>
                                        <p:tgtEl>
                                          <p:spTgt spid="11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8"/>
                                        </p:tgtEl>
                                      </p:cBhvr>
                                    </p:animEffect>
                                    <p:set>
                                      <p:cBhvr>
                                        <p:cTn id="98" dur="1" fill="hold">
                                          <p:stCondLst>
                                            <p:cond delay="499"/>
                                          </p:stCondLst>
                                        </p:cTn>
                                        <p:tgtEl>
                                          <p:spTgt spid="68"/>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121"/>
                                        </p:tgtEl>
                                      </p:cBhvr>
                                    </p:animEffect>
                                    <p:set>
                                      <p:cBhvr>
                                        <p:cTn id="101" dur="1" fill="hold">
                                          <p:stCondLst>
                                            <p:cond delay="499"/>
                                          </p:stCondLst>
                                        </p:cTn>
                                        <p:tgtEl>
                                          <p:spTgt spid="121"/>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Effect transition="in" filter="fade">
                                      <p:cBhvr>
                                        <p:cTn id="105"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9" grpId="0"/>
      <p:bldP spid="90" grpId="0"/>
      <p:bldP spid="90" grpId="1"/>
      <p:bldP spid="102" grpId="0"/>
      <p:bldP spid="102" grpId="1"/>
      <p:bldP spid="108" grpId="0"/>
      <p:bldP spid="110" grpId="0"/>
      <p:bldP spid="113" grpId="0"/>
      <p:bldP spid="113" grpId="1"/>
      <p:bldP spid="114" grpId="0"/>
      <p:bldP spid="114" grpId="1"/>
      <p:bldP spid="115"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666809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TotalTime>
  <Words>786</Words>
  <Application>Microsoft Office PowerPoint</Application>
  <PresentationFormat>Widescreen</PresentationFormat>
  <Paragraphs>112</Paragraphs>
  <Slides>22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UVN Bay Buom</vt:lpstr>
      <vt:lpstr>Autumn in November</vt:lpstr>
      <vt:lpstr>#9Slide05 Santa Rita</vt:lpstr>
      <vt:lpstr>Calibri Light</vt:lpstr>
      <vt:lpstr>Calibri</vt:lpstr>
      <vt:lpstr>Arial (Body)</vt:lpstr>
      <vt:lpstr>Amatic</vt:lpstr>
      <vt:lpstr>Tahoma</vt:lpstr>
      <vt:lpstr>Times New Roman</vt:lpstr>
      <vt:lpstr>UVN Bach Dang Nang</vt:lpstr>
      <vt:lpstr>Cursif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Company>KTUTS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KTUTS</dc:title>
  <dc:subject>KTUTS</dc:subject>
  <dc:creator>KTUTS</dc:creator>
  <cp:keywords>KTUTS</cp:keywords>
  <dc:description>KTUTS</dc:description>
  <cp:lastModifiedBy>PHAN HOÀNG PHƯỚC HẠNH</cp:lastModifiedBy>
  <cp:revision>30</cp:revision>
  <dcterms:created xsi:type="dcterms:W3CDTF">2021-02-23T15:50:44Z</dcterms:created>
  <dcterms:modified xsi:type="dcterms:W3CDTF">2021-12-12T06:56:13Z</dcterms:modified>
  <cp:category>KTUTS</cp:category>
  <cp:version>H21</cp:version>
</cp:coreProperties>
</file>