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wma" ContentType="audio/x-ms-wma"/>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6" r:id="rId2"/>
    <p:sldId id="317" r:id="rId3"/>
    <p:sldId id="318" r:id="rId4"/>
    <p:sldId id="319" r:id="rId5"/>
    <p:sldId id="320" r:id="rId6"/>
    <p:sldId id="321" r:id="rId7"/>
    <p:sldId id="322" r:id="rId8"/>
    <p:sldId id="323" r:id="rId9"/>
    <p:sldId id="325" r:id="rId10"/>
    <p:sldId id="326" r:id="rId11"/>
    <p:sldId id="327" r:id="rId12"/>
    <p:sldId id="328" r:id="rId13"/>
    <p:sldId id="329" r:id="rId14"/>
    <p:sldId id="330" r:id="rId15"/>
    <p:sldId id="331" r:id="rId16"/>
    <p:sldId id="333" r:id="rId17"/>
    <p:sldId id="343" r:id="rId18"/>
    <p:sldId id="334" r:id="rId19"/>
    <p:sldId id="336" r:id="rId20"/>
    <p:sldId id="337" r:id="rId21"/>
    <p:sldId id="338" r:id="rId22"/>
    <p:sldId id="339" r:id="rId23"/>
    <p:sldId id="340" r:id="rId24"/>
    <p:sldId id="341" r:id="rId25"/>
    <p:sldId id="342" r:id="rId26"/>
    <p:sldId id="274" r:id="rId27"/>
    <p:sldId id="344" r:id="rId28"/>
  </p:sldIdLst>
  <p:sldSz cx="12192000" cy="6858000"/>
  <p:notesSz cx="6858000" cy="9144000"/>
  <p:embeddedFontLst>
    <p:embeddedFont>
      <p:font typeface="等线" panose="020B0604020202020204" charset="-122"/>
      <p:regular r:id="rId30"/>
      <p:bold r:id="rId31"/>
    </p:embeddedFont>
    <p:embeddedFont>
      <p:font typeface="等线 Light" panose="020B0604020202020204" charset="-122"/>
      <p:regular r:id="rId32"/>
    </p:embeddedFont>
  </p:embeddedFontLst>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A158"/>
    <a:srgbClr val="1F8B4B"/>
    <a:srgbClr val="FE6A80"/>
    <a:srgbClr val="FBFAFD"/>
    <a:srgbClr val="C00000"/>
    <a:srgbClr val="5DA2B1"/>
    <a:srgbClr val="379D49"/>
    <a:srgbClr val="215D92"/>
    <a:srgbClr val="F3FDFF"/>
    <a:srgbClr val="3A74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58" autoAdjust="0"/>
    <p:restoredTop sz="94660"/>
  </p:normalViewPr>
  <p:slideViewPr>
    <p:cSldViewPr snapToGrid="0">
      <p:cViewPr varScale="1">
        <p:scale>
          <a:sx n="66" d="100"/>
          <a:sy n="66" d="100"/>
        </p:scale>
        <p:origin x="1626" y="6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t>2021/11/14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26</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2021/11/14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2021/11/14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2021/11/14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E463570-5B95-4650-8FFB-79F9FF258A1A}" type="slidenum">
              <a:rPr lang="en-US"/>
              <a:pPr>
                <a:defRPr/>
              </a:pPr>
              <a:t>‹#›</a:t>
            </a:fld>
            <a:endParaRPr lang="en-US"/>
          </a:p>
        </p:txBody>
      </p:sp>
    </p:spTree>
    <p:extLst>
      <p:ext uri="{BB962C8B-B14F-4D97-AF65-F5344CB8AC3E}">
        <p14:creationId xmlns:p14="http://schemas.microsoft.com/office/powerpoint/2010/main" val="3137109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2021/11/14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2021/11/14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2021/11/14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2021/11/14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2021/11/14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2021/11/14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2021/11/14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2021/11/14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2021/11/14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pic>
        <p:nvPicPr>
          <p:cNvPr id="8" name="Picture 7" descr="A picture containing diagram&#10;&#10;Description automatically generated">
            <a:extLst>
              <a:ext uri="{FF2B5EF4-FFF2-40B4-BE49-F238E27FC236}">
                <a16:creationId xmlns:a16="http://schemas.microsoft.com/office/drawing/2014/main" id="{8A41A9A0-EAFA-4FFC-8D78-F9C261AF899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077237" y="-297812"/>
            <a:ext cx="2608173" cy="225317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4.wma"/><Relationship Id="rId7" Type="http://schemas.openxmlformats.org/officeDocument/2006/relationships/image" Target="../media/image13.wmf"/><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1.xml"/><Relationship Id="rId10" Type="http://schemas.openxmlformats.org/officeDocument/2006/relationships/image" Target="../media/image4.png"/><Relationship Id="rId4" Type="http://schemas.openxmlformats.org/officeDocument/2006/relationships/audio" Target="../media/media4.wma"/><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5.wma"/><Relationship Id="rId7" Type="http://schemas.openxmlformats.org/officeDocument/2006/relationships/image" Target="../media/image4.png"/><Relationship Id="rId2" Type="http://schemas.microsoft.com/office/2007/relationships/media" Target="../media/media5.wma"/><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audio" Target="../media/media6.wma"/><Relationship Id="rId2" Type="http://schemas.microsoft.com/office/2007/relationships/media" Target="../media/media6.wma"/><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19.jpeg"/><Relationship Id="rId4"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ma"/><Relationship Id="rId1" Type="http://schemas.microsoft.com/office/2007/relationships/media" Target="../media/media7.wma"/><Relationship Id="rId5" Type="http://schemas.openxmlformats.org/officeDocument/2006/relationships/image" Target="../media/image4.pn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ma"/><Relationship Id="rId1" Type="http://schemas.microsoft.com/office/2007/relationships/media" Target="../media/media8.wma"/><Relationship Id="rId5" Type="http://schemas.openxmlformats.org/officeDocument/2006/relationships/image" Target="../media/image4.pn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ma"/><Relationship Id="rId1" Type="http://schemas.microsoft.com/office/2007/relationships/media" Target="../media/media9.wma"/><Relationship Id="rId5" Type="http://schemas.openxmlformats.org/officeDocument/2006/relationships/image" Target="../media/image4.png"/><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4.png"/><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audio" Target="../media/media11.wma"/><Relationship Id="rId2" Type="http://schemas.microsoft.com/office/2007/relationships/media" Target="../media/media11.wma"/><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24.jpeg"/><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audio" Target="../media/media12.wma"/><Relationship Id="rId2" Type="http://schemas.microsoft.com/office/2007/relationships/media" Target="../media/media12.wma"/><Relationship Id="rId1" Type="http://schemas.openxmlformats.org/officeDocument/2006/relationships/tags" Target="../tags/tag7.xml"/><Relationship Id="rId6" Type="http://schemas.openxmlformats.org/officeDocument/2006/relationships/image" Target="../media/image4.png"/><Relationship Id="rId5" Type="http://schemas.openxmlformats.org/officeDocument/2006/relationships/image" Target="../media/image25.jpeg"/><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media2.wma"/><Relationship Id="rId7" Type="http://schemas.openxmlformats.org/officeDocument/2006/relationships/image" Target="../media/image4.png"/><Relationship Id="rId2" Type="http://schemas.microsoft.com/office/2007/relationships/media" Target="../media/media2.wma"/><Relationship Id="rId1" Type="http://schemas.openxmlformats.org/officeDocument/2006/relationships/tags" Target="../tags/tag2.xml"/><Relationship Id="rId6" Type="http://schemas.openxmlformats.org/officeDocument/2006/relationships/image" Target="../media/image8.jpeg"/><Relationship Id="rId5" Type="http://schemas.openxmlformats.org/officeDocument/2006/relationships/image" Target="../media/image2.jpe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Oval 4"/>
          <p:cNvSpPr/>
          <p:nvPr/>
        </p:nvSpPr>
        <p:spPr>
          <a:xfrm>
            <a:off x="1138987" y="-4744096"/>
            <a:ext cx="9991368" cy="9991368"/>
          </a:xfrm>
          <a:prstGeom prst="ellipse">
            <a:avLst/>
          </a:prstGeom>
          <a:blipFill dpi="0" rotWithShape="1">
            <a:blip r:embed="rId6">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TextBox 15"/>
          <p:cNvSpPr txBox="1"/>
          <p:nvPr/>
        </p:nvSpPr>
        <p:spPr>
          <a:xfrm>
            <a:off x="4109510" y="1122073"/>
            <a:ext cx="3939486" cy="584775"/>
          </a:xfrm>
          <a:prstGeom prst="rect">
            <a:avLst/>
          </a:prstGeom>
          <a:solidFill>
            <a:srgbClr val="45A158"/>
          </a:solidFill>
          <a:ln>
            <a:noFill/>
          </a:ln>
        </p:spPr>
        <p:txBody>
          <a:bodyPr wrap="square" rtlCol="0">
            <a:spAutoFit/>
          </a:bodyPr>
          <a:lstStyle/>
          <a:p>
            <a:pPr algn="ctr"/>
            <a:r>
              <a:rPr lang="en-US" sz="3200" spc="6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LỊCH SỬ </a:t>
            </a:r>
          </a:p>
        </p:txBody>
      </p:sp>
      <p:grpSp>
        <p:nvGrpSpPr>
          <p:cNvPr id="6" name="Group 5"/>
          <p:cNvGrpSpPr/>
          <p:nvPr/>
        </p:nvGrpSpPr>
        <p:grpSpPr>
          <a:xfrm>
            <a:off x="350143" y="606198"/>
            <a:ext cx="11569055" cy="4055140"/>
            <a:chOff x="1800430" y="1784219"/>
            <a:chExt cx="8768241" cy="3381917"/>
          </a:xfrm>
        </p:grpSpPr>
        <p:sp>
          <p:nvSpPr>
            <p:cNvPr id="11" name="TextBox 16"/>
            <p:cNvSpPr txBox="1"/>
            <p:nvPr/>
          </p:nvSpPr>
          <p:spPr>
            <a:xfrm>
              <a:off x="2429164" y="1784219"/>
              <a:ext cx="7620659" cy="1309069"/>
            </a:xfrm>
            <a:prstGeom prst="rect">
              <a:avLst/>
            </a:prstGeom>
            <a:noFill/>
          </p:spPr>
          <p:txBody>
            <a:bodyPr wrap="square" rtlCol="0">
              <a:spAutoFit/>
            </a:bodyPr>
            <a:lstStyle/>
            <a:p>
              <a:pPr algn="dist"/>
              <a:endParaRPr lang="zh-CN" altLang="en-US" sz="9600" b="1" dirty="0">
                <a:solidFill>
                  <a:srgbClr val="FE6A80"/>
                </a:solidFill>
                <a:effectLst>
                  <a:outerShdw blurRad="38100" dist="38100" dir="2700000" algn="tl">
                    <a:srgbClr val="000000">
                      <a:alpha val="43137"/>
                    </a:srgbClr>
                  </a:outerShdw>
                </a:effectLst>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9" name="TextBox 16"/>
            <p:cNvSpPr txBox="1"/>
            <p:nvPr/>
          </p:nvSpPr>
          <p:spPr>
            <a:xfrm>
              <a:off x="1800430" y="1827547"/>
              <a:ext cx="8664796" cy="2207451"/>
            </a:xfrm>
            <a:prstGeom prst="rect">
              <a:avLst/>
            </a:prstGeom>
            <a:noFill/>
          </p:spPr>
          <p:txBody>
            <a:bodyPr wrap="square" rtlCol="0">
              <a:spAutoFit/>
            </a:bodyPr>
            <a:lstStyle/>
            <a:p>
              <a:pPr algn="dist"/>
              <a:endParaRPr lang="zh-CN" altLang="en-US" sz="16600" b="1" dirty="0">
                <a:solidFill>
                  <a:srgbClr val="FE6A80"/>
                </a:solidFill>
                <a:effectLst>
                  <a:outerShdw blurRad="38100" dist="38100" dir="2700000" algn="tl">
                    <a:srgbClr val="000000">
                      <a:alpha val="43137"/>
                    </a:srgbClr>
                  </a:outerShdw>
                </a:effectLst>
                <a:latin typeface="Times New Roman" panose="02020603050405020304" pitchFamily="18" charset="0"/>
                <a:ea typeface="字魂35号-经典雅黑" panose="02000000000000000000" pitchFamily="2" charset="-122"/>
                <a:cs typeface="Times New Roman" panose="02020603050405020304" pitchFamily="18" charset="0"/>
              </a:endParaRPr>
            </a:p>
          </p:txBody>
        </p:sp>
        <p:sp>
          <p:nvSpPr>
            <p:cNvPr id="14" name="TextBox 16">
              <a:extLst>
                <a:ext uri="{FF2B5EF4-FFF2-40B4-BE49-F238E27FC236}">
                  <a16:creationId xmlns:a16="http://schemas.microsoft.com/office/drawing/2014/main" id="{75B2A314-1089-491B-B00A-B8CA2A397B0E}"/>
                </a:ext>
              </a:extLst>
            </p:cNvPr>
            <p:cNvSpPr txBox="1"/>
            <p:nvPr/>
          </p:nvSpPr>
          <p:spPr>
            <a:xfrm>
              <a:off x="1903875" y="2830345"/>
              <a:ext cx="8664796" cy="2335791"/>
            </a:xfrm>
            <a:prstGeom prst="rect">
              <a:avLst/>
            </a:prstGeom>
            <a:noFill/>
          </p:spPr>
          <p:txBody>
            <a:bodyPr wrap="square" rtlCol="0">
              <a:spAutoFit/>
            </a:bodyPr>
            <a:lstStyle/>
            <a:p>
              <a:pPr algn="ctr"/>
              <a:r>
                <a:rPr lang="en-US" sz="8800" b="1" kern="10" dirty="0">
                  <a:ln w="9525">
                    <a:solidFill>
                      <a:srgbClr val="FF00FF"/>
                    </a:solidFill>
                    <a:round/>
                    <a:headEnd/>
                    <a:tailEnd/>
                  </a:ln>
                  <a:solidFill>
                    <a:srgbClr val="FE6A8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 LÝ DỜI ĐÔ RA THĂNG LONG</a:t>
              </a:r>
              <a:endParaRPr lang="en-US" sz="8800" b="1" kern="10" dirty="0">
                <a:ln w="9525">
                  <a:solidFill>
                    <a:srgbClr val="FF00FF"/>
                  </a:solidFill>
                  <a:round/>
                  <a:headEnd/>
                  <a:tailEnd/>
                </a:ln>
                <a:solidFill>
                  <a:srgbClr val="FE6A8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pic>
        <p:nvPicPr>
          <p:cNvPr id="2" name="Noi Trong Len Cac Ban Oi - Dang Cap Nhat">
            <a:hlinkClick r:id="" action="ppaction://media"/>
            <a:extLst>
              <a:ext uri="{FF2B5EF4-FFF2-40B4-BE49-F238E27FC236}">
                <a16:creationId xmlns:a16="http://schemas.microsoft.com/office/drawing/2014/main" id="{B91F39F7-E0BB-4BFC-A3B8-2C822701CE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28220" y="3993129"/>
            <a:ext cx="668209" cy="66820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53" presetClass="entr" presetSubtype="16" fill="hold" grpId="1"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8" presetClass="emph" presetSubtype="0" repeatCount="indefinite" fill="hold" grpId="0" nodeType="withEffect">
                                  <p:stCondLst>
                                    <p:cond delay="0"/>
                                  </p:stCondLst>
                                  <p:childTnLst>
                                    <p:animRot by="21600000">
                                      <p:cBhvr>
                                        <p:cTn id="15" dur="2500" fill="hold"/>
                                        <p:tgtEl>
                                          <p:spTgt spid="5"/>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6" presetClass="entr" presetSubtype="2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783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1" fill="hold" display="0">
                  <p:stCondLst>
                    <p:cond delay="indefinite"/>
                  </p:stCondLst>
                  <p:endCondLst>
                    <p:cond evt="onStopAudio" delay="0">
                      <p:tgtEl>
                        <p:sldTgt/>
                      </p:tgtEl>
                    </p:cond>
                  </p:endCondLst>
                </p:cTn>
                <p:tgtEl>
                  <p:spTgt spid="2"/>
                </p:tgtEl>
              </p:cMediaNode>
            </p:audio>
          </p:childTnLst>
        </p:cTn>
      </p:par>
    </p:tnLst>
    <p:bldLst>
      <p:bldP spid="5" grpId="0" animBg="1"/>
      <p:bldP spid="5" grpId="1" animBg="1"/>
      <p:bldP spid="10"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66" y="-29766"/>
            <a:ext cx="6000750" cy="6336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Box 2"/>
          <p:cNvSpPr txBox="1">
            <a:spLocks noChangeArrowheads="1"/>
          </p:cNvSpPr>
          <p:nvPr/>
        </p:nvSpPr>
        <p:spPr bwMode="auto">
          <a:xfrm>
            <a:off x="833438" y="6334126"/>
            <a:ext cx="3975078" cy="6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7767" tIns="53883" rIns="107767" bIns="53883">
            <a:spAutoFit/>
          </a:bodyPr>
          <a:lstStyle/>
          <a:p>
            <a:r>
              <a:rPr lang="en-US" altLang="en-US" sz="3300" b="1">
                <a:solidFill>
                  <a:srgbClr val="000000"/>
                </a:solidFill>
              </a:rPr>
              <a:t>Hoa Lư – Ninh Bình</a:t>
            </a:r>
          </a:p>
        </p:txBody>
      </p:sp>
      <p:pic>
        <p:nvPicPr>
          <p:cNvPr id="75780"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6716" y="10716"/>
            <a:ext cx="5986463" cy="6323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Box 3"/>
          <p:cNvSpPr txBox="1">
            <a:spLocks noChangeArrowheads="1"/>
          </p:cNvSpPr>
          <p:nvPr/>
        </p:nvSpPr>
        <p:spPr bwMode="auto">
          <a:xfrm>
            <a:off x="7467600" y="6284119"/>
            <a:ext cx="3287390" cy="61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7767" tIns="53883" rIns="107767" bIns="53883">
            <a:spAutoFit/>
          </a:bodyPr>
          <a:lstStyle/>
          <a:p>
            <a:r>
              <a:rPr lang="en-US" altLang="en-US" sz="3300" b="1">
                <a:solidFill>
                  <a:srgbClr val="FF0000"/>
                </a:solidFill>
              </a:rPr>
              <a:t>Đại La – Hà Nội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6928" y="6378178"/>
            <a:ext cx="365522" cy="365522"/>
          </a:xfrm>
          <a:prstGeom prst="rect">
            <a:avLst/>
          </a:prstGeom>
        </p:spPr>
      </p:pic>
    </p:spTree>
    <p:extLst>
      <p:ext uri="{BB962C8B-B14F-4D97-AF65-F5344CB8AC3E}">
        <p14:creationId xmlns:p14="http://schemas.microsoft.com/office/powerpoint/2010/main" val="3313210810"/>
      </p:ext>
    </p:extLst>
  </p:cSld>
  <p:clrMapOvr>
    <a:masterClrMapping/>
  </p:clrMapOvr>
  <mc:AlternateContent xmlns:mc="http://schemas.openxmlformats.org/markup-compatibility/2006" xmlns:p14="http://schemas.microsoft.com/office/powerpoint/2010/main">
    <mc:Choice Requires="p14">
      <p:transition spd="slow" p14:dur="2000" advTm="31962"/>
    </mc:Choice>
    <mc:Fallback xmlns="">
      <p:transition spd="slow" advTm="31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9"/>
          <p:cNvGrpSpPr/>
          <p:nvPr/>
        </p:nvGrpSpPr>
        <p:grpSpPr>
          <a:xfrm>
            <a:off x="0" y="-120073"/>
            <a:ext cx="12192000" cy="6858000"/>
            <a:chOff x="0" y="0"/>
            <a:chExt cx="12192000" cy="6858000"/>
          </a:xfrm>
        </p:grpSpPr>
        <p:pic>
          <p:nvPicPr>
            <p:cNvPr id="27" name="图片 30"/>
            <p:cNvPicPr>
              <a:picLocks noChangeAspect="1"/>
            </p:cNvPicPr>
            <p:nvPr/>
          </p:nvPicPr>
          <p:blipFill rotWithShape="1">
            <a:blip r:embed="rId2">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28" name="直接连接符 37"/>
            <p:cNvCxnSpPr/>
            <p:nvPr/>
          </p:nvCxnSpPr>
          <p:spPr>
            <a:xfrm>
              <a:off x="891309" y="1162954"/>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32" name="Text Box 9"/>
          <p:cNvSpPr txBox="1">
            <a:spLocks noChangeArrowheads="1"/>
          </p:cNvSpPr>
          <p:nvPr/>
        </p:nvSpPr>
        <p:spPr bwMode="auto">
          <a:xfrm>
            <a:off x="1175657" y="138239"/>
            <a:ext cx="113286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spcBef>
                <a:spcPct val="50000"/>
              </a:spcBef>
            </a:pPr>
            <a:r>
              <a:rPr lang="en-US" altLang="en-US" sz="3600" b="1" i="1" dirty="0" err="1" smtClean="0">
                <a:solidFill>
                  <a:srgbClr val="1F8B4B"/>
                </a:solidFill>
                <a:latin typeface="Times New Roman" panose="02020603050405020304" pitchFamily="18" charset="0"/>
              </a:rPr>
              <a:t>Nguyên</a:t>
            </a:r>
            <a:r>
              <a:rPr lang="en-US" altLang="en-US" sz="3600" b="1" i="1" dirty="0" smtClean="0">
                <a:solidFill>
                  <a:srgbClr val="1F8B4B"/>
                </a:solidFill>
                <a:latin typeface="Times New Roman" panose="02020603050405020304" pitchFamily="18" charset="0"/>
              </a:rPr>
              <a:t> </a:t>
            </a:r>
            <a:r>
              <a:rPr lang="en-US" altLang="en-US" sz="3600" b="1" i="1" dirty="0" err="1" smtClean="0">
                <a:solidFill>
                  <a:srgbClr val="1F8B4B"/>
                </a:solidFill>
                <a:latin typeface="Times New Roman" panose="02020603050405020304" pitchFamily="18" charset="0"/>
              </a:rPr>
              <a:t>nhân</a:t>
            </a:r>
            <a:r>
              <a:rPr lang="en-US" altLang="en-US" sz="3600" b="1" i="1" dirty="0" smtClean="0">
                <a:solidFill>
                  <a:srgbClr val="1F8B4B"/>
                </a:solidFill>
                <a:latin typeface="Times New Roman" panose="02020603050405020304" pitchFamily="18" charset="0"/>
              </a:rPr>
              <a:t> </a:t>
            </a:r>
            <a:r>
              <a:rPr lang="en-US" altLang="en-US" sz="3600" b="1" i="1" dirty="0" err="1" smtClean="0">
                <a:solidFill>
                  <a:srgbClr val="1F8B4B"/>
                </a:solidFill>
                <a:latin typeface="Times New Roman" panose="02020603050405020304" pitchFamily="18" charset="0"/>
              </a:rPr>
              <a:t>Lý</a:t>
            </a:r>
            <a:r>
              <a:rPr lang="en-US" altLang="en-US" sz="3600" b="1" i="1" dirty="0" smtClean="0">
                <a:solidFill>
                  <a:srgbClr val="1F8B4B"/>
                </a:solidFill>
                <a:latin typeface="Times New Roman" panose="02020603050405020304" pitchFamily="18" charset="0"/>
              </a:rPr>
              <a:t> </a:t>
            </a:r>
            <a:r>
              <a:rPr lang="en-US" altLang="en-US" sz="3600" b="1" i="1" dirty="0" err="1" smtClean="0">
                <a:solidFill>
                  <a:srgbClr val="1F8B4B"/>
                </a:solidFill>
                <a:latin typeface="Times New Roman" panose="02020603050405020304" pitchFamily="18" charset="0"/>
              </a:rPr>
              <a:t>Thái</a:t>
            </a:r>
            <a:r>
              <a:rPr lang="en-US" altLang="en-US" sz="3600" b="1" i="1" dirty="0" smtClean="0">
                <a:solidFill>
                  <a:srgbClr val="1F8B4B"/>
                </a:solidFill>
                <a:latin typeface="Times New Roman" panose="02020603050405020304" pitchFamily="18" charset="0"/>
              </a:rPr>
              <a:t> </a:t>
            </a:r>
            <a:r>
              <a:rPr lang="en-US" altLang="en-US" sz="3600" b="1" i="1" dirty="0" err="1" smtClean="0">
                <a:solidFill>
                  <a:srgbClr val="1F8B4B"/>
                </a:solidFill>
                <a:latin typeface="Times New Roman" panose="02020603050405020304" pitchFamily="18" charset="0"/>
              </a:rPr>
              <a:t>Tổ</a:t>
            </a:r>
            <a:r>
              <a:rPr lang="en-US" altLang="en-US" sz="3600" b="1" i="1" dirty="0" smtClean="0">
                <a:solidFill>
                  <a:srgbClr val="1F8B4B"/>
                </a:solidFill>
                <a:latin typeface="Times New Roman" panose="02020603050405020304" pitchFamily="18" charset="0"/>
              </a:rPr>
              <a:t> </a:t>
            </a:r>
            <a:r>
              <a:rPr lang="en-US" altLang="en-US" sz="3600" b="1" i="1" dirty="0" err="1" smtClean="0">
                <a:solidFill>
                  <a:srgbClr val="1F8B4B"/>
                </a:solidFill>
                <a:latin typeface="Times New Roman" panose="02020603050405020304" pitchFamily="18" charset="0"/>
              </a:rPr>
              <a:t>dời</a:t>
            </a:r>
            <a:r>
              <a:rPr lang="en-US" altLang="en-US" sz="3600" b="1" i="1" dirty="0" smtClean="0">
                <a:solidFill>
                  <a:srgbClr val="1F8B4B"/>
                </a:solidFill>
                <a:latin typeface="Times New Roman" panose="02020603050405020304" pitchFamily="18" charset="0"/>
              </a:rPr>
              <a:t> </a:t>
            </a:r>
            <a:r>
              <a:rPr lang="en-US" altLang="en-US" sz="3600" b="1" i="1" dirty="0" err="1" smtClean="0">
                <a:solidFill>
                  <a:srgbClr val="1F8B4B"/>
                </a:solidFill>
                <a:latin typeface="Times New Roman" panose="02020603050405020304" pitchFamily="18" charset="0"/>
              </a:rPr>
              <a:t>đô</a:t>
            </a:r>
            <a:r>
              <a:rPr lang="en-US" altLang="en-US" sz="3600" b="1" i="1" dirty="0" smtClean="0">
                <a:solidFill>
                  <a:srgbClr val="1F8B4B"/>
                </a:solidFill>
                <a:latin typeface="Times New Roman" panose="02020603050405020304" pitchFamily="18" charset="0"/>
              </a:rPr>
              <a:t> </a:t>
            </a:r>
            <a:r>
              <a:rPr lang="en-US" altLang="en-US" sz="3600" b="1" i="1" dirty="0" err="1" smtClean="0">
                <a:solidFill>
                  <a:srgbClr val="1F8B4B"/>
                </a:solidFill>
                <a:latin typeface="Times New Roman" panose="02020603050405020304" pitchFamily="18" charset="0"/>
              </a:rPr>
              <a:t>về</a:t>
            </a:r>
            <a:r>
              <a:rPr lang="en-US" altLang="en-US" sz="3600" b="1" i="1" dirty="0" smtClean="0">
                <a:solidFill>
                  <a:srgbClr val="1F8B4B"/>
                </a:solidFill>
                <a:latin typeface="Times New Roman" panose="02020603050405020304" pitchFamily="18" charset="0"/>
              </a:rPr>
              <a:t> </a:t>
            </a:r>
            <a:r>
              <a:rPr lang="en-US" altLang="en-US" sz="3600" b="1" i="1" dirty="0" err="1" smtClean="0">
                <a:solidFill>
                  <a:srgbClr val="1F8B4B"/>
                </a:solidFill>
                <a:latin typeface="Times New Roman" panose="02020603050405020304" pitchFamily="18" charset="0"/>
              </a:rPr>
              <a:t>Thăng</a:t>
            </a:r>
            <a:r>
              <a:rPr lang="en-US" altLang="en-US" sz="3600" b="1" i="1" dirty="0" smtClean="0">
                <a:solidFill>
                  <a:srgbClr val="1F8B4B"/>
                </a:solidFill>
                <a:latin typeface="Times New Roman" panose="02020603050405020304" pitchFamily="18" charset="0"/>
              </a:rPr>
              <a:t> Long?</a:t>
            </a:r>
            <a:endParaRPr lang="en-US" altLang="en-US" sz="3600" b="1" i="1" dirty="0">
              <a:solidFill>
                <a:srgbClr val="1F8B4B"/>
              </a:solidFill>
              <a:latin typeface="Times New Roman" panose="02020603050405020304" pitchFamily="18" charset="0"/>
            </a:endParaRPr>
          </a:p>
        </p:txBody>
      </p:sp>
      <p:grpSp>
        <p:nvGrpSpPr>
          <p:cNvPr id="33" name="Group 32"/>
          <p:cNvGrpSpPr/>
          <p:nvPr/>
        </p:nvGrpSpPr>
        <p:grpSpPr>
          <a:xfrm>
            <a:off x="-32183" y="1413915"/>
            <a:ext cx="12136437" cy="5309162"/>
            <a:chOff x="-32183" y="1413915"/>
            <a:chExt cx="12136437" cy="5309162"/>
          </a:xfrm>
        </p:grpSpPr>
        <p:graphicFrame>
          <p:nvGraphicFramePr>
            <p:cNvPr id="34" name="Group 35"/>
            <p:cNvGraphicFramePr>
              <a:graphicFrameLocks/>
            </p:cNvGraphicFramePr>
            <p:nvPr>
              <p:extLst>
                <p:ext uri="{D42A27DB-BD31-4B8C-83A1-F6EECF244321}">
                  <p14:modId xmlns:p14="http://schemas.microsoft.com/office/powerpoint/2010/main" val="2311988358"/>
                </p:ext>
              </p:extLst>
            </p:nvPr>
          </p:nvGraphicFramePr>
          <p:xfrm>
            <a:off x="217054" y="1428765"/>
            <a:ext cx="11887200" cy="5294312"/>
          </p:xfrm>
          <a:graphic>
            <a:graphicData uri="http://schemas.openxmlformats.org/drawingml/2006/table">
              <a:tbl>
                <a:tblPr/>
                <a:tblGrid>
                  <a:gridCol w="3962400">
                    <a:extLst>
                      <a:ext uri="{9D8B030D-6E8A-4147-A177-3AD203B41FA5}">
                        <a16:colId xmlns:a16="http://schemas.microsoft.com/office/drawing/2014/main" val="20000"/>
                      </a:ext>
                    </a:extLst>
                  </a:gridCol>
                  <a:gridCol w="3962400">
                    <a:extLst>
                      <a:ext uri="{9D8B030D-6E8A-4147-A177-3AD203B41FA5}">
                        <a16:colId xmlns:a16="http://schemas.microsoft.com/office/drawing/2014/main" val="20001"/>
                      </a:ext>
                    </a:extLst>
                  </a:gridCol>
                  <a:gridCol w="3962400">
                    <a:extLst>
                      <a:ext uri="{9D8B030D-6E8A-4147-A177-3AD203B41FA5}">
                        <a16:colId xmlns:a16="http://schemas.microsoft.com/office/drawing/2014/main" val="20002"/>
                      </a:ext>
                    </a:extLst>
                  </a:gridCol>
                </a:tblGrid>
                <a:tr h="920974">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700" b="1" i="0" u="none" strike="noStrike" cap="none" normalizeH="0" baseline="0" dirty="0" smtClean="0">
                            <a:ln>
                              <a:noFill/>
                            </a:ln>
                            <a:solidFill>
                              <a:schemeClr val="tx1"/>
                            </a:solidFill>
                            <a:effectLst/>
                            <a:latin typeface="Times New Roman" panose="02020603050405020304" pitchFamily="18" charset="0"/>
                          </a:rPr>
                          <a:t>                    </a:t>
                        </a:r>
                        <a:r>
                          <a:rPr kumimoji="0" lang="en-US" sz="2400" b="1" i="0" u="none" strike="noStrike" cap="none" normalizeH="0" baseline="0" dirty="0" err="1" smtClean="0">
                            <a:ln>
                              <a:noFill/>
                            </a:ln>
                            <a:solidFill>
                              <a:schemeClr val="accent6">
                                <a:lumMod val="50000"/>
                              </a:schemeClr>
                            </a:solidFill>
                            <a:effectLst/>
                            <a:latin typeface="Times New Roman" panose="02020603050405020304" pitchFamily="18" charset="0"/>
                          </a:rPr>
                          <a:t>Vùng</a:t>
                        </a:r>
                        <a:r>
                          <a:rPr kumimoji="0" lang="en-US" sz="2400" b="1" i="0" u="none" strike="noStrike" cap="none" normalizeH="0" baseline="0" dirty="0" smtClean="0">
                            <a:ln>
                              <a:noFill/>
                            </a:ln>
                            <a:solidFill>
                              <a:schemeClr val="accent6">
                                <a:lumMod val="50000"/>
                              </a:schemeClr>
                            </a:solidFill>
                            <a:effectLst/>
                            <a:latin typeface="Times New Roman" panose="02020603050405020304" pitchFamily="18" charset="0"/>
                          </a:rPr>
                          <a:t> </a:t>
                        </a:r>
                        <a:r>
                          <a:rPr kumimoji="0" lang="en-US" sz="2400" b="1" i="0" u="none" strike="noStrike" cap="none" normalizeH="0" baseline="0" dirty="0" err="1" smtClean="0">
                            <a:ln>
                              <a:noFill/>
                            </a:ln>
                            <a:solidFill>
                              <a:schemeClr val="accent6">
                                <a:lumMod val="50000"/>
                              </a:schemeClr>
                            </a:solidFill>
                            <a:effectLst/>
                            <a:latin typeface="Times New Roman" panose="02020603050405020304" pitchFamily="18" charset="0"/>
                          </a:rPr>
                          <a:t>đất</a:t>
                        </a:r>
                        <a:endParaRPr kumimoji="0" lang="en-US" sz="2400" b="1" i="0" u="none" strike="noStrike" cap="none" normalizeH="0" baseline="0" dirty="0" smtClean="0">
                          <a:ln>
                            <a:noFill/>
                          </a:ln>
                          <a:solidFill>
                            <a:schemeClr val="accent6">
                              <a:lumMod val="50000"/>
                            </a:schemeClr>
                          </a:solidFill>
                          <a:effectLst/>
                          <a:latin typeface="Times New Roman" panose="02020603050405020304" pitchFamily="18" charset="0"/>
                        </a:endParaRPr>
                      </a:p>
                    </a:txBody>
                    <a:tcPr marL="121920" marR="121920" marT="60974" marB="6097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45A158"/>
                            </a:solidFill>
                            <a:effectLst/>
                            <a:latin typeface="Times New Roman" panose="02020603050405020304" pitchFamily="18" charset="0"/>
                            <a:cs typeface="Times New Roman" panose="02020603050405020304" pitchFamily="18" charset="0"/>
                          </a:rPr>
                          <a:t>HOA LƯ</a:t>
                        </a:r>
                      </a:p>
                    </a:txBody>
                    <a:tcPr marL="121920" marR="121920" marT="60974" marB="6097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45A158"/>
                            </a:solidFill>
                            <a:effectLst/>
                            <a:latin typeface="Times New Roman" panose="02020603050405020304" pitchFamily="18" charset="0"/>
                            <a:cs typeface="Times New Roman" panose="02020603050405020304" pitchFamily="18" charset="0"/>
                          </a:rPr>
                          <a:t>ĐẠI LA</a:t>
                        </a:r>
                      </a:p>
                    </a:txBody>
                    <a:tcPr marL="121920" marR="121920" marT="60974" marB="6097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422746">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3700" b="0" i="0" u="none" strike="noStrike" cap="none" normalizeH="0" baseline="0" dirty="0" smtClean="0">
                          <a:ln>
                            <a:noFill/>
                          </a:ln>
                          <a:solidFill>
                            <a:srgbClr val="FF00FF"/>
                          </a:solidFill>
                          <a:effectLst/>
                          <a:latin typeface="Times New Roman" panose="02020603050405020304" pitchFamily="18" charset="0"/>
                        </a:endParaRPr>
                      </a:p>
                    </a:txBody>
                    <a:tcPr marL="121920" marR="121920" marT="60974" marB="6097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60974" marB="6097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dirty="0" smtClean="0">
                          <a:ln>
                            <a:noFill/>
                          </a:ln>
                          <a:solidFill>
                            <a:srgbClr val="FF00FF"/>
                          </a:solidFill>
                          <a:effectLst/>
                          <a:latin typeface="Times New Roman" panose="02020603050405020304" pitchFamily="18" charset="0"/>
                          <a:cs typeface="Times New Roman" panose="02020603050405020304" pitchFamily="18" charset="0"/>
                        </a:endParaRPr>
                      </a:p>
                    </a:txBody>
                    <a:tcPr marL="121920" marR="121920" marT="60974" marB="6097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950592">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3700" b="0" i="0" u="none" strike="noStrike" cap="none" normalizeH="0" baseline="0" dirty="0" smtClean="0">
                          <a:ln>
                            <a:noFill/>
                          </a:ln>
                          <a:solidFill>
                            <a:srgbClr val="FF00FF"/>
                          </a:solidFill>
                          <a:effectLst/>
                          <a:latin typeface="Times New Roman" panose="02020603050405020304" pitchFamily="18" charset="0"/>
                        </a:endParaRPr>
                      </a:p>
                    </a:txBody>
                    <a:tcPr marL="121920" marR="121920" marT="60974" marB="6097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60974" marB="6097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60974" marB="6097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sp>
          <p:nvSpPr>
            <p:cNvPr id="35" name="Line 23"/>
            <p:cNvSpPr>
              <a:spLocks noChangeShapeType="1"/>
            </p:cNvSpPr>
            <p:nvPr/>
          </p:nvSpPr>
          <p:spPr bwMode="auto">
            <a:xfrm flipH="1" flipV="1">
              <a:off x="217054" y="1413915"/>
              <a:ext cx="3949700" cy="939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6">
                    <a:lumMod val="50000"/>
                  </a:schemeClr>
                </a:solidFill>
              </a:endParaRPr>
            </a:p>
          </p:txBody>
        </p:sp>
        <p:sp>
          <p:nvSpPr>
            <p:cNvPr id="36" name="Text Box 34"/>
            <p:cNvSpPr txBox="1">
              <a:spLocks noChangeArrowheads="1"/>
            </p:cNvSpPr>
            <p:nvPr/>
          </p:nvSpPr>
          <p:spPr bwMode="auto">
            <a:xfrm>
              <a:off x="-32183" y="1847303"/>
              <a:ext cx="2768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4200">
                  <a:solidFill>
                    <a:schemeClr val="tx1"/>
                  </a:solidFill>
                  <a:latin typeface="Arial" panose="020B0604020202020204" pitchFamily="34" charset="0"/>
                </a:defRPr>
              </a:lvl1pPr>
              <a:lvl2pPr marL="742950" indent="-285750">
                <a:spcBef>
                  <a:spcPct val="20000"/>
                </a:spcBef>
                <a:buChar char="–"/>
                <a:defRPr sz="37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600">
                  <a:solidFill>
                    <a:schemeClr val="tx1"/>
                  </a:solidFill>
                  <a:latin typeface="Arial" panose="020B0604020202020204" pitchFamily="34" charset="0"/>
                </a:defRPr>
              </a:lvl4pPr>
              <a:lvl5pPr marL="2057400" indent="-228600">
                <a:spcBef>
                  <a:spcPct val="20000"/>
                </a:spcBef>
                <a:buChar char="»"/>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600">
                  <a:solidFill>
                    <a:schemeClr val="tx1"/>
                  </a:solidFill>
                  <a:latin typeface="Arial" panose="020B0604020202020204" pitchFamily="34" charset="0"/>
                </a:defRPr>
              </a:lvl9pPr>
            </a:lstStyle>
            <a:p>
              <a:pPr algn="ctr" eaLnBrk="1" hangingPunct="1">
                <a:spcBef>
                  <a:spcPct val="50000"/>
                </a:spcBef>
                <a:buFontTx/>
                <a:buNone/>
              </a:pPr>
              <a:r>
                <a:rPr lang="en-US" sz="2400" b="1">
                  <a:solidFill>
                    <a:schemeClr val="accent6">
                      <a:lumMod val="50000"/>
                    </a:schemeClr>
                  </a:solidFill>
                  <a:latin typeface="Times New Roman" panose="02020603050405020304" pitchFamily="18" charset="0"/>
                </a:rPr>
                <a:t>Nội dung so sánh</a:t>
              </a:r>
            </a:p>
          </p:txBody>
        </p:sp>
      </p:grpSp>
      <p:sp>
        <p:nvSpPr>
          <p:cNvPr id="43" name="Text Box 21"/>
          <p:cNvSpPr txBox="1">
            <a:spLocks noChangeArrowheads="1"/>
          </p:cNvSpPr>
          <p:nvPr/>
        </p:nvSpPr>
        <p:spPr bwMode="auto">
          <a:xfrm>
            <a:off x="701241" y="2817827"/>
            <a:ext cx="2768600"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sz="3733" b="1" dirty="0" err="1" smtClean="0">
                <a:solidFill>
                  <a:srgbClr val="0000CC"/>
                </a:solidFill>
                <a:latin typeface="Times New Roman" panose="02020603050405020304" pitchFamily="18" charset="0"/>
              </a:rPr>
              <a:t>Vị</a:t>
            </a:r>
            <a:r>
              <a:rPr lang="en-US" sz="3733" b="1" dirty="0" smtClean="0">
                <a:solidFill>
                  <a:srgbClr val="0000CC"/>
                </a:solidFill>
                <a:latin typeface="Times New Roman" panose="02020603050405020304" pitchFamily="18" charset="0"/>
              </a:rPr>
              <a:t> </a:t>
            </a:r>
            <a:r>
              <a:rPr lang="en-US" sz="3733" b="1" dirty="0" err="1" smtClean="0">
                <a:solidFill>
                  <a:srgbClr val="0000CC"/>
                </a:solidFill>
                <a:latin typeface="Times New Roman" panose="02020603050405020304" pitchFamily="18" charset="0"/>
              </a:rPr>
              <a:t>trí</a:t>
            </a:r>
            <a:r>
              <a:rPr lang="en-US" sz="3733" b="1" dirty="0" smtClean="0">
                <a:solidFill>
                  <a:srgbClr val="0000CC"/>
                </a:solidFill>
                <a:latin typeface="Times New Roman" panose="02020603050405020304" pitchFamily="18" charset="0"/>
              </a:rPr>
              <a:t> </a:t>
            </a:r>
            <a:r>
              <a:rPr lang="en-US" sz="3733" b="1" dirty="0" err="1" smtClean="0">
                <a:solidFill>
                  <a:srgbClr val="0000CC"/>
                </a:solidFill>
                <a:latin typeface="Times New Roman" panose="02020603050405020304" pitchFamily="18" charset="0"/>
              </a:rPr>
              <a:t>địa</a:t>
            </a:r>
            <a:r>
              <a:rPr lang="en-US" sz="3733" b="1" dirty="0" smtClean="0">
                <a:solidFill>
                  <a:srgbClr val="0000CC"/>
                </a:solidFill>
                <a:latin typeface="Times New Roman" panose="02020603050405020304" pitchFamily="18" charset="0"/>
              </a:rPr>
              <a:t> </a:t>
            </a:r>
            <a:r>
              <a:rPr lang="en-US" sz="3733" b="1" dirty="0" err="1" smtClean="0">
                <a:solidFill>
                  <a:srgbClr val="0000CC"/>
                </a:solidFill>
                <a:latin typeface="Times New Roman" panose="02020603050405020304" pitchFamily="18" charset="0"/>
              </a:rPr>
              <a:t>lí</a:t>
            </a:r>
            <a:r>
              <a:rPr lang="en-US" sz="3733" b="1" i="1" dirty="0" smtClean="0">
                <a:solidFill>
                  <a:srgbClr val="0000CC"/>
                </a:solidFill>
                <a:latin typeface="Times New Roman" panose="02020603050405020304" pitchFamily="18" charset="0"/>
              </a:rPr>
              <a:t>           </a:t>
            </a:r>
          </a:p>
        </p:txBody>
      </p:sp>
      <p:sp>
        <p:nvSpPr>
          <p:cNvPr id="44" name="Text Box 22"/>
          <p:cNvSpPr txBox="1">
            <a:spLocks noChangeArrowheads="1"/>
          </p:cNvSpPr>
          <p:nvPr/>
        </p:nvSpPr>
        <p:spPr bwMode="auto">
          <a:xfrm>
            <a:off x="217054" y="4846652"/>
            <a:ext cx="3556000"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sz="3733" b="1" dirty="0" err="1" smtClean="0">
                <a:solidFill>
                  <a:srgbClr val="0000CC"/>
                </a:solidFill>
                <a:latin typeface="Times New Roman" panose="02020603050405020304" pitchFamily="18" charset="0"/>
              </a:rPr>
              <a:t>Địa</a:t>
            </a:r>
            <a:r>
              <a:rPr lang="en-US" sz="3733" b="1" dirty="0" smtClean="0">
                <a:solidFill>
                  <a:srgbClr val="0000CC"/>
                </a:solidFill>
                <a:latin typeface="Times New Roman" panose="02020603050405020304" pitchFamily="18" charset="0"/>
              </a:rPr>
              <a:t> </a:t>
            </a:r>
            <a:r>
              <a:rPr lang="en-US" sz="3733" b="1" dirty="0" err="1" smtClean="0">
                <a:solidFill>
                  <a:srgbClr val="0000CC"/>
                </a:solidFill>
                <a:latin typeface="Times New Roman" panose="02020603050405020304" pitchFamily="18" charset="0"/>
              </a:rPr>
              <a:t>hình</a:t>
            </a:r>
            <a:endParaRPr lang="en-US" sz="3733" b="1" dirty="0" smtClean="0">
              <a:solidFill>
                <a:srgbClr val="0000CC"/>
              </a:solidFill>
              <a:latin typeface="Times New Roman" panose="02020603050405020304" pitchFamily="18" charset="0"/>
            </a:endParaRPr>
          </a:p>
        </p:txBody>
      </p:sp>
      <p:sp>
        <p:nvSpPr>
          <p:cNvPr id="45" name="Text Box 21"/>
          <p:cNvSpPr txBox="1">
            <a:spLocks noChangeArrowheads="1"/>
          </p:cNvSpPr>
          <p:nvPr/>
        </p:nvSpPr>
        <p:spPr bwMode="auto">
          <a:xfrm>
            <a:off x="4177866" y="2498739"/>
            <a:ext cx="3790950" cy="124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sz="3733" b="1" dirty="0" smtClean="0">
                <a:solidFill>
                  <a:srgbClr val="7030A0"/>
                </a:solidFill>
                <a:latin typeface="Times New Roman" panose="02020603050405020304" pitchFamily="18" charset="0"/>
              </a:rPr>
              <a:t>- </a:t>
            </a:r>
            <a:r>
              <a:rPr lang="en-US" sz="3733" b="1" dirty="0" err="1" smtClean="0">
                <a:solidFill>
                  <a:srgbClr val="7030A0"/>
                </a:solidFill>
                <a:latin typeface="Times New Roman" panose="02020603050405020304" pitchFamily="18" charset="0"/>
              </a:rPr>
              <a:t>Không</a:t>
            </a:r>
            <a:r>
              <a:rPr lang="en-US" sz="3733" b="1" dirty="0" smtClean="0">
                <a:solidFill>
                  <a:srgbClr val="7030A0"/>
                </a:solidFill>
                <a:latin typeface="Times New Roman" panose="02020603050405020304" pitchFamily="18" charset="0"/>
              </a:rPr>
              <a:t> </a:t>
            </a:r>
            <a:r>
              <a:rPr lang="en-US" sz="3733" b="1" dirty="0" err="1" smtClean="0">
                <a:solidFill>
                  <a:srgbClr val="7030A0"/>
                </a:solidFill>
                <a:latin typeface="Times New Roman" panose="02020603050405020304" pitchFamily="18" charset="0"/>
              </a:rPr>
              <a:t>phải</a:t>
            </a:r>
            <a:r>
              <a:rPr lang="en-US" sz="3733" b="1" dirty="0" smtClean="0">
                <a:solidFill>
                  <a:srgbClr val="7030A0"/>
                </a:solidFill>
                <a:latin typeface="Times New Roman" panose="02020603050405020304" pitchFamily="18" charset="0"/>
              </a:rPr>
              <a:t> </a:t>
            </a:r>
            <a:r>
              <a:rPr lang="en-US" sz="3733" b="1" dirty="0" err="1" smtClean="0">
                <a:solidFill>
                  <a:srgbClr val="7030A0"/>
                </a:solidFill>
                <a:latin typeface="Times New Roman" panose="02020603050405020304" pitchFamily="18" charset="0"/>
              </a:rPr>
              <a:t>là</a:t>
            </a:r>
            <a:r>
              <a:rPr lang="en-US" sz="3733" b="1" dirty="0" smtClean="0">
                <a:solidFill>
                  <a:srgbClr val="7030A0"/>
                </a:solidFill>
                <a:latin typeface="Times New Roman" panose="02020603050405020304" pitchFamily="18" charset="0"/>
              </a:rPr>
              <a:t> </a:t>
            </a:r>
            <a:r>
              <a:rPr lang="en-US" sz="3733" b="1" dirty="0" err="1" smtClean="0">
                <a:solidFill>
                  <a:srgbClr val="7030A0"/>
                </a:solidFill>
                <a:latin typeface="Times New Roman" panose="02020603050405020304" pitchFamily="18" charset="0"/>
              </a:rPr>
              <a:t>trung</a:t>
            </a:r>
            <a:r>
              <a:rPr lang="en-US" sz="3733" b="1" dirty="0" smtClean="0">
                <a:solidFill>
                  <a:srgbClr val="7030A0"/>
                </a:solidFill>
                <a:latin typeface="Times New Roman" panose="02020603050405020304" pitchFamily="18" charset="0"/>
              </a:rPr>
              <a:t> </a:t>
            </a:r>
            <a:r>
              <a:rPr lang="en-US" sz="3733" b="1" dirty="0" err="1" smtClean="0">
                <a:solidFill>
                  <a:srgbClr val="7030A0"/>
                </a:solidFill>
                <a:latin typeface="Times New Roman" panose="02020603050405020304" pitchFamily="18" charset="0"/>
              </a:rPr>
              <a:t>tâm</a:t>
            </a:r>
            <a:r>
              <a:rPr lang="en-US" sz="3733" b="1" dirty="0" smtClean="0">
                <a:solidFill>
                  <a:srgbClr val="7030A0"/>
                </a:solidFill>
                <a:latin typeface="Times New Roman" panose="02020603050405020304" pitchFamily="18" charset="0"/>
              </a:rPr>
              <a:t>.</a:t>
            </a:r>
            <a:endParaRPr lang="en-US" sz="3733" b="1" i="1" dirty="0" smtClean="0">
              <a:solidFill>
                <a:srgbClr val="7030A0"/>
              </a:solidFill>
              <a:latin typeface="Times New Roman" panose="02020603050405020304" pitchFamily="18" charset="0"/>
            </a:endParaRPr>
          </a:p>
        </p:txBody>
      </p:sp>
      <p:sp>
        <p:nvSpPr>
          <p:cNvPr id="46" name="Text Box 21"/>
          <p:cNvSpPr txBox="1">
            <a:spLocks noChangeArrowheads="1"/>
          </p:cNvSpPr>
          <p:nvPr/>
        </p:nvSpPr>
        <p:spPr bwMode="auto">
          <a:xfrm>
            <a:off x="4147704" y="4730764"/>
            <a:ext cx="3790950" cy="124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sz="3733" b="1" dirty="0" smtClean="0">
                <a:solidFill>
                  <a:srgbClr val="7030A0"/>
                </a:solidFill>
                <a:latin typeface="Times New Roman" panose="02020603050405020304" pitchFamily="18" charset="0"/>
              </a:rPr>
              <a:t>- </a:t>
            </a:r>
            <a:r>
              <a:rPr lang="en-US" sz="3733" b="1" dirty="0" err="1" smtClean="0">
                <a:solidFill>
                  <a:srgbClr val="7030A0"/>
                </a:solidFill>
                <a:latin typeface="Times New Roman" panose="02020603050405020304" pitchFamily="18" charset="0"/>
              </a:rPr>
              <a:t>Rừng</a:t>
            </a:r>
            <a:r>
              <a:rPr lang="en-US" sz="3733" b="1" dirty="0" smtClean="0">
                <a:solidFill>
                  <a:srgbClr val="7030A0"/>
                </a:solidFill>
                <a:latin typeface="Times New Roman" panose="02020603050405020304" pitchFamily="18" charset="0"/>
              </a:rPr>
              <a:t> </a:t>
            </a:r>
            <a:r>
              <a:rPr lang="en-US" sz="3733" b="1" dirty="0" err="1" smtClean="0">
                <a:solidFill>
                  <a:srgbClr val="7030A0"/>
                </a:solidFill>
                <a:latin typeface="Times New Roman" panose="02020603050405020304" pitchFamily="18" charset="0"/>
              </a:rPr>
              <a:t>núi</a:t>
            </a:r>
            <a:r>
              <a:rPr lang="en-US" sz="3733" b="1" dirty="0" smtClean="0">
                <a:solidFill>
                  <a:srgbClr val="7030A0"/>
                </a:solidFill>
                <a:latin typeface="Times New Roman" panose="02020603050405020304" pitchFamily="18" charset="0"/>
              </a:rPr>
              <a:t> </a:t>
            </a:r>
            <a:r>
              <a:rPr lang="en-US" sz="3733" b="1" dirty="0" err="1" smtClean="0">
                <a:solidFill>
                  <a:srgbClr val="7030A0"/>
                </a:solidFill>
                <a:latin typeface="Times New Roman" panose="02020603050405020304" pitchFamily="18" charset="0"/>
              </a:rPr>
              <a:t>hiểm</a:t>
            </a:r>
            <a:r>
              <a:rPr lang="en-US" sz="3733" b="1" dirty="0" smtClean="0">
                <a:solidFill>
                  <a:srgbClr val="7030A0"/>
                </a:solidFill>
                <a:latin typeface="Times New Roman" panose="02020603050405020304" pitchFamily="18" charset="0"/>
              </a:rPr>
              <a:t> </a:t>
            </a:r>
            <a:r>
              <a:rPr lang="en-US" sz="3733" b="1" dirty="0" err="1" smtClean="0">
                <a:solidFill>
                  <a:srgbClr val="7030A0"/>
                </a:solidFill>
                <a:latin typeface="Times New Roman" panose="02020603050405020304" pitchFamily="18" charset="0"/>
              </a:rPr>
              <a:t>trở</a:t>
            </a:r>
            <a:r>
              <a:rPr lang="en-US" sz="3733" b="1" dirty="0" smtClean="0">
                <a:solidFill>
                  <a:srgbClr val="7030A0"/>
                </a:solidFill>
                <a:latin typeface="Times New Roman" panose="02020603050405020304" pitchFamily="18" charset="0"/>
              </a:rPr>
              <a:t>, </a:t>
            </a:r>
            <a:r>
              <a:rPr lang="en-US" sz="3733" b="1" dirty="0" err="1" smtClean="0">
                <a:solidFill>
                  <a:srgbClr val="7030A0"/>
                </a:solidFill>
                <a:latin typeface="Times New Roman" panose="02020603050405020304" pitchFamily="18" charset="0"/>
              </a:rPr>
              <a:t>chật</a:t>
            </a:r>
            <a:r>
              <a:rPr lang="en-US" sz="3733" b="1" dirty="0" smtClean="0">
                <a:solidFill>
                  <a:srgbClr val="7030A0"/>
                </a:solidFill>
                <a:latin typeface="Times New Roman" panose="02020603050405020304" pitchFamily="18" charset="0"/>
              </a:rPr>
              <a:t> </a:t>
            </a:r>
            <a:r>
              <a:rPr lang="en-US" sz="3733" b="1" dirty="0" err="1" smtClean="0">
                <a:solidFill>
                  <a:srgbClr val="7030A0"/>
                </a:solidFill>
                <a:latin typeface="Times New Roman" panose="02020603050405020304" pitchFamily="18" charset="0"/>
              </a:rPr>
              <a:t>hẹp</a:t>
            </a:r>
            <a:r>
              <a:rPr lang="en-US" sz="3733" b="1" dirty="0" smtClean="0">
                <a:solidFill>
                  <a:srgbClr val="7030A0"/>
                </a:solidFill>
                <a:latin typeface="Times New Roman" panose="02020603050405020304" pitchFamily="18" charset="0"/>
              </a:rPr>
              <a:t>.</a:t>
            </a:r>
            <a:endParaRPr lang="en-US" sz="3733" b="1" i="1" dirty="0" smtClean="0">
              <a:solidFill>
                <a:srgbClr val="7030A0"/>
              </a:solidFill>
              <a:latin typeface="Times New Roman" panose="02020603050405020304" pitchFamily="18" charset="0"/>
            </a:endParaRPr>
          </a:p>
        </p:txBody>
      </p:sp>
      <p:sp>
        <p:nvSpPr>
          <p:cNvPr id="47" name="Text Box 21"/>
          <p:cNvSpPr txBox="1">
            <a:spLocks noChangeArrowheads="1"/>
          </p:cNvSpPr>
          <p:nvPr/>
        </p:nvSpPr>
        <p:spPr bwMode="auto">
          <a:xfrm>
            <a:off x="8060891" y="2436827"/>
            <a:ext cx="3962400" cy="124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sz="3733" b="1" dirty="0" smtClean="0">
                <a:solidFill>
                  <a:srgbClr val="7030A0"/>
                </a:solidFill>
                <a:latin typeface="Times New Roman" panose="02020603050405020304" pitchFamily="18" charset="0"/>
              </a:rPr>
              <a:t>- </a:t>
            </a:r>
            <a:r>
              <a:rPr lang="en-US" sz="3733" b="1" dirty="0" err="1" smtClean="0">
                <a:solidFill>
                  <a:srgbClr val="7030A0"/>
                </a:solidFill>
                <a:latin typeface="Times New Roman" panose="02020603050405020304" pitchFamily="18" charset="0"/>
              </a:rPr>
              <a:t>Nằm</a:t>
            </a:r>
            <a:r>
              <a:rPr lang="en-US" sz="3733" b="1" dirty="0" smtClean="0">
                <a:solidFill>
                  <a:srgbClr val="7030A0"/>
                </a:solidFill>
                <a:latin typeface="Times New Roman" panose="02020603050405020304" pitchFamily="18" charset="0"/>
              </a:rPr>
              <a:t> ở </a:t>
            </a:r>
            <a:r>
              <a:rPr lang="en-US" sz="3733" b="1" dirty="0" err="1" smtClean="0">
                <a:solidFill>
                  <a:srgbClr val="7030A0"/>
                </a:solidFill>
                <a:latin typeface="Times New Roman" panose="02020603050405020304" pitchFamily="18" charset="0"/>
              </a:rPr>
              <a:t>trung</a:t>
            </a:r>
            <a:r>
              <a:rPr lang="en-US" sz="3733" b="1" dirty="0" smtClean="0">
                <a:solidFill>
                  <a:srgbClr val="7030A0"/>
                </a:solidFill>
                <a:latin typeface="Times New Roman" panose="02020603050405020304" pitchFamily="18" charset="0"/>
              </a:rPr>
              <a:t> </a:t>
            </a:r>
            <a:r>
              <a:rPr lang="en-US" sz="3733" b="1" dirty="0" err="1" smtClean="0">
                <a:solidFill>
                  <a:srgbClr val="7030A0"/>
                </a:solidFill>
                <a:latin typeface="Times New Roman" panose="02020603050405020304" pitchFamily="18" charset="0"/>
              </a:rPr>
              <a:t>tâm</a:t>
            </a:r>
            <a:r>
              <a:rPr lang="en-US" sz="3733" b="1" dirty="0" smtClean="0">
                <a:solidFill>
                  <a:srgbClr val="7030A0"/>
                </a:solidFill>
                <a:latin typeface="Times New Roman" panose="02020603050405020304" pitchFamily="18" charset="0"/>
              </a:rPr>
              <a:t> </a:t>
            </a:r>
            <a:r>
              <a:rPr lang="en-US" sz="3733" b="1" dirty="0" err="1" smtClean="0">
                <a:solidFill>
                  <a:srgbClr val="7030A0"/>
                </a:solidFill>
                <a:latin typeface="Times New Roman" panose="02020603050405020304" pitchFamily="18" charset="0"/>
              </a:rPr>
              <a:t>đất</a:t>
            </a:r>
            <a:r>
              <a:rPr lang="en-US" sz="3733" b="1" dirty="0" smtClean="0">
                <a:solidFill>
                  <a:srgbClr val="7030A0"/>
                </a:solidFill>
                <a:latin typeface="Times New Roman" panose="02020603050405020304" pitchFamily="18" charset="0"/>
              </a:rPr>
              <a:t> </a:t>
            </a:r>
            <a:r>
              <a:rPr lang="en-US" sz="3733" b="1" dirty="0" err="1" smtClean="0">
                <a:solidFill>
                  <a:srgbClr val="7030A0"/>
                </a:solidFill>
                <a:latin typeface="Times New Roman" panose="02020603050405020304" pitchFamily="18" charset="0"/>
              </a:rPr>
              <a:t>nước</a:t>
            </a:r>
            <a:r>
              <a:rPr lang="en-US" sz="3733" b="1" dirty="0" smtClean="0">
                <a:solidFill>
                  <a:srgbClr val="7030A0"/>
                </a:solidFill>
                <a:latin typeface="Times New Roman" panose="02020603050405020304" pitchFamily="18" charset="0"/>
              </a:rPr>
              <a:t>.</a:t>
            </a:r>
            <a:endParaRPr lang="en-US" sz="3733" b="1" i="1" dirty="0" smtClean="0">
              <a:solidFill>
                <a:srgbClr val="7030A0"/>
              </a:solidFill>
              <a:latin typeface="Times New Roman" panose="02020603050405020304" pitchFamily="18" charset="0"/>
            </a:endParaRPr>
          </a:p>
        </p:txBody>
      </p:sp>
      <p:sp>
        <p:nvSpPr>
          <p:cNvPr id="48" name="Text Box 21"/>
          <p:cNvSpPr txBox="1">
            <a:spLocks noChangeArrowheads="1"/>
          </p:cNvSpPr>
          <p:nvPr/>
        </p:nvSpPr>
        <p:spPr bwMode="auto">
          <a:xfrm>
            <a:off x="8060891" y="3748102"/>
            <a:ext cx="3835400" cy="286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4200">
                <a:solidFill>
                  <a:schemeClr val="tx1"/>
                </a:solidFill>
                <a:latin typeface="Arial" panose="020B0604020202020204" pitchFamily="34" charset="0"/>
              </a:defRPr>
            </a:lvl1pPr>
            <a:lvl2pPr marL="742950" indent="-285750">
              <a:spcBef>
                <a:spcPct val="20000"/>
              </a:spcBef>
              <a:buChar char="–"/>
              <a:defRPr sz="37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600">
                <a:solidFill>
                  <a:schemeClr val="tx1"/>
                </a:solidFill>
                <a:latin typeface="Arial" panose="020B0604020202020204" pitchFamily="34" charset="0"/>
              </a:defRPr>
            </a:lvl4pPr>
            <a:lvl5pPr marL="2057400" indent="-228600">
              <a:spcBef>
                <a:spcPct val="20000"/>
              </a:spcBef>
              <a:buChar char="»"/>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600">
                <a:solidFill>
                  <a:schemeClr val="tx1"/>
                </a:solidFill>
                <a:latin typeface="Arial" panose="020B0604020202020204" pitchFamily="34" charset="0"/>
              </a:defRPr>
            </a:lvl9pPr>
          </a:lstStyle>
          <a:p>
            <a:pPr algn="ctr" eaLnBrk="1" hangingPunct="1">
              <a:spcBef>
                <a:spcPct val="50000"/>
              </a:spcBef>
              <a:buFontTx/>
              <a:buNone/>
            </a:pPr>
            <a:r>
              <a:rPr lang="en-US" sz="3600" b="1">
                <a:solidFill>
                  <a:srgbClr val="7030A0"/>
                </a:solidFill>
                <a:latin typeface="Times New Roman" panose="02020603050405020304" pitchFamily="18" charset="0"/>
              </a:rPr>
              <a:t>- Đất rộng, bằng phẳng, màu mỡ, không ngập lụt, muôn vật phong phú, tốt tươi. </a:t>
            </a:r>
            <a:endParaRPr lang="en-US" sz="3600" b="1" i="1">
              <a:solidFill>
                <a:srgbClr val="7030A0"/>
              </a:solidFill>
              <a:latin typeface="Times New Roman" panose="02020603050405020304" pitchFamily="18" charset="0"/>
            </a:endParaRPr>
          </a:p>
        </p:txBody>
      </p:sp>
      <p:sp>
        <p:nvSpPr>
          <p:cNvPr id="49" name="Rounded Rectangle 4"/>
          <p:cNvSpPr/>
          <p:nvPr/>
        </p:nvSpPr>
        <p:spPr>
          <a:xfrm>
            <a:off x="1603169" y="2295333"/>
            <a:ext cx="9566234" cy="2506869"/>
          </a:xfrm>
          <a:custGeom>
            <a:avLst/>
            <a:gdLst>
              <a:gd name="connsiteX0" fmla="*/ 0 w 11730182"/>
              <a:gd name="connsiteY0" fmla="*/ 417820 h 2506869"/>
              <a:gd name="connsiteX1" fmla="*/ 417820 w 11730182"/>
              <a:gd name="connsiteY1" fmla="*/ 0 h 2506869"/>
              <a:gd name="connsiteX2" fmla="*/ 664381 w 11730182"/>
              <a:gd name="connsiteY2" fmla="*/ 0 h 2506869"/>
              <a:gd name="connsiteX3" fmla="*/ 1128832 w 11730182"/>
              <a:gd name="connsiteY3" fmla="*/ 0 h 2506869"/>
              <a:gd name="connsiteX4" fmla="*/ 1811175 w 11730182"/>
              <a:gd name="connsiteY4" fmla="*/ 0 h 2506869"/>
              <a:gd name="connsiteX5" fmla="*/ 2166681 w 11730182"/>
              <a:gd name="connsiteY5" fmla="*/ 0 h 2506869"/>
              <a:gd name="connsiteX6" fmla="*/ 2957968 w 11730182"/>
              <a:gd name="connsiteY6" fmla="*/ 0 h 2506869"/>
              <a:gd name="connsiteX7" fmla="*/ 3640311 w 11730182"/>
              <a:gd name="connsiteY7" fmla="*/ 0 h 2506869"/>
              <a:gd name="connsiteX8" fmla="*/ 3995817 w 11730182"/>
              <a:gd name="connsiteY8" fmla="*/ 0 h 2506869"/>
              <a:gd name="connsiteX9" fmla="*/ 4678159 w 11730182"/>
              <a:gd name="connsiteY9" fmla="*/ 0 h 2506869"/>
              <a:gd name="connsiteX10" fmla="*/ 5142611 w 11730182"/>
              <a:gd name="connsiteY10" fmla="*/ 0 h 2506869"/>
              <a:gd name="connsiteX11" fmla="*/ 5389172 w 11730182"/>
              <a:gd name="connsiteY11" fmla="*/ 0 h 2506869"/>
              <a:gd name="connsiteX12" fmla="*/ 5635732 w 11730182"/>
              <a:gd name="connsiteY12" fmla="*/ 0 h 2506869"/>
              <a:gd name="connsiteX13" fmla="*/ 5882293 w 11730182"/>
              <a:gd name="connsiteY13" fmla="*/ 0 h 2506869"/>
              <a:gd name="connsiteX14" fmla="*/ 6564635 w 11730182"/>
              <a:gd name="connsiteY14" fmla="*/ 0 h 2506869"/>
              <a:gd name="connsiteX15" fmla="*/ 6811196 w 11730182"/>
              <a:gd name="connsiteY15" fmla="*/ 0 h 2506869"/>
              <a:gd name="connsiteX16" fmla="*/ 7166702 w 11730182"/>
              <a:gd name="connsiteY16" fmla="*/ 0 h 2506869"/>
              <a:gd name="connsiteX17" fmla="*/ 7849044 w 11730182"/>
              <a:gd name="connsiteY17" fmla="*/ 0 h 2506869"/>
              <a:gd name="connsiteX18" fmla="*/ 8204551 w 11730182"/>
              <a:gd name="connsiteY18" fmla="*/ 0 h 2506869"/>
              <a:gd name="connsiteX19" fmla="*/ 8995838 w 11730182"/>
              <a:gd name="connsiteY19" fmla="*/ 0 h 2506869"/>
              <a:gd name="connsiteX20" fmla="*/ 9242399 w 11730182"/>
              <a:gd name="connsiteY20" fmla="*/ 0 h 2506869"/>
              <a:gd name="connsiteX21" fmla="*/ 9815796 w 11730182"/>
              <a:gd name="connsiteY21" fmla="*/ 0 h 2506869"/>
              <a:gd name="connsiteX22" fmla="*/ 10607084 w 11730182"/>
              <a:gd name="connsiteY22" fmla="*/ 0 h 2506869"/>
              <a:gd name="connsiteX23" fmla="*/ 11312362 w 11730182"/>
              <a:gd name="connsiteY23" fmla="*/ 0 h 2506869"/>
              <a:gd name="connsiteX24" fmla="*/ 11730182 w 11730182"/>
              <a:gd name="connsiteY24" fmla="*/ 417820 h 2506869"/>
              <a:gd name="connsiteX25" fmla="*/ 11730182 w 11730182"/>
              <a:gd name="connsiteY25" fmla="*/ 958184 h 2506869"/>
              <a:gd name="connsiteX26" fmla="*/ 11730182 w 11730182"/>
              <a:gd name="connsiteY26" fmla="*/ 1498548 h 2506869"/>
              <a:gd name="connsiteX27" fmla="*/ 11730182 w 11730182"/>
              <a:gd name="connsiteY27" fmla="*/ 2089049 h 2506869"/>
              <a:gd name="connsiteX28" fmla="*/ 11312362 w 11730182"/>
              <a:gd name="connsiteY28" fmla="*/ 2506869 h 2506869"/>
              <a:gd name="connsiteX29" fmla="*/ 10738965 w 11730182"/>
              <a:gd name="connsiteY29" fmla="*/ 2506869 h 2506869"/>
              <a:gd name="connsiteX30" fmla="*/ 10274514 w 11730182"/>
              <a:gd name="connsiteY30" fmla="*/ 2506869 h 2506869"/>
              <a:gd name="connsiteX31" fmla="*/ 9810062 w 11730182"/>
              <a:gd name="connsiteY31" fmla="*/ 2506869 h 2506869"/>
              <a:gd name="connsiteX32" fmla="*/ 9563501 w 11730182"/>
              <a:gd name="connsiteY32" fmla="*/ 2506869 h 2506869"/>
              <a:gd name="connsiteX33" fmla="*/ 9207995 w 11730182"/>
              <a:gd name="connsiteY33" fmla="*/ 2506869 h 2506869"/>
              <a:gd name="connsiteX34" fmla="*/ 8961435 w 11730182"/>
              <a:gd name="connsiteY34" fmla="*/ 2506869 h 2506869"/>
              <a:gd name="connsiteX35" fmla="*/ 8714874 w 11730182"/>
              <a:gd name="connsiteY35" fmla="*/ 2506869 h 2506869"/>
              <a:gd name="connsiteX36" fmla="*/ 8141477 w 11730182"/>
              <a:gd name="connsiteY36" fmla="*/ 2506869 h 2506869"/>
              <a:gd name="connsiteX37" fmla="*/ 7350189 w 11730182"/>
              <a:gd name="connsiteY37" fmla="*/ 2506869 h 2506869"/>
              <a:gd name="connsiteX38" fmla="*/ 6776792 w 11730182"/>
              <a:gd name="connsiteY38" fmla="*/ 2506869 h 2506869"/>
              <a:gd name="connsiteX39" fmla="*/ 6312341 w 11730182"/>
              <a:gd name="connsiteY39" fmla="*/ 2506869 h 2506869"/>
              <a:gd name="connsiteX40" fmla="*/ 5956835 w 11730182"/>
              <a:gd name="connsiteY40" fmla="*/ 2506869 h 2506869"/>
              <a:gd name="connsiteX41" fmla="*/ 5601328 w 11730182"/>
              <a:gd name="connsiteY41" fmla="*/ 2506869 h 2506869"/>
              <a:gd name="connsiteX42" fmla="*/ 5245822 w 11730182"/>
              <a:gd name="connsiteY42" fmla="*/ 2506869 h 2506869"/>
              <a:gd name="connsiteX43" fmla="*/ 4454535 w 11730182"/>
              <a:gd name="connsiteY43" fmla="*/ 2506869 h 2506869"/>
              <a:gd name="connsiteX44" fmla="*/ 3772192 w 11730182"/>
              <a:gd name="connsiteY44" fmla="*/ 2506869 h 2506869"/>
              <a:gd name="connsiteX45" fmla="*/ 2980904 w 11730182"/>
              <a:gd name="connsiteY45" fmla="*/ 2506869 h 2506869"/>
              <a:gd name="connsiteX46" fmla="*/ 2298562 w 11730182"/>
              <a:gd name="connsiteY46" fmla="*/ 2506869 h 2506869"/>
              <a:gd name="connsiteX47" fmla="*/ 1507274 w 11730182"/>
              <a:gd name="connsiteY47" fmla="*/ 2506869 h 2506869"/>
              <a:gd name="connsiteX48" fmla="*/ 417820 w 11730182"/>
              <a:gd name="connsiteY48" fmla="*/ 2506869 h 2506869"/>
              <a:gd name="connsiteX49" fmla="*/ 0 w 11730182"/>
              <a:gd name="connsiteY49" fmla="*/ 2089049 h 2506869"/>
              <a:gd name="connsiteX50" fmla="*/ 0 w 11730182"/>
              <a:gd name="connsiteY50" fmla="*/ 1515260 h 2506869"/>
              <a:gd name="connsiteX51" fmla="*/ 0 w 11730182"/>
              <a:gd name="connsiteY51" fmla="*/ 1008321 h 2506869"/>
              <a:gd name="connsiteX52" fmla="*/ 0 w 11730182"/>
              <a:gd name="connsiteY52" fmla="*/ 417820 h 25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30182" h="2506869" fill="none" extrusionOk="0">
                <a:moveTo>
                  <a:pt x="0" y="417820"/>
                </a:moveTo>
                <a:cubicBezTo>
                  <a:pt x="-51550" y="221060"/>
                  <a:pt x="136175" y="13658"/>
                  <a:pt x="417820" y="0"/>
                </a:cubicBezTo>
                <a:cubicBezTo>
                  <a:pt x="514851" y="-1161"/>
                  <a:pt x="555562" y="4760"/>
                  <a:pt x="664381" y="0"/>
                </a:cubicBezTo>
                <a:cubicBezTo>
                  <a:pt x="773200" y="-4760"/>
                  <a:pt x="1018452" y="4461"/>
                  <a:pt x="1128832" y="0"/>
                </a:cubicBezTo>
                <a:cubicBezTo>
                  <a:pt x="1239212" y="-4461"/>
                  <a:pt x="1599702" y="70864"/>
                  <a:pt x="1811175" y="0"/>
                </a:cubicBezTo>
                <a:cubicBezTo>
                  <a:pt x="2022648" y="-70864"/>
                  <a:pt x="2089496" y="21891"/>
                  <a:pt x="2166681" y="0"/>
                </a:cubicBezTo>
                <a:cubicBezTo>
                  <a:pt x="2243866" y="-21891"/>
                  <a:pt x="2659719" y="58142"/>
                  <a:pt x="2957968" y="0"/>
                </a:cubicBezTo>
                <a:cubicBezTo>
                  <a:pt x="3256217" y="-58142"/>
                  <a:pt x="3419397" y="21816"/>
                  <a:pt x="3640311" y="0"/>
                </a:cubicBezTo>
                <a:cubicBezTo>
                  <a:pt x="3861225" y="-21816"/>
                  <a:pt x="3921048" y="11103"/>
                  <a:pt x="3995817" y="0"/>
                </a:cubicBezTo>
                <a:cubicBezTo>
                  <a:pt x="4070586" y="-11103"/>
                  <a:pt x="4512478" y="35598"/>
                  <a:pt x="4678159" y="0"/>
                </a:cubicBezTo>
                <a:cubicBezTo>
                  <a:pt x="4843840" y="-35598"/>
                  <a:pt x="4951867" y="14862"/>
                  <a:pt x="5142611" y="0"/>
                </a:cubicBezTo>
                <a:cubicBezTo>
                  <a:pt x="5333355" y="-14862"/>
                  <a:pt x="5289233" y="7119"/>
                  <a:pt x="5389172" y="0"/>
                </a:cubicBezTo>
                <a:cubicBezTo>
                  <a:pt x="5489111" y="-7119"/>
                  <a:pt x="5531507" y="22967"/>
                  <a:pt x="5635732" y="0"/>
                </a:cubicBezTo>
                <a:cubicBezTo>
                  <a:pt x="5739957" y="-22967"/>
                  <a:pt x="5778663" y="8445"/>
                  <a:pt x="5882293" y="0"/>
                </a:cubicBezTo>
                <a:cubicBezTo>
                  <a:pt x="5985923" y="-8445"/>
                  <a:pt x="6371172" y="33375"/>
                  <a:pt x="6564635" y="0"/>
                </a:cubicBezTo>
                <a:cubicBezTo>
                  <a:pt x="6758098" y="-33375"/>
                  <a:pt x="6713888" y="19217"/>
                  <a:pt x="6811196" y="0"/>
                </a:cubicBezTo>
                <a:cubicBezTo>
                  <a:pt x="6908504" y="-19217"/>
                  <a:pt x="7057019" y="29016"/>
                  <a:pt x="7166702" y="0"/>
                </a:cubicBezTo>
                <a:cubicBezTo>
                  <a:pt x="7276385" y="-29016"/>
                  <a:pt x="7706829" y="25672"/>
                  <a:pt x="7849044" y="0"/>
                </a:cubicBezTo>
                <a:cubicBezTo>
                  <a:pt x="7991259" y="-25672"/>
                  <a:pt x="8044573" y="27545"/>
                  <a:pt x="8204551" y="0"/>
                </a:cubicBezTo>
                <a:cubicBezTo>
                  <a:pt x="8364529" y="-27545"/>
                  <a:pt x="8798240" y="5547"/>
                  <a:pt x="8995838" y="0"/>
                </a:cubicBezTo>
                <a:cubicBezTo>
                  <a:pt x="9193436" y="-5547"/>
                  <a:pt x="9178850" y="5457"/>
                  <a:pt x="9242399" y="0"/>
                </a:cubicBezTo>
                <a:cubicBezTo>
                  <a:pt x="9305948" y="-5457"/>
                  <a:pt x="9592292" y="37080"/>
                  <a:pt x="9815796" y="0"/>
                </a:cubicBezTo>
                <a:cubicBezTo>
                  <a:pt x="10039300" y="-37080"/>
                  <a:pt x="10283534" y="72548"/>
                  <a:pt x="10607084" y="0"/>
                </a:cubicBezTo>
                <a:cubicBezTo>
                  <a:pt x="10930634" y="-72548"/>
                  <a:pt x="11048674" y="60538"/>
                  <a:pt x="11312362" y="0"/>
                </a:cubicBezTo>
                <a:cubicBezTo>
                  <a:pt x="11553152" y="44115"/>
                  <a:pt x="11713257" y="233227"/>
                  <a:pt x="11730182" y="417820"/>
                </a:cubicBezTo>
                <a:cubicBezTo>
                  <a:pt x="11734127" y="555050"/>
                  <a:pt x="11681578" y="699209"/>
                  <a:pt x="11730182" y="958184"/>
                </a:cubicBezTo>
                <a:cubicBezTo>
                  <a:pt x="11778786" y="1217159"/>
                  <a:pt x="11706731" y="1312480"/>
                  <a:pt x="11730182" y="1498548"/>
                </a:cubicBezTo>
                <a:cubicBezTo>
                  <a:pt x="11753633" y="1684616"/>
                  <a:pt x="11674029" y="1934666"/>
                  <a:pt x="11730182" y="2089049"/>
                </a:cubicBezTo>
                <a:cubicBezTo>
                  <a:pt x="11714584" y="2337421"/>
                  <a:pt x="11550833" y="2504462"/>
                  <a:pt x="11312362" y="2506869"/>
                </a:cubicBezTo>
                <a:cubicBezTo>
                  <a:pt x="11070969" y="2523775"/>
                  <a:pt x="11020400" y="2444848"/>
                  <a:pt x="10738965" y="2506869"/>
                </a:cubicBezTo>
                <a:cubicBezTo>
                  <a:pt x="10457530" y="2568890"/>
                  <a:pt x="10410315" y="2467191"/>
                  <a:pt x="10274514" y="2506869"/>
                </a:cubicBezTo>
                <a:cubicBezTo>
                  <a:pt x="10138713" y="2546547"/>
                  <a:pt x="9932363" y="2473545"/>
                  <a:pt x="9810062" y="2506869"/>
                </a:cubicBezTo>
                <a:cubicBezTo>
                  <a:pt x="9687761" y="2540193"/>
                  <a:pt x="9659878" y="2487848"/>
                  <a:pt x="9563501" y="2506869"/>
                </a:cubicBezTo>
                <a:cubicBezTo>
                  <a:pt x="9467124" y="2525890"/>
                  <a:pt x="9320352" y="2489163"/>
                  <a:pt x="9207995" y="2506869"/>
                </a:cubicBezTo>
                <a:cubicBezTo>
                  <a:pt x="9095638" y="2524575"/>
                  <a:pt x="9035987" y="2505673"/>
                  <a:pt x="8961435" y="2506869"/>
                </a:cubicBezTo>
                <a:cubicBezTo>
                  <a:pt x="8886883" y="2508065"/>
                  <a:pt x="8821693" y="2504879"/>
                  <a:pt x="8714874" y="2506869"/>
                </a:cubicBezTo>
                <a:cubicBezTo>
                  <a:pt x="8608055" y="2508859"/>
                  <a:pt x="8265923" y="2460005"/>
                  <a:pt x="8141477" y="2506869"/>
                </a:cubicBezTo>
                <a:cubicBezTo>
                  <a:pt x="8017031" y="2553733"/>
                  <a:pt x="7578462" y="2424336"/>
                  <a:pt x="7350189" y="2506869"/>
                </a:cubicBezTo>
                <a:cubicBezTo>
                  <a:pt x="7121916" y="2589402"/>
                  <a:pt x="6903516" y="2458560"/>
                  <a:pt x="6776792" y="2506869"/>
                </a:cubicBezTo>
                <a:cubicBezTo>
                  <a:pt x="6650068" y="2555178"/>
                  <a:pt x="6521826" y="2478270"/>
                  <a:pt x="6312341" y="2506869"/>
                </a:cubicBezTo>
                <a:cubicBezTo>
                  <a:pt x="6102856" y="2535468"/>
                  <a:pt x="6047030" y="2497479"/>
                  <a:pt x="5956835" y="2506869"/>
                </a:cubicBezTo>
                <a:cubicBezTo>
                  <a:pt x="5866640" y="2516259"/>
                  <a:pt x="5692691" y="2500127"/>
                  <a:pt x="5601328" y="2506869"/>
                </a:cubicBezTo>
                <a:cubicBezTo>
                  <a:pt x="5509965" y="2513611"/>
                  <a:pt x="5381127" y="2473435"/>
                  <a:pt x="5245822" y="2506869"/>
                </a:cubicBezTo>
                <a:cubicBezTo>
                  <a:pt x="5110517" y="2540303"/>
                  <a:pt x="4819767" y="2457493"/>
                  <a:pt x="4454535" y="2506869"/>
                </a:cubicBezTo>
                <a:cubicBezTo>
                  <a:pt x="4089303" y="2556245"/>
                  <a:pt x="3929597" y="2428209"/>
                  <a:pt x="3772192" y="2506869"/>
                </a:cubicBezTo>
                <a:cubicBezTo>
                  <a:pt x="3614787" y="2585529"/>
                  <a:pt x="3178258" y="2448922"/>
                  <a:pt x="2980904" y="2506869"/>
                </a:cubicBezTo>
                <a:cubicBezTo>
                  <a:pt x="2783550" y="2564816"/>
                  <a:pt x="2455948" y="2480164"/>
                  <a:pt x="2298562" y="2506869"/>
                </a:cubicBezTo>
                <a:cubicBezTo>
                  <a:pt x="2141176" y="2533574"/>
                  <a:pt x="1678666" y="2460078"/>
                  <a:pt x="1507274" y="2506869"/>
                </a:cubicBezTo>
                <a:cubicBezTo>
                  <a:pt x="1335882" y="2553660"/>
                  <a:pt x="911439" y="2485084"/>
                  <a:pt x="417820" y="2506869"/>
                </a:cubicBezTo>
                <a:cubicBezTo>
                  <a:pt x="162785" y="2486241"/>
                  <a:pt x="-5915" y="2320781"/>
                  <a:pt x="0" y="2089049"/>
                </a:cubicBezTo>
                <a:cubicBezTo>
                  <a:pt x="-44365" y="1947246"/>
                  <a:pt x="7748" y="1752727"/>
                  <a:pt x="0" y="1515260"/>
                </a:cubicBezTo>
                <a:cubicBezTo>
                  <a:pt x="-7748" y="1277793"/>
                  <a:pt x="3167" y="1260154"/>
                  <a:pt x="0" y="1008321"/>
                </a:cubicBezTo>
                <a:cubicBezTo>
                  <a:pt x="-3167" y="756488"/>
                  <a:pt x="29823" y="597211"/>
                  <a:pt x="0" y="417820"/>
                </a:cubicBezTo>
                <a:close/>
              </a:path>
              <a:path w="11730182" h="2506869" stroke="0" extrusionOk="0">
                <a:moveTo>
                  <a:pt x="0" y="417820"/>
                </a:moveTo>
                <a:cubicBezTo>
                  <a:pt x="6336" y="192118"/>
                  <a:pt x="216010" y="-37341"/>
                  <a:pt x="417820" y="0"/>
                </a:cubicBezTo>
                <a:cubicBezTo>
                  <a:pt x="646380" y="-91070"/>
                  <a:pt x="825911" y="39916"/>
                  <a:pt x="1209108" y="0"/>
                </a:cubicBezTo>
                <a:cubicBezTo>
                  <a:pt x="1592305" y="-39916"/>
                  <a:pt x="1358980" y="28683"/>
                  <a:pt x="1455668" y="0"/>
                </a:cubicBezTo>
                <a:cubicBezTo>
                  <a:pt x="1552356" y="-28683"/>
                  <a:pt x="1882949" y="28675"/>
                  <a:pt x="2246956" y="0"/>
                </a:cubicBezTo>
                <a:cubicBezTo>
                  <a:pt x="2610963" y="-28675"/>
                  <a:pt x="2439735" y="21879"/>
                  <a:pt x="2493517" y="0"/>
                </a:cubicBezTo>
                <a:cubicBezTo>
                  <a:pt x="2547299" y="-21879"/>
                  <a:pt x="2690302" y="24515"/>
                  <a:pt x="2740078" y="0"/>
                </a:cubicBezTo>
                <a:cubicBezTo>
                  <a:pt x="2789854" y="-24515"/>
                  <a:pt x="3170889" y="2168"/>
                  <a:pt x="3422420" y="0"/>
                </a:cubicBezTo>
                <a:cubicBezTo>
                  <a:pt x="3673951" y="-2168"/>
                  <a:pt x="3715829" y="26756"/>
                  <a:pt x="3886872" y="0"/>
                </a:cubicBezTo>
                <a:cubicBezTo>
                  <a:pt x="4057915" y="-26756"/>
                  <a:pt x="4070492" y="9143"/>
                  <a:pt x="4133432" y="0"/>
                </a:cubicBezTo>
                <a:cubicBezTo>
                  <a:pt x="4196372" y="-9143"/>
                  <a:pt x="4504254" y="67597"/>
                  <a:pt x="4815775" y="0"/>
                </a:cubicBezTo>
                <a:cubicBezTo>
                  <a:pt x="5127296" y="-67597"/>
                  <a:pt x="5057691" y="28435"/>
                  <a:pt x="5171281" y="0"/>
                </a:cubicBezTo>
                <a:cubicBezTo>
                  <a:pt x="5284871" y="-28435"/>
                  <a:pt x="5577291" y="38080"/>
                  <a:pt x="5962568" y="0"/>
                </a:cubicBezTo>
                <a:cubicBezTo>
                  <a:pt x="6347845" y="-38080"/>
                  <a:pt x="6544330" y="58032"/>
                  <a:pt x="6753856" y="0"/>
                </a:cubicBezTo>
                <a:cubicBezTo>
                  <a:pt x="6963382" y="-58032"/>
                  <a:pt x="6929692" y="21567"/>
                  <a:pt x="7000417" y="0"/>
                </a:cubicBezTo>
                <a:cubicBezTo>
                  <a:pt x="7071142" y="-21567"/>
                  <a:pt x="7426983" y="19253"/>
                  <a:pt x="7573814" y="0"/>
                </a:cubicBezTo>
                <a:cubicBezTo>
                  <a:pt x="7720645" y="-19253"/>
                  <a:pt x="7774415" y="1935"/>
                  <a:pt x="7929320" y="0"/>
                </a:cubicBezTo>
                <a:cubicBezTo>
                  <a:pt x="8084225" y="-1935"/>
                  <a:pt x="8410043" y="33536"/>
                  <a:pt x="8611662" y="0"/>
                </a:cubicBezTo>
                <a:cubicBezTo>
                  <a:pt x="8813281" y="-33536"/>
                  <a:pt x="8865874" y="30685"/>
                  <a:pt x="8967168" y="0"/>
                </a:cubicBezTo>
                <a:cubicBezTo>
                  <a:pt x="9068462" y="-30685"/>
                  <a:pt x="9152595" y="21425"/>
                  <a:pt x="9322675" y="0"/>
                </a:cubicBezTo>
                <a:cubicBezTo>
                  <a:pt x="9492755" y="-21425"/>
                  <a:pt x="9657559" y="20100"/>
                  <a:pt x="9896072" y="0"/>
                </a:cubicBezTo>
                <a:cubicBezTo>
                  <a:pt x="10134585" y="-20100"/>
                  <a:pt x="10202829" y="62054"/>
                  <a:pt x="10469468" y="0"/>
                </a:cubicBezTo>
                <a:cubicBezTo>
                  <a:pt x="10736107" y="-62054"/>
                  <a:pt x="10897795" y="59545"/>
                  <a:pt x="11312362" y="0"/>
                </a:cubicBezTo>
                <a:cubicBezTo>
                  <a:pt x="11565926" y="20196"/>
                  <a:pt x="11720120" y="247217"/>
                  <a:pt x="11730182" y="417820"/>
                </a:cubicBezTo>
                <a:cubicBezTo>
                  <a:pt x="11767362" y="672795"/>
                  <a:pt x="11699481" y="821137"/>
                  <a:pt x="11730182" y="991609"/>
                </a:cubicBezTo>
                <a:cubicBezTo>
                  <a:pt x="11760883" y="1162081"/>
                  <a:pt x="11701154" y="1350299"/>
                  <a:pt x="11730182" y="1498548"/>
                </a:cubicBezTo>
                <a:cubicBezTo>
                  <a:pt x="11759210" y="1646797"/>
                  <a:pt x="11674028" y="1924530"/>
                  <a:pt x="11730182" y="2089049"/>
                </a:cubicBezTo>
                <a:cubicBezTo>
                  <a:pt x="11740805" y="2363558"/>
                  <a:pt x="11513105" y="2512693"/>
                  <a:pt x="11312362" y="2506869"/>
                </a:cubicBezTo>
                <a:cubicBezTo>
                  <a:pt x="11094137" y="2576562"/>
                  <a:pt x="10783506" y="2431107"/>
                  <a:pt x="10630020" y="2506869"/>
                </a:cubicBezTo>
                <a:cubicBezTo>
                  <a:pt x="10476534" y="2582631"/>
                  <a:pt x="10445538" y="2468819"/>
                  <a:pt x="10274514" y="2506869"/>
                </a:cubicBezTo>
                <a:cubicBezTo>
                  <a:pt x="10103490" y="2544919"/>
                  <a:pt x="9980267" y="2495330"/>
                  <a:pt x="9701117" y="2506869"/>
                </a:cubicBezTo>
                <a:cubicBezTo>
                  <a:pt x="9421967" y="2518408"/>
                  <a:pt x="9492210" y="2473689"/>
                  <a:pt x="9345610" y="2506869"/>
                </a:cubicBezTo>
                <a:cubicBezTo>
                  <a:pt x="9199010" y="2540049"/>
                  <a:pt x="9177262" y="2505835"/>
                  <a:pt x="9099050" y="2506869"/>
                </a:cubicBezTo>
                <a:cubicBezTo>
                  <a:pt x="9020838" y="2507903"/>
                  <a:pt x="8726227" y="2503097"/>
                  <a:pt x="8525653" y="2506869"/>
                </a:cubicBezTo>
                <a:cubicBezTo>
                  <a:pt x="8325079" y="2510641"/>
                  <a:pt x="8283173" y="2497706"/>
                  <a:pt x="8061201" y="2506869"/>
                </a:cubicBezTo>
                <a:cubicBezTo>
                  <a:pt x="7839229" y="2516032"/>
                  <a:pt x="7878151" y="2484076"/>
                  <a:pt x="7814641" y="2506869"/>
                </a:cubicBezTo>
                <a:cubicBezTo>
                  <a:pt x="7751131" y="2529662"/>
                  <a:pt x="7585652" y="2467050"/>
                  <a:pt x="7459135" y="2506869"/>
                </a:cubicBezTo>
                <a:cubicBezTo>
                  <a:pt x="7332618" y="2546688"/>
                  <a:pt x="7272768" y="2486571"/>
                  <a:pt x="7212574" y="2506869"/>
                </a:cubicBezTo>
                <a:cubicBezTo>
                  <a:pt x="7152380" y="2527167"/>
                  <a:pt x="6788176" y="2505734"/>
                  <a:pt x="6530231" y="2506869"/>
                </a:cubicBezTo>
                <a:cubicBezTo>
                  <a:pt x="6272286" y="2508004"/>
                  <a:pt x="6356332" y="2490186"/>
                  <a:pt x="6283671" y="2506869"/>
                </a:cubicBezTo>
                <a:cubicBezTo>
                  <a:pt x="6211010" y="2523552"/>
                  <a:pt x="5745896" y="2454076"/>
                  <a:pt x="5492383" y="2506869"/>
                </a:cubicBezTo>
                <a:cubicBezTo>
                  <a:pt x="5238870" y="2559662"/>
                  <a:pt x="5179973" y="2464207"/>
                  <a:pt x="5027931" y="2506869"/>
                </a:cubicBezTo>
                <a:cubicBezTo>
                  <a:pt x="4875889" y="2549531"/>
                  <a:pt x="4409522" y="2412974"/>
                  <a:pt x="4236644" y="2506869"/>
                </a:cubicBezTo>
                <a:cubicBezTo>
                  <a:pt x="4063766" y="2600764"/>
                  <a:pt x="3986408" y="2501675"/>
                  <a:pt x="3772192" y="2506869"/>
                </a:cubicBezTo>
                <a:cubicBezTo>
                  <a:pt x="3557976" y="2512063"/>
                  <a:pt x="3210764" y="2438569"/>
                  <a:pt x="2980904" y="2506869"/>
                </a:cubicBezTo>
                <a:cubicBezTo>
                  <a:pt x="2751044" y="2575169"/>
                  <a:pt x="2597526" y="2479331"/>
                  <a:pt x="2298562" y="2506869"/>
                </a:cubicBezTo>
                <a:cubicBezTo>
                  <a:pt x="1999598" y="2534407"/>
                  <a:pt x="1678629" y="2501988"/>
                  <a:pt x="1507274" y="2506869"/>
                </a:cubicBezTo>
                <a:cubicBezTo>
                  <a:pt x="1335919" y="2511750"/>
                  <a:pt x="646674" y="2476806"/>
                  <a:pt x="417820" y="2506869"/>
                </a:cubicBezTo>
                <a:cubicBezTo>
                  <a:pt x="249905" y="2523174"/>
                  <a:pt x="15128" y="2353528"/>
                  <a:pt x="0" y="2089049"/>
                </a:cubicBezTo>
                <a:cubicBezTo>
                  <a:pt x="-61133" y="1975885"/>
                  <a:pt x="36135" y="1776367"/>
                  <a:pt x="0" y="1531973"/>
                </a:cubicBezTo>
                <a:cubicBezTo>
                  <a:pt x="-36135" y="1287579"/>
                  <a:pt x="41354" y="1130996"/>
                  <a:pt x="0" y="991609"/>
                </a:cubicBezTo>
                <a:cubicBezTo>
                  <a:pt x="-41354" y="852222"/>
                  <a:pt x="44701" y="672813"/>
                  <a:pt x="0" y="417820"/>
                </a:cubicBezTo>
                <a:close/>
              </a:path>
            </a:pathLst>
          </a:custGeom>
          <a:solidFill>
            <a:schemeClr val="lt1">
              <a:alpha val="80000"/>
            </a:schemeClr>
          </a:solidFill>
          <a:ln w="28575">
            <a:extLst>
              <a:ext uri="{C807C97D-BFC1-408E-A445-0C87EB9F89A2}">
                <ask:lineSketchStyleProps xmlns:ask="http://schemas.microsoft.com/office/drawing/2018/sketchyshapes" xmlns="" sd="4073165536">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dirty="0">
                <a:solidFill>
                  <a:srgbClr val="379D49"/>
                </a:solidFill>
                <a:cs typeface="Arial" panose="020B0604020202020204" pitchFamily="34" charset="0"/>
              </a:rPr>
              <a:t>	</a:t>
            </a:r>
            <a:r>
              <a:rPr lang="en-US" altLang="en-US" sz="3600" b="1" i="1" dirty="0">
                <a:solidFill>
                  <a:srgbClr val="7030A0"/>
                </a:solidFill>
                <a:latin typeface="Times New Roman" panose="02020603050405020304" pitchFamily="18" charset="0"/>
              </a:rPr>
              <a:t> </a:t>
            </a:r>
            <a:r>
              <a:rPr lang="en-US" altLang="en-US" sz="3600" b="1" dirty="0" err="1">
                <a:solidFill>
                  <a:srgbClr val="45A158"/>
                </a:solidFill>
                <a:latin typeface="Times New Roman" panose="02020603050405020304" pitchFamily="18" charset="0"/>
              </a:rPr>
              <a:t>Lý</a:t>
            </a:r>
            <a:r>
              <a:rPr lang="en-US" altLang="en-US" sz="3600" b="1" dirty="0">
                <a:solidFill>
                  <a:srgbClr val="45A158"/>
                </a:solidFill>
                <a:latin typeface="Times New Roman" panose="02020603050405020304" pitchFamily="18" charset="0"/>
              </a:rPr>
              <a:t> </a:t>
            </a:r>
            <a:r>
              <a:rPr lang="en-US" altLang="en-US" sz="3600" b="1" dirty="0" err="1">
                <a:solidFill>
                  <a:srgbClr val="45A158"/>
                </a:solidFill>
                <a:latin typeface="Times New Roman" panose="02020603050405020304" pitchFamily="18" charset="0"/>
              </a:rPr>
              <a:t>Thái</a:t>
            </a:r>
            <a:r>
              <a:rPr lang="en-US" altLang="en-US" sz="3600" b="1" dirty="0">
                <a:solidFill>
                  <a:srgbClr val="45A158"/>
                </a:solidFill>
                <a:latin typeface="Times New Roman" panose="02020603050405020304" pitchFamily="18" charset="0"/>
              </a:rPr>
              <a:t> </a:t>
            </a:r>
            <a:r>
              <a:rPr lang="en-US" altLang="en-US" sz="3600" b="1" dirty="0" err="1">
                <a:solidFill>
                  <a:srgbClr val="45A158"/>
                </a:solidFill>
                <a:latin typeface="Times New Roman" panose="02020603050405020304" pitchFamily="18" charset="0"/>
              </a:rPr>
              <a:t>Tổ</a:t>
            </a:r>
            <a:r>
              <a:rPr lang="en-US" altLang="en-US" sz="3600" b="1" dirty="0">
                <a:solidFill>
                  <a:srgbClr val="45A158"/>
                </a:solidFill>
                <a:latin typeface="Times New Roman" panose="02020603050405020304" pitchFamily="18" charset="0"/>
              </a:rPr>
              <a:t> </a:t>
            </a:r>
            <a:r>
              <a:rPr lang="en-US" altLang="en-US" sz="3600" b="1" dirty="0" err="1">
                <a:solidFill>
                  <a:srgbClr val="45A158"/>
                </a:solidFill>
                <a:latin typeface="Times New Roman" panose="02020603050405020304" pitchFamily="18" charset="0"/>
              </a:rPr>
              <a:t>mong</a:t>
            </a:r>
            <a:r>
              <a:rPr lang="en-US" altLang="en-US" sz="3600" b="1" dirty="0">
                <a:solidFill>
                  <a:srgbClr val="45A158"/>
                </a:solidFill>
                <a:latin typeface="Times New Roman" panose="02020603050405020304" pitchFamily="18" charset="0"/>
              </a:rPr>
              <a:t> </a:t>
            </a:r>
            <a:r>
              <a:rPr lang="en-US" altLang="en-US" sz="3600" b="1" dirty="0" err="1">
                <a:solidFill>
                  <a:srgbClr val="45A158"/>
                </a:solidFill>
                <a:latin typeface="Times New Roman" panose="02020603050405020304" pitchFamily="18" charset="0"/>
              </a:rPr>
              <a:t>cho</a:t>
            </a:r>
            <a:r>
              <a:rPr lang="en-US" altLang="en-US" sz="3600" b="1" dirty="0">
                <a:solidFill>
                  <a:srgbClr val="45A158"/>
                </a:solidFill>
                <a:latin typeface="Times New Roman" panose="02020603050405020304" pitchFamily="18" charset="0"/>
              </a:rPr>
              <a:t> con </a:t>
            </a:r>
            <a:r>
              <a:rPr lang="en-US" altLang="en-US" sz="3600" b="1" dirty="0" err="1">
                <a:solidFill>
                  <a:srgbClr val="45A158"/>
                </a:solidFill>
                <a:latin typeface="Times New Roman" panose="02020603050405020304" pitchFamily="18" charset="0"/>
              </a:rPr>
              <a:t>cháu</a:t>
            </a:r>
            <a:r>
              <a:rPr lang="en-US" altLang="en-US" sz="3600" b="1" dirty="0">
                <a:solidFill>
                  <a:srgbClr val="45A158"/>
                </a:solidFill>
                <a:latin typeface="Times New Roman" panose="02020603050405020304" pitchFamily="18" charset="0"/>
              </a:rPr>
              <a:t> </a:t>
            </a:r>
            <a:r>
              <a:rPr lang="en-US" altLang="en-US" sz="3600" b="1" dirty="0" err="1">
                <a:solidFill>
                  <a:srgbClr val="45A158"/>
                </a:solidFill>
                <a:latin typeface="Times New Roman" panose="02020603050405020304" pitchFamily="18" charset="0"/>
              </a:rPr>
              <a:t>đời</a:t>
            </a:r>
            <a:r>
              <a:rPr lang="en-US" altLang="en-US" sz="3600" b="1" dirty="0">
                <a:solidFill>
                  <a:srgbClr val="45A158"/>
                </a:solidFill>
                <a:latin typeface="Times New Roman" panose="02020603050405020304" pitchFamily="18" charset="0"/>
              </a:rPr>
              <a:t> </a:t>
            </a:r>
            <a:r>
              <a:rPr lang="en-US" altLang="en-US" sz="3600" b="1" dirty="0" err="1">
                <a:solidFill>
                  <a:srgbClr val="45A158"/>
                </a:solidFill>
                <a:latin typeface="Times New Roman" panose="02020603050405020304" pitchFamily="18" charset="0"/>
              </a:rPr>
              <a:t>sau</a:t>
            </a:r>
            <a:r>
              <a:rPr lang="en-US" altLang="en-US" sz="3600" b="1" dirty="0">
                <a:solidFill>
                  <a:srgbClr val="45A158"/>
                </a:solidFill>
                <a:latin typeface="Times New Roman" panose="02020603050405020304" pitchFamily="18" charset="0"/>
              </a:rPr>
              <a:t> </a:t>
            </a:r>
            <a:r>
              <a:rPr lang="en-US" altLang="en-US" sz="3600" b="1" dirty="0" err="1">
                <a:solidFill>
                  <a:srgbClr val="45A158"/>
                </a:solidFill>
                <a:latin typeface="Times New Roman" panose="02020603050405020304" pitchFamily="18" charset="0"/>
              </a:rPr>
              <a:t>xây</a:t>
            </a:r>
            <a:r>
              <a:rPr lang="en-US" altLang="en-US" sz="3600" b="1" dirty="0">
                <a:solidFill>
                  <a:srgbClr val="45A158"/>
                </a:solidFill>
                <a:latin typeface="Times New Roman" panose="02020603050405020304" pitchFamily="18" charset="0"/>
              </a:rPr>
              <a:t> </a:t>
            </a:r>
            <a:r>
              <a:rPr lang="en-US" altLang="en-US" sz="3600" b="1" dirty="0" err="1">
                <a:solidFill>
                  <a:srgbClr val="45A158"/>
                </a:solidFill>
                <a:latin typeface="Times New Roman" panose="02020603050405020304" pitchFamily="18" charset="0"/>
              </a:rPr>
              <a:t>dựng</a:t>
            </a:r>
            <a:r>
              <a:rPr lang="en-US" altLang="en-US" sz="3600" b="1" dirty="0">
                <a:solidFill>
                  <a:srgbClr val="45A158"/>
                </a:solidFill>
                <a:latin typeface="Times New Roman" panose="02020603050405020304" pitchFamily="18" charset="0"/>
              </a:rPr>
              <a:t> </a:t>
            </a:r>
            <a:r>
              <a:rPr lang="en-US" altLang="en-US" sz="3600" b="1" dirty="0" err="1">
                <a:solidFill>
                  <a:srgbClr val="45A158"/>
                </a:solidFill>
                <a:latin typeface="Times New Roman" panose="02020603050405020304" pitchFamily="18" charset="0"/>
              </a:rPr>
              <a:t>cuộc</a:t>
            </a:r>
            <a:r>
              <a:rPr lang="en-US" altLang="en-US" sz="3600" b="1" dirty="0">
                <a:solidFill>
                  <a:srgbClr val="45A158"/>
                </a:solidFill>
                <a:latin typeface="Times New Roman" panose="02020603050405020304" pitchFamily="18" charset="0"/>
              </a:rPr>
              <a:t> </a:t>
            </a:r>
            <a:r>
              <a:rPr lang="en-US" altLang="en-US" sz="3600" b="1" dirty="0" err="1">
                <a:solidFill>
                  <a:srgbClr val="45A158"/>
                </a:solidFill>
                <a:latin typeface="Times New Roman" panose="02020603050405020304" pitchFamily="18" charset="0"/>
              </a:rPr>
              <a:t>sống</a:t>
            </a:r>
            <a:r>
              <a:rPr lang="en-US" altLang="en-US" sz="3600" b="1" dirty="0">
                <a:solidFill>
                  <a:srgbClr val="45A158"/>
                </a:solidFill>
                <a:latin typeface="Times New Roman" panose="02020603050405020304" pitchFamily="18" charset="0"/>
              </a:rPr>
              <a:t> </a:t>
            </a:r>
            <a:r>
              <a:rPr lang="en-US" altLang="en-US" sz="3600" b="1" dirty="0" err="1">
                <a:solidFill>
                  <a:srgbClr val="45A158"/>
                </a:solidFill>
                <a:latin typeface="Times New Roman" panose="02020603050405020304" pitchFamily="18" charset="0"/>
              </a:rPr>
              <a:t>ấm</a:t>
            </a:r>
            <a:r>
              <a:rPr lang="en-US" altLang="en-US" sz="3600" b="1" dirty="0">
                <a:solidFill>
                  <a:srgbClr val="45A158"/>
                </a:solidFill>
                <a:latin typeface="Times New Roman" panose="02020603050405020304" pitchFamily="18" charset="0"/>
              </a:rPr>
              <a:t> no </a:t>
            </a:r>
            <a:r>
              <a:rPr lang="en-US" altLang="en-US" sz="3600" b="1" dirty="0" err="1">
                <a:solidFill>
                  <a:srgbClr val="45A158"/>
                </a:solidFill>
                <a:latin typeface="Times New Roman" panose="02020603050405020304" pitchFamily="18" charset="0"/>
              </a:rPr>
              <a:t>nên</a:t>
            </a:r>
            <a:r>
              <a:rPr lang="en-US" altLang="en-US" sz="3600" b="1" dirty="0">
                <a:solidFill>
                  <a:srgbClr val="45A158"/>
                </a:solidFill>
                <a:latin typeface="Times New Roman" panose="02020603050405020304" pitchFamily="18" charset="0"/>
              </a:rPr>
              <a:t> </a:t>
            </a:r>
            <a:r>
              <a:rPr lang="en-US" altLang="en-US" sz="3600" b="1" dirty="0" err="1">
                <a:solidFill>
                  <a:srgbClr val="45A158"/>
                </a:solidFill>
                <a:latin typeface="Times New Roman" panose="02020603050405020304" pitchFamily="18" charset="0"/>
              </a:rPr>
              <a:t>quyết</a:t>
            </a:r>
            <a:r>
              <a:rPr lang="en-US" altLang="en-US" sz="3600" b="1" dirty="0">
                <a:solidFill>
                  <a:srgbClr val="45A158"/>
                </a:solidFill>
                <a:latin typeface="Times New Roman" panose="02020603050405020304" pitchFamily="18" charset="0"/>
              </a:rPr>
              <a:t> </a:t>
            </a:r>
            <a:r>
              <a:rPr lang="en-US" altLang="en-US" sz="3600" b="1" dirty="0" err="1">
                <a:solidFill>
                  <a:srgbClr val="45A158"/>
                </a:solidFill>
                <a:latin typeface="Times New Roman" panose="02020603050405020304" pitchFamily="18" charset="0"/>
              </a:rPr>
              <a:t>định</a:t>
            </a:r>
            <a:r>
              <a:rPr lang="en-US" altLang="en-US" sz="3600" b="1" dirty="0">
                <a:solidFill>
                  <a:srgbClr val="45A158"/>
                </a:solidFill>
                <a:latin typeface="Times New Roman" panose="02020603050405020304" pitchFamily="18" charset="0"/>
              </a:rPr>
              <a:t> </a:t>
            </a:r>
            <a:r>
              <a:rPr lang="en-US" altLang="en-US" sz="3600" b="1" dirty="0" err="1">
                <a:solidFill>
                  <a:srgbClr val="45A158"/>
                </a:solidFill>
                <a:latin typeface="Times New Roman" panose="02020603050405020304" pitchFamily="18" charset="0"/>
              </a:rPr>
              <a:t>dời</a:t>
            </a:r>
            <a:r>
              <a:rPr lang="en-US" altLang="en-US" sz="3600" b="1" dirty="0">
                <a:solidFill>
                  <a:srgbClr val="45A158"/>
                </a:solidFill>
                <a:latin typeface="Times New Roman" panose="02020603050405020304" pitchFamily="18" charset="0"/>
              </a:rPr>
              <a:t> </a:t>
            </a:r>
            <a:r>
              <a:rPr lang="en-US" altLang="en-US" sz="3600" b="1" dirty="0" err="1">
                <a:solidFill>
                  <a:srgbClr val="45A158"/>
                </a:solidFill>
                <a:latin typeface="Times New Roman" panose="02020603050405020304" pitchFamily="18" charset="0"/>
              </a:rPr>
              <a:t>đô</a:t>
            </a:r>
            <a:r>
              <a:rPr lang="en-US" altLang="en-US" sz="3600" b="1" dirty="0">
                <a:solidFill>
                  <a:srgbClr val="45A158"/>
                </a:solidFill>
                <a:latin typeface="Times New Roman" panose="02020603050405020304" pitchFamily="18" charset="0"/>
              </a:rPr>
              <a:t> </a:t>
            </a:r>
            <a:r>
              <a:rPr lang="en-US" altLang="en-US" sz="3600" b="1" dirty="0" err="1">
                <a:solidFill>
                  <a:srgbClr val="45A158"/>
                </a:solidFill>
                <a:latin typeface="Times New Roman" panose="02020603050405020304" pitchFamily="18" charset="0"/>
              </a:rPr>
              <a:t>từ</a:t>
            </a:r>
            <a:r>
              <a:rPr lang="en-US" altLang="en-US" sz="3600" b="1" dirty="0">
                <a:solidFill>
                  <a:srgbClr val="45A158"/>
                </a:solidFill>
                <a:latin typeface="Times New Roman" panose="02020603050405020304" pitchFamily="18" charset="0"/>
              </a:rPr>
              <a:t> </a:t>
            </a:r>
            <a:r>
              <a:rPr lang="en-US" altLang="en-US" sz="3600" b="1" dirty="0" err="1">
                <a:solidFill>
                  <a:srgbClr val="45A158"/>
                </a:solidFill>
                <a:latin typeface="Times New Roman" panose="02020603050405020304" pitchFamily="18" charset="0"/>
              </a:rPr>
              <a:t>Hoa</a:t>
            </a:r>
            <a:r>
              <a:rPr lang="en-US" altLang="en-US" sz="3600" b="1" dirty="0">
                <a:solidFill>
                  <a:srgbClr val="45A158"/>
                </a:solidFill>
                <a:latin typeface="Times New Roman" panose="02020603050405020304" pitchFamily="18" charset="0"/>
              </a:rPr>
              <a:t> </a:t>
            </a:r>
            <a:r>
              <a:rPr lang="en-US" altLang="en-US" sz="3600" b="1" dirty="0" err="1">
                <a:solidFill>
                  <a:srgbClr val="45A158"/>
                </a:solidFill>
                <a:latin typeface="Times New Roman" panose="02020603050405020304" pitchFamily="18" charset="0"/>
              </a:rPr>
              <a:t>Lư</a:t>
            </a:r>
            <a:r>
              <a:rPr lang="en-US" altLang="en-US" sz="3600" b="1" dirty="0">
                <a:solidFill>
                  <a:srgbClr val="45A158"/>
                </a:solidFill>
                <a:latin typeface="Times New Roman" panose="02020603050405020304" pitchFamily="18" charset="0"/>
              </a:rPr>
              <a:t> </a:t>
            </a:r>
            <a:r>
              <a:rPr lang="en-US" altLang="en-US" sz="3600" b="1" dirty="0" err="1">
                <a:solidFill>
                  <a:srgbClr val="45A158"/>
                </a:solidFill>
                <a:latin typeface="Times New Roman" panose="02020603050405020304" pitchFamily="18" charset="0"/>
              </a:rPr>
              <a:t>ra</a:t>
            </a:r>
            <a:r>
              <a:rPr lang="en-US" altLang="en-US" sz="3600" b="1" dirty="0">
                <a:solidFill>
                  <a:srgbClr val="45A158"/>
                </a:solidFill>
                <a:latin typeface="Times New Roman" panose="02020603050405020304" pitchFamily="18" charset="0"/>
              </a:rPr>
              <a:t> </a:t>
            </a:r>
            <a:r>
              <a:rPr lang="en-US" altLang="en-US" sz="3600" b="1" dirty="0" err="1">
                <a:solidFill>
                  <a:srgbClr val="45A158"/>
                </a:solidFill>
                <a:latin typeface="Times New Roman" panose="02020603050405020304" pitchFamily="18" charset="0"/>
              </a:rPr>
              <a:t>Đại</a:t>
            </a:r>
            <a:r>
              <a:rPr lang="en-US" altLang="en-US" sz="3600" b="1" dirty="0">
                <a:solidFill>
                  <a:srgbClr val="45A158"/>
                </a:solidFill>
                <a:latin typeface="Times New Roman" panose="02020603050405020304" pitchFamily="18" charset="0"/>
              </a:rPr>
              <a:t> La. </a:t>
            </a:r>
            <a:endParaRPr lang="vi-VN" altLang="en-US" sz="3600" b="1" dirty="0">
              <a:solidFill>
                <a:srgbClr val="45A158"/>
              </a:solidFill>
              <a:latin typeface="Times New Roman" panose="02020603050405020304" pitchFamily="18" charset="0"/>
            </a:endParaRPr>
          </a:p>
        </p:txBody>
      </p:sp>
    </p:spTree>
    <p:extLst>
      <p:ext uri="{BB962C8B-B14F-4D97-AF65-F5344CB8AC3E}">
        <p14:creationId xmlns:p14="http://schemas.microsoft.com/office/powerpoint/2010/main" val="297574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amond(in)">
                                      <p:cBhvr>
                                        <p:cTn id="7" dur="500"/>
                                        <p:tgtEl>
                                          <p:spTgt spid="4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diamond(in)">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fade">
                                      <p:cBhvr>
                                        <p:cTn id="26" dur="500"/>
                                        <p:tgtEl>
                                          <p:spTgt spid="48"/>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randombar(horizontal)">
                                      <p:cBhvr>
                                        <p:cTn id="3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48" grpId="0"/>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untitl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114" y="0"/>
            <a:ext cx="11423650" cy="599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p:cNvSpPr>
            <a:spLocks noChangeArrowheads="1"/>
          </p:cNvSpPr>
          <p:nvPr/>
        </p:nvSpPr>
        <p:spPr bwMode="auto">
          <a:xfrm>
            <a:off x="2358003" y="6110968"/>
            <a:ext cx="7491413" cy="584200"/>
          </a:xfrm>
          <a:prstGeom prst="rect">
            <a:avLst/>
          </a:prstGeom>
          <a:solidFill>
            <a:schemeClr val="bg1"/>
          </a:solidFill>
          <a:ln w="9525">
            <a:solidFill>
              <a:srgbClr val="000000"/>
            </a:solidFill>
            <a:miter lim="800000"/>
            <a:headEnd/>
            <a:tailEnd/>
          </a:ln>
        </p:spPr>
        <p:txBody>
          <a:bodyPr anchor="ctr">
            <a:spAutoFit/>
          </a:bodyPr>
          <a:lstStyle/>
          <a:p>
            <a:pPr algn="ctr" eaLnBrk="1" hangingPunct="1"/>
            <a:r>
              <a:rPr lang="en-US" altLang="en-US" sz="3200" b="1">
                <a:solidFill>
                  <a:srgbClr val="45A158"/>
                </a:solidFill>
                <a:latin typeface="Times New Roman" panose="02020603050405020304" pitchFamily="18" charset="0"/>
                <a:cs typeface="Times New Roman" panose="02020603050405020304" pitchFamily="18" charset="0"/>
              </a:rPr>
              <a:t>Chiếu dời đô ( trưng bày ở Đền Đô )</a:t>
            </a:r>
            <a:endParaRPr lang="en-US" altLang="en-US" sz="3200">
              <a:solidFill>
                <a:srgbClr val="45A15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97174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endParaRPr lang="en-US"/>
          </a:p>
        </p:txBody>
      </p:sp>
      <p:pic>
        <p:nvPicPr>
          <p:cNvPr id="3" name="Picture 10" descr="hinh nen bai h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023" y="705078"/>
            <a:ext cx="11698068" cy="5421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9"/>
          <p:cNvSpPr>
            <a:spLocks noChangeArrowheads="1"/>
          </p:cNvSpPr>
          <p:nvPr/>
        </p:nvSpPr>
        <p:spPr bwMode="auto">
          <a:xfrm>
            <a:off x="984090" y="998587"/>
            <a:ext cx="10191001" cy="4417030"/>
          </a:xfrm>
          <a:prstGeom prst="rect">
            <a:avLst/>
          </a:prstGeom>
          <a:noFill/>
          <a:ln>
            <a:noFill/>
          </a:ln>
          <a:effectLst/>
        </p:spPr>
        <p:txBody>
          <a:bodyPr wrap="square" lIns="143689" tIns="71844" rIns="143689" bIns="71844" anchor="ctr">
            <a:spAutoFit/>
          </a:bodyPr>
          <a:lstStyle/>
          <a:p>
            <a:pPr algn="ctr">
              <a:defRPr/>
            </a:pPr>
            <a:r>
              <a:rPr lang="en-US" altLang="en-US" sz="4000" b="1" noProof="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CHIẾU DỜI ĐÔ</a:t>
            </a:r>
          </a:p>
          <a:p>
            <a:pPr algn="just">
              <a:lnSpc>
                <a:spcPct val="110000"/>
              </a:lnSpc>
              <a:defRPr/>
            </a:pPr>
            <a:r>
              <a:rPr lang="en-US" altLang="en-US" sz="2400" b="1" noProof="1">
                <a:solidFill>
                  <a:srgbClr val="FF0000"/>
                </a:solidFill>
                <a:latin typeface="Times New Roman" panose="02020603050405020304" pitchFamily="18" charset="0"/>
                <a:cs typeface="Times New Roman" panose="02020603050405020304" pitchFamily="18" charset="0"/>
              </a:rPr>
              <a:t>… Chỉ vì muốn đóng đô ở trung tâm m</a:t>
            </a:r>
            <a:r>
              <a:rPr lang="vi-VN" altLang="en-US" sz="2400" b="1" noProof="1">
                <a:solidFill>
                  <a:srgbClr val="FF0000"/>
                </a:solidFill>
                <a:latin typeface="Times New Roman" panose="02020603050405020304" pitchFamily="18" charset="0"/>
                <a:cs typeface="Times New Roman" panose="02020603050405020304" pitchFamily="18" charset="0"/>
              </a:rPr>
              <a:t>ưu toan nghiệp lớn, tính kế muôn đời cho con cháu, trên vâng mệnh trời, dưới theo ý dân, nếu thấy thuận tiện thì thay đổi. Cho nên vận nước lâu dài, phong tục phồn thịnh… Huống chi, Đại La nằm ở giữa trung tâm trời đất, được cái thế rồng cuộn hổ ngồi……. Địa thế rộng mà bằng, đất đai cao mà thoáng. Dân cư khỏi chịu cảnh khốn khổ, ngập lụt, muôn vật rất mực phong phú, tốt tươi. Xem khắp đất Việt ta, chỉ nơi này là thắng địa. Thật là chốn hội tụ trọng yếu của bốn phương đất nước. Cũng là nơi kinh đô bậc nhất của đế vương muôn đời.</a:t>
            </a:r>
            <a:endParaRPr lang="en-US" altLang="en-US" sz="2400" b="1" noProof="1">
              <a:solidFill>
                <a:srgbClr val="FF0000"/>
              </a:solidFill>
              <a:latin typeface="Times New Roman" panose="02020603050405020304" pitchFamily="18" charset="0"/>
              <a:cs typeface="Times New Roman" panose="02020603050405020304" pitchFamily="18" charset="0"/>
            </a:endParaRPr>
          </a:p>
          <a:p>
            <a:pPr algn="just">
              <a:lnSpc>
                <a:spcPct val="110000"/>
              </a:lnSpc>
              <a:defRPr/>
            </a:pPr>
            <a:r>
              <a:rPr lang="en-US" sz="2400" b="1" dirty="0">
                <a:solidFill>
                  <a:srgbClr val="FFFF00"/>
                </a:solidFill>
                <a:latin typeface="Times New Roman" panose="02020603050405020304" pitchFamily="18" charset="0"/>
              </a:rPr>
              <a:t>                                             </a:t>
            </a:r>
            <a:r>
              <a:rPr lang="en-US" sz="2400" b="1" i="1" dirty="0">
                <a:solidFill>
                  <a:srgbClr val="FF0000"/>
                </a:solidFill>
                <a:latin typeface="Times New Roman" panose="02020603050405020304" pitchFamily="18" charset="0"/>
              </a:rPr>
              <a:t>(</a:t>
            </a:r>
            <a:r>
              <a:rPr lang="en-US" sz="2400" b="1" i="1" dirty="0" err="1">
                <a:solidFill>
                  <a:srgbClr val="FF0000"/>
                </a:solidFill>
                <a:latin typeface="Times New Roman" panose="02020603050405020304" pitchFamily="18" charset="0"/>
              </a:rPr>
              <a:t>Bản</a:t>
            </a:r>
            <a:r>
              <a:rPr lang="en-US" sz="2400" b="1" i="1" dirty="0">
                <a:solidFill>
                  <a:srgbClr val="FF0000"/>
                </a:solidFill>
                <a:latin typeface="Times New Roman" panose="02020603050405020304" pitchFamily="18" charset="0"/>
              </a:rPr>
              <a:t> </a:t>
            </a:r>
            <a:r>
              <a:rPr lang="en-US" sz="2400" b="1" i="1" dirty="0" err="1">
                <a:solidFill>
                  <a:srgbClr val="FF0000"/>
                </a:solidFill>
                <a:latin typeface="Times New Roman" panose="02020603050405020304" pitchFamily="18" charset="0"/>
              </a:rPr>
              <a:t>dịch</a:t>
            </a:r>
            <a:r>
              <a:rPr lang="en-US" sz="2400" b="1" i="1" dirty="0">
                <a:solidFill>
                  <a:srgbClr val="FF0000"/>
                </a:solidFill>
                <a:latin typeface="Times New Roman" panose="02020603050405020304" pitchFamily="18" charset="0"/>
              </a:rPr>
              <a:t> </a:t>
            </a:r>
            <a:r>
              <a:rPr lang="en-US" sz="2400" b="1" i="1" dirty="0" err="1">
                <a:solidFill>
                  <a:srgbClr val="FF0000"/>
                </a:solidFill>
                <a:latin typeface="Times New Roman" panose="02020603050405020304" pitchFamily="18" charset="0"/>
              </a:rPr>
              <a:t>của</a:t>
            </a:r>
            <a:r>
              <a:rPr lang="en-US" sz="2400" b="1" i="1" dirty="0">
                <a:solidFill>
                  <a:srgbClr val="FF0000"/>
                </a:solidFill>
                <a:latin typeface="Times New Roman" panose="02020603050405020304" pitchFamily="18" charset="0"/>
              </a:rPr>
              <a:t> </a:t>
            </a:r>
            <a:r>
              <a:rPr lang="en-US" sz="2400" b="1" i="1" dirty="0" err="1">
                <a:solidFill>
                  <a:srgbClr val="FF0000"/>
                </a:solidFill>
                <a:latin typeface="Times New Roman" panose="02020603050405020304" pitchFamily="18" charset="0"/>
              </a:rPr>
              <a:t>Nhà</a:t>
            </a:r>
            <a:r>
              <a:rPr lang="en-US" sz="2400" b="1" i="1" dirty="0">
                <a:solidFill>
                  <a:srgbClr val="FF0000"/>
                </a:solidFill>
                <a:latin typeface="Times New Roman" panose="02020603050405020304" pitchFamily="18" charset="0"/>
              </a:rPr>
              <a:t> </a:t>
            </a:r>
            <a:r>
              <a:rPr lang="en-US" sz="2400" b="1" i="1" dirty="0" err="1">
                <a:solidFill>
                  <a:srgbClr val="FF0000"/>
                </a:solidFill>
                <a:latin typeface="Times New Roman" panose="02020603050405020304" pitchFamily="18" charset="0"/>
              </a:rPr>
              <a:t>xuất</a:t>
            </a:r>
            <a:r>
              <a:rPr lang="en-US" sz="2400" b="1" i="1" dirty="0">
                <a:solidFill>
                  <a:srgbClr val="FF0000"/>
                </a:solidFill>
                <a:latin typeface="Times New Roman" panose="02020603050405020304" pitchFamily="18" charset="0"/>
              </a:rPr>
              <a:t> </a:t>
            </a:r>
            <a:r>
              <a:rPr lang="en-US" sz="2400" b="1" i="1" dirty="0" err="1">
                <a:solidFill>
                  <a:srgbClr val="FF0000"/>
                </a:solidFill>
                <a:latin typeface="Times New Roman" panose="02020603050405020304" pitchFamily="18" charset="0"/>
              </a:rPr>
              <a:t>bản</a:t>
            </a:r>
            <a:r>
              <a:rPr lang="en-US" sz="2400" b="1" i="1" dirty="0">
                <a:solidFill>
                  <a:srgbClr val="FF0000"/>
                </a:solidFill>
                <a:latin typeface="Times New Roman" panose="02020603050405020304" pitchFamily="18" charset="0"/>
              </a:rPr>
              <a:t> </a:t>
            </a:r>
            <a:r>
              <a:rPr lang="en-US" sz="2400" b="1" i="1" dirty="0" err="1">
                <a:solidFill>
                  <a:srgbClr val="FF0000"/>
                </a:solidFill>
                <a:latin typeface="Times New Roman" panose="02020603050405020304" pitchFamily="18" charset="0"/>
              </a:rPr>
              <a:t>Khoa</a:t>
            </a:r>
            <a:r>
              <a:rPr lang="en-US" sz="2400" b="1" i="1" dirty="0">
                <a:solidFill>
                  <a:srgbClr val="FF0000"/>
                </a:solidFill>
                <a:latin typeface="Times New Roman" panose="02020603050405020304" pitchFamily="18" charset="0"/>
              </a:rPr>
              <a:t> </a:t>
            </a:r>
            <a:r>
              <a:rPr lang="en-US" sz="2400" b="1" i="1" dirty="0" err="1">
                <a:solidFill>
                  <a:srgbClr val="FF0000"/>
                </a:solidFill>
                <a:latin typeface="Times New Roman" panose="02020603050405020304" pitchFamily="18" charset="0"/>
              </a:rPr>
              <a:t>học</a:t>
            </a:r>
            <a:r>
              <a:rPr lang="en-US" sz="2400" b="1" i="1" dirty="0">
                <a:solidFill>
                  <a:srgbClr val="FF0000"/>
                </a:solidFill>
                <a:latin typeface="Times New Roman" panose="02020603050405020304" pitchFamily="18" charset="0"/>
              </a:rPr>
              <a:t> </a:t>
            </a:r>
            <a:r>
              <a:rPr lang="en-US" sz="2400" b="1" i="1" dirty="0" err="1">
                <a:solidFill>
                  <a:srgbClr val="FF0000"/>
                </a:solidFill>
                <a:latin typeface="Times New Roman" panose="02020603050405020304" pitchFamily="18" charset="0"/>
              </a:rPr>
              <a:t>xã</a:t>
            </a:r>
            <a:r>
              <a:rPr lang="en-US" sz="2400" b="1" i="1" dirty="0">
                <a:solidFill>
                  <a:srgbClr val="FF0000"/>
                </a:solidFill>
                <a:latin typeface="Times New Roman" panose="02020603050405020304" pitchFamily="18" charset="0"/>
              </a:rPr>
              <a:t> </a:t>
            </a:r>
            <a:r>
              <a:rPr lang="en-US" sz="2400" b="1" i="1" dirty="0" err="1">
                <a:solidFill>
                  <a:srgbClr val="FF0000"/>
                </a:solidFill>
                <a:latin typeface="Times New Roman" panose="02020603050405020304" pitchFamily="18" charset="0"/>
              </a:rPr>
              <a:t>hội</a:t>
            </a:r>
            <a:r>
              <a:rPr lang="en-US" sz="2400" b="1" i="1" dirty="0">
                <a:solidFill>
                  <a:srgbClr val="FF0000"/>
                </a:solidFill>
                <a:latin typeface="Times New Roman" panose="02020603050405020304" pitchFamily="18" charset="0"/>
              </a:rPr>
              <a:t>)</a:t>
            </a:r>
            <a:endParaRPr lang="vi-VN" altLang="en-US" sz="2400" b="1" noProof="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02126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29"/>
          <p:cNvGrpSpPr/>
          <p:nvPr/>
        </p:nvGrpSpPr>
        <p:grpSpPr>
          <a:xfrm>
            <a:off x="0" y="-120073"/>
            <a:ext cx="12192000" cy="6858000"/>
            <a:chOff x="0" y="0"/>
            <a:chExt cx="12192000" cy="6858000"/>
          </a:xfrm>
        </p:grpSpPr>
        <p:pic>
          <p:nvPicPr>
            <p:cNvPr id="10" name="图片 30"/>
            <p:cNvPicPr>
              <a:picLocks noChangeAspect="1"/>
            </p:cNvPicPr>
            <p:nvPr/>
          </p:nvPicPr>
          <p:blipFill rotWithShape="1">
            <a:blip r:embed="rId2">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11" name="直接连接符 37"/>
            <p:cNvCxnSpPr/>
            <p:nvPr/>
          </p:nvCxnSpPr>
          <p:spPr>
            <a:xfrm>
              <a:off x="891309" y="1162954"/>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2" name="Content Placeholder 1"/>
          <p:cNvSpPr>
            <a:spLocks noGrp="1"/>
          </p:cNvSpPr>
          <p:nvPr>
            <p:ph/>
          </p:nvPr>
        </p:nvSpPr>
        <p:spPr/>
        <p:txBody>
          <a:bodyPr/>
          <a:lstStyle/>
          <a:p>
            <a:endParaRPr lang="en-US" dirty="0"/>
          </a:p>
        </p:txBody>
      </p:sp>
      <p:sp>
        <p:nvSpPr>
          <p:cNvPr id="3" name="Rectangle 2"/>
          <p:cNvSpPr>
            <a:spLocks noChangeArrowheads="1"/>
          </p:cNvSpPr>
          <p:nvPr/>
        </p:nvSpPr>
        <p:spPr bwMode="auto">
          <a:xfrm>
            <a:off x="299131" y="1164092"/>
            <a:ext cx="1109387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buFont typeface="Wingdings" panose="05000000000000000000" pitchFamily="2" charset="2"/>
              <a:buChar char="v"/>
            </a:pPr>
            <a:r>
              <a:rPr lang="en-US" altLang="en-US" sz="2800" b="1">
                <a:solidFill>
                  <a:srgbClr val="7030A0"/>
                </a:solidFill>
                <a:latin typeface="Times New Roman" panose="02020603050405020304" pitchFamily="18" charset="0"/>
              </a:rPr>
              <a:t> Năm 1397 : Hồ Quý Ly đổi tên l</a:t>
            </a:r>
            <a:r>
              <a:rPr lang="en-US" altLang="en-US" sz="2800" b="1">
                <a:solidFill>
                  <a:srgbClr val="7030A0"/>
                </a:solidFill>
                <a:latin typeface="Times New Roman" panose="02020603050405020304" pitchFamily="18" charset="0"/>
                <a:cs typeface="Times New Roman" panose="02020603050405020304" pitchFamily="18" charset="0"/>
              </a:rPr>
              <a:t>à</a:t>
            </a:r>
            <a:r>
              <a:rPr lang="en-US" altLang="en-US" sz="2800" b="1">
                <a:solidFill>
                  <a:srgbClr val="7030A0"/>
                </a:solidFill>
                <a:latin typeface="Times New Roman" panose="02020603050405020304" pitchFamily="18" charset="0"/>
              </a:rPr>
              <a:t> th</a:t>
            </a:r>
            <a:r>
              <a:rPr lang="en-US" altLang="en-US" sz="2800" b="1">
                <a:solidFill>
                  <a:srgbClr val="7030A0"/>
                </a:solidFill>
                <a:latin typeface="Times New Roman" panose="02020603050405020304" pitchFamily="18" charset="0"/>
                <a:cs typeface="Times New Roman" panose="02020603050405020304" pitchFamily="18" charset="0"/>
              </a:rPr>
              <a:t>à</a:t>
            </a:r>
            <a:r>
              <a:rPr lang="en-US" altLang="en-US" sz="2800" b="1">
                <a:solidFill>
                  <a:srgbClr val="7030A0"/>
                </a:solidFill>
                <a:latin typeface="Times New Roman" panose="02020603050405020304" pitchFamily="18" charset="0"/>
              </a:rPr>
              <a:t>nh Đông Đô.</a:t>
            </a:r>
            <a:endParaRPr lang="en-US" altLang="en-US" sz="2800" b="1">
              <a:solidFill>
                <a:srgbClr val="7030A0"/>
              </a:solidFill>
              <a:latin typeface="Times New Roman" panose="02020603050405020304" pitchFamily="18" charset="0"/>
              <a:cs typeface="Times New Roman" panose="02020603050405020304" pitchFamily="18" charset="0"/>
            </a:endParaRPr>
          </a:p>
        </p:txBody>
      </p:sp>
      <p:sp>
        <p:nvSpPr>
          <p:cNvPr id="4" name="Rectangle 3"/>
          <p:cNvSpPr>
            <a:spLocks noChangeArrowheads="1"/>
          </p:cNvSpPr>
          <p:nvPr/>
        </p:nvSpPr>
        <p:spPr bwMode="auto">
          <a:xfrm>
            <a:off x="299131" y="2102304"/>
            <a:ext cx="1022110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buFont typeface="Wingdings" panose="05000000000000000000" pitchFamily="2" charset="2"/>
              <a:buChar char="v"/>
            </a:pPr>
            <a:r>
              <a:rPr lang="en-US" altLang="en-US" sz="2800" b="1">
                <a:solidFill>
                  <a:srgbClr val="7030A0"/>
                </a:solidFill>
                <a:latin typeface="Times New Roman" panose="02020603050405020304" pitchFamily="18" charset="0"/>
              </a:rPr>
              <a:t> Năm 1407 :  th</a:t>
            </a:r>
            <a:r>
              <a:rPr lang="en-US" altLang="en-US" sz="2800" b="1">
                <a:solidFill>
                  <a:srgbClr val="7030A0"/>
                </a:solidFill>
                <a:latin typeface="Times New Roman" panose="02020603050405020304" pitchFamily="18" charset="0"/>
                <a:cs typeface="Times New Roman" panose="02020603050405020304" pitchFamily="18" charset="0"/>
              </a:rPr>
              <a:t>à</a:t>
            </a:r>
            <a:r>
              <a:rPr lang="en-US" altLang="en-US" sz="2800" b="1">
                <a:solidFill>
                  <a:srgbClr val="7030A0"/>
                </a:solidFill>
                <a:latin typeface="Times New Roman" panose="02020603050405020304" pitchFamily="18" charset="0"/>
              </a:rPr>
              <a:t>nh  Đông Quan.</a:t>
            </a:r>
            <a:endParaRPr lang="en-US" altLang="en-US" sz="2800" b="1">
              <a:solidFill>
                <a:srgbClr val="7030A0"/>
              </a:solidFill>
              <a:latin typeface="Times New Roman" panose="02020603050405020304" pitchFamily="18" charset="0"/>
              <a:cs typeface="Times New Roman" panose="02020603050405020304" pitchFamily="18" charset="0"/>
            </a:endParaRPr>
          </a:p>
        </p:txBody>
      </p:sp>
      <p:sp>
        <p:nvSpPr>
          <p:cNvPr id="5" name="Rectangle 4"/>
          <p:cNvSpPr>
            <a:spLocks noChangeArrowheads="1"/>
          </p:cNvSpPr>
          <p:nvPr/>
        </p:nvSpPr>
        <p:spPr bwMode="auto">
          <a:xfrm>
            <a:off x="288018" y="2691267"/>
            <a:ext cx="902968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buFont typeface="Wingdings" panose="05000000000000000000" pitchFamily="2" charset="2"/>
              <a:buChar char="v"/>
            </a:pPr>
            <a:r>
              <a:rPr lang="en-US" altLang="en-US" sz="2800" b="1">
                <a:solidFill>
                  <a:srgbClr val="7030A0"/>
                </a:solidFill>
                <a:latin typeface="Times New Roman" panose="02020603050405020304" pitchFamily="18" charset="0"/>
              </a:rPr>
              <a:t> Năm 1428 : Lê Lợi đổi tên l</a:t>
            </a:r>
            <a:r>
              <a:rPr lang="en-US" altLang="en-US" sz="2800" b="1">
                <a:solidFill>
                  <a:srgbClr val="7030A0"/>
                </a:solidFill>
                <a:latin typeface="Times New Roman" panose="02020603050405020304" pitchFamily="18" charset="0"/>
                <a:cs typeface="Times New Roman" panose="02020603050405020304" pitchFamily="18" charset="0"/>
              </a:rPr>
              <a:t>à</a:t>
            </a:r>
            <a:r>
              <a:rPr lang="en-US" altLang="en-US" sz="2800" b="1">
                <a:solidFill>
                  <a:srgbClr val="7030A0"/>
                </a:solidFill>
                <a:latin typeface="Times New Roman" panose="02020603050405020304" pitchFamily="18" charset="0"/>
              </a:rPr>
              <a:t> th</a:t>
            </a:r>
            <a:r>
              <a:rPr lang="en-US" altLang="en-US" sz="2800" b="1">
                <a:solidFill>
                  <a:srgbClr val="7030A0"/>
                </a:solidFill>
                <a:latin typeface="Times New Roman" panose="02020603050405020304" pitchFamily="18" charset="0"/>
                <a:cs typeface="Times New Roman" panose="02020603050405020304" pitchFamily="18" charset="0"/>
              </a:rPr>
              <a:t>à</a:t>
            </a:r>
            <a:r>
              <a:rPr lang="en-US" altLang="en-US" sz="2800" b="1">
                <a:solidFill>
                  <a:srgbClr val="7030A0"/>
                </a:solidFill>
                <a:latin typeface="Times New Roman" panose="02020603050405020304" pitchFamily="18" charset="0"/>
              </a:rPr>
              <a:t>nh Đông Kinh.</a:t>
            </a:r>
            <a:endParaRPr lang="en-US" altLang="en-US" sz="2800" b="1">
              <a:solidFill>
                <a:srgbClr val="7030A0"/>
              </a:solidFill>
              <a:latin typeface="Times New Roman" panose="02020603050405020304" pitchFamily="18" charset="0"/>
              <a:cs typeface="Times New Roman" panose="02020603050405020304" pitchFamily="18" charset="0"/>
            </a:endParaRPr>
          </a:p>
        </p:txBody>
      </p:sp>
      <p:sp>
        <p:nvSpPr>
          <p:cNvPr id="6" name="Rectangle 18"/>
          <p:cNvSpPr>
            <a:spLocks noChangeArrowheads="1"/>
          </p:cNvSpPr>
          <p:nvPr/>
        </p:nvSpPr>
        <p:spPr bwMode="auto">
          <a:xfrm>
            <a:off x="264206" y="3375479"/>
            <a:ext cx="1175548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buFont typeface="Wingdings" panose="05000000000000000000" pitchFamily="2" charset="2"/>
              <a:buChar char="v"/>
            </a:pPr>
            <a:r>
              <a:rPr lang="en-US" altLang="en-US" sz="2800" b="1">
                <a:solidFill>
                  <a:srgbClr val="7030A0"/>
                </a:solidFill>
                <a:latin typeface="Times New Roman" panose="02020603050405020304" pitchFamily="18" charset="0"/>
              </a:rPr>
              <a:t> Năm 1888 : Tổng thống Pháp ra sắc lệnh th</a:t>
            </a:r>
            <a:r>
              <a:rPr lang="en-US" altLang="en-US" sz="2800" b="1">
                <a:solidFill>
                  <a:srgbClr val="7030A0"/>
                </a:solidFill>
                <a:latin typeface="Times New Roman" panose="02020603050405020304" pitchFamily="18" charset="0"/>
                <a:cs typeface="Times New Roman" panose="02020603050405020304" pitchFamily="18" charset="0"/>
              </a:rPr>
              <a:t>à</a:t>
            </a:r>
            <a:r>
              <a:rPr lang="en-US" altLang="en-US" sz="2800" b="1">
                <a:solidFill>
                  <a:srgbClr val="7030A0"/>
                </a:solidFill>
                <a:latin typeface="Times New Roman" panose="02020603050405020304" pitchFamily="18" charset="0"/>
              </a:rPr>
              <a:t>nh lập th</a:t>
            </a:r>
            <a:r>
              <a:rPr lang="en-US" altLang="en-US" sz="2800" b="1">
                <a:solidFill>
                  <a:srgbClr val="7030A0"/>
                </a:solidFill>
                <a:latin typeface="Times New Roman" panose="02020603050405020304" pitchFamily="18" charset="0"/>
                <a:cs typeface="Times New Roman" panose="02020603050405020304" pitchFamily="18" charset="0"/>
              </a:rPr>
              <a:t>à</a:t>
            </a:r>
            <a:r>
              <a:rPr lang="en-US" altLang="en-US" sz="2800" b="1">
                <a:solidFill>
                  <a:srgbClr val="7030A0"/>
                </a:solidFill>
                <a:latin typeface="Times New Roman" panose="02020603050405020304" pitchFamily="18" charset="0"/>
              </a:rPr>
              <a:t>nh phố H</a:t>
            </a:r>
            <a:r>
              <a:rPr lang="en-US" altLang="en-US" sz="2800" b="1">
                <a:solidFill>
                  <a:srgbClr val="7030A0"/>
                </a:solidFill>
                <a:latin typeface="Times New Roman" panose="02020603050405020304" pitchFamily="18" charset="0"/>
                <a:cs typeface="Times New Roman" panose="02020603050405020304" pitchFamily="18" charset="0"/>
              </a:rPr>
              <a:t>à</a:t>
            </a:r>
            <a:r>
              <a:rPr lang="en-US" altLang="en-US" sz="2800" b="1">
                <a:solidFill>
                  <a:srgbClr val="7030A0"/>
                </a:solidFill>
                <a:latin typeface="Times New Roman" panose="02020603050405020304" pitchFamily="18" charset="0"/>
              </a:rPr>
              <a:t> Nội.</a:t>
            </a:r>
            <a:endParaRPr lang="en-US" altLang="en-US" sz="2800" b="1">
              <a:solidFill>
                <a:srgbClr val="7030A0"/>
              </a:solidFill>
              <a:latin typeface="Times New Roman" panose="02020603050405020304" pitchFamily="18" charset="0"/>
              <a:cs typeface="Times New Roman" panose="02020603050405020304" pitchFamily="18" charset="0"/>
            </a:endParaRPr>
          </a:p>
        </p:txBody>
      </p:sp>
      <p:sp>
        <p:nvSpPr>
          <p:cNvPr id="7" name="Rectangle 19"/>
          <p:cNvSpPr>
            <a:spLocks noChangeArrowheads="1"/>
          </p:cNvSpPr>
          <p:nvPr/>
        </p:nvSpPr>
        <p:spPr bwMode="auto">
          <a:xfrm>
            <a:off x="299131" y="4231142"/>
            <a:ext cx="1128326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just" eaLnBrk="1" hangingPunct="1">
              <a:buFont typeface="Wingdings" panose="05000000000000000000" pitchFamily="2" charset="2"/>
              <a:buChar char="v"/>
            </a:pPr>
            <a:r>
              <a:rPr lang="en-US" altLang="en-US" sz="2800" b="1">
                <a:solidFill>
                  <a:srgbClr val="7030A0"/>
                </a:solidFill>
                <a:latin typeface="Times New Roman" panose="02020603050405020304" pitchFamily="18" charset="0"/>
              </a:rPr>
              <a:t> Năm 1946 : Quốc hội xác định H</a:t>
            </a:r>
            <a:r>
              <a:rPr lang="en-US" altLang="en-US" sz="2800" b="1">
                <a:solidFill>
                  <a:srgbClr val="7030A0"/>
                </a:solidFill>
                <a:latin typeface="Times New Roman" panose="02020603050405020304" pitchFamily="18" charset="0"/>
                <a:cs typeface="Times New Roman" panose="02020603050405020304" pitchFamily="18" charset="0"/>
              </a:rPr>
              <a:t>à</a:t>
            </a:r>
            <a:r>
              <a:rPr lang="en-US" altLang="en-US" sz="2800" b="1">
                <a:solidFill>
                  <a:srgbClr val="7030A0"/>
                </a:solidFill>
                <a:latin typeface="Times New Roman" panose="02020603050405020304" pitchFamily="18" charset="0"/>
              </a:rPr>
              <a:t> Nội l</a:t>
            </a:r>
            <a:r>
              <a:rPr lang="en-US" altLang="en-US" sz="2800" b="1">
                <a:solidFill>
                  <a:srgbClr val="7030A0"/>
                </a:solidFill>
                <a:latin typeface="Times New Roman" panose="02020603050405020304" pitchFamily="18" charset="0"/>
                <a:cs typeface="Times New Roman" panose="02020603050405020304" pitchFamily="18" charset="0"/>
              </a:rPr>
              <a:t>à</a:t>
            </a:r>
            <a:r>
              <a:rPr lang="en-US" altLang="en-US" sz="2800" b="1">
                <a:solidFill>
                  <a:srgbClr val="7030A0"/>
                </a:solidFill>
                <a:latin typeface="Times New Roman" panose="02020603050405020304" pitchFamily="18" charset="0"/>
              </a:rPr>
              <a:t> </a:t>
            </a:r>
            <a:r>
              <a:rPr lang="en-US" altLang="en-US" sz="2800" b="1" i="1">
                <a:solidFill>
                  <a:srgbClr val="7030A0"/>
                </a:solidFill>
                <a:latin typeface="Times New Roman" panose="02020603050405020304" pitchFamily="18" charset="0"/>
              </a:rPr>
              <a:t>thủ đô</a:t>
            </a:r>
            <a:r>
              <a:rPr lang="en-US" altLang="en-US" sz="2800" b="1">
                <a:solidFill>
                  <a:srgbClr val="7030A0"/>
                </a:solidFill>
                <a:latin typeface="Times New Roman" panose="02020603050405020304" pitchFamily="18" charset="0"/>
              </a:rPr>
              <a:t> của nước Việt Nam dân chủ cộng hòa.</a:t>
            </a:r>
            <a:endParaRPr lang="en-US" altLang="en-US" sz="2800" b="1">
              <a:solidFill>
                <a:srgbClr val="7030A0"/>
              </a:solidFill>
              <a:latin typeface="Times New Roman" panose="02020603050405020304" pitchFamily="18" charset="0"/>
              <a:cs typeface="Times New Roman" panose="02020603050405020304" pitchFamily="18" charset="0"/>
            </a:endParaRPr>
          </a:p>
        </p:txBody>
      </p:sp>
      <p:sp>
        <p:nvSpPr>
          <p:cNvPr id="8" name="Rectangle 1"/>
          <p:cNvSpPr>
            <a:spLocks noChangeArrowheads="1"/>
          </p:cNvSpPr>
          <p:nvPr/>
        </p:nvSpPr>
        <p:spPr bwMode="auto">
          <a:xfrm>
            <a:off x="766649" y="383852"/>
            <a:ext cx="881278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en-US" sz="3600" b="1" dirty="0" smtClean="0">
                <a:solidFill>
                  <a:srgbClr val="0000FF"/>
                </a:solidFill>
                <a:latin typeface="Times New Roman" panose="02020603050405020304" pitchFamily="18" charset="0"/>
              </a:rPr>
              <a:t>* </a:t>
            </a:r>
            <a:r>
              <a:rPr lang="en-US" sz="3600" b="1" dirty="0" err="1" smtClean="0">
                <a:solidFill>
                  <a:srgbClr val="0000FF"/>
                </a:solidFill>
                <a:latin typeface="Times New Roman" panose="02020603050405020304" pitchFamily="18" charset="0"/>
              </a:rPr>
              <a:t>Thăng</a:t>
            </a:r>
            <a:r>
              <a:rPr lang="en-US" sz="3600" b="1" dirty="0" smtClean="0">
                <a:solidFill>
                  <a:srgbClr val="0000FF"/>
                </a:solidFill>
                <a:latin typeface="Times New Roman" panose="02020603050405020304" pitchFamily="18" charset="0"/>
              </a:rPr>
              <a:t> </a:t>
            </a:r>
            <a:r>
              <a:rPr lang="en-US" sz="3600" b="1" dirty="0">
                <a:solidFill>
                  <a:srgbClr val="0000FF"/>
                </a:solidFill>
                <a:latin typeface="Times New Roman" panose="02020603050405020304" pitchFamily="18" charset="0"/>
              </a:rPr>
              <a:t>Long </a:t>
            </a:r>
            <a:r>
              <a:rPr lang="en-US" sz="3600" b="1" dirty="0" err="1">
                <a:solidFill>
                  <a:srgbClr val="0000FF"/>
                </a:solidFill>
                <a:latin typeface="Times New Roman" panose="02020603050405020304" pitchFamily="18" charset="0"/>
              </a:rPr>
              <a:t>còn</a:t>
            </a:r>
            <a:r>
              <a:rPr lang="en-US" sz="3600" b="1" dirty="0">
                <a:solidFill>
                  <a:srgbClr val="0000FF"/>
                </a:solidFill>
                <a:latin typeface="Times New Roman" panose="02020603050405020304" pitchFamily="18" charset="0"/>
              </a:rPr>
              <a:t> </a:t>
            </a:r>
            <a:r>
              <a:rPr lang="en-US" sz="3600" b="1" dirty="0" err="1">
                <a:solidFill>
                  <a:srgbClr val="0000FF"/>
                </a:solidFill>
                <a:latin typeface="Times New Roman" panose="02020603050405020304" pitchFamily="18" charset="0"/>
              </a:rPr>
              <a:t>có</a:t>
            </a:r>
            <a:r>
              <a:rPr lang="en-US" sz="3600" b="1" dirty="0">
                <a:solidFill>
                  <a:srgbClr val="0000FF"/>
                </a:solidFill>
                <a:latin typeface="Times New Roman" panose="02020603050405020304" pitchFamily="18" charset="0"/>
              </a:rPr>
              <a:t> </a:t>
            </a:r>
            <a:r>
              <a:rPr lang="en-US" sz="3600" b="1" dirty="0" err="1">
                <a:solidFill>
                  <a:srgbClr val="0000FF"/>
                </a:solidFill>
                <a:latin typeface="Times New Roman" panose="02020603050405020304" pitchFamily="18" charset="0"/>
              </a:rPr>
              <a:t>các</a:t>
            </a:r>
            <a:r>
              <a:rPr lang="en-US" sz="3600" b="1" dirty="0">
                <a:solidFill>
                  <a:srgbClr val="0000FF"/>
                </a:solidFill>
                <a:latin typeface="Times New Roman" panose="02020603050405020304" pitchFamily="18" charset="0"/>
              </a:rPr>
              <a:t> </a:t>
            </a:r>
            <a:r>
              <a:rPr lang="en-US" sz="3600" b="1" dirty="0" err="1">
                <a:solidFill>
                  <a:srgbClr val="0000FF"/>
                </a:solidFill>
                <a:latin typeface="Times New Roman" panose="02020603050405020304" pitchFamily="18" charset="0"/>
              </a:rPr>
              <a:t>tên</a:t>
            </a:r>
            <a:r>
              <a:rPr lang="en-US" sz="3600" b="1" dirty="0">
                <a:solidFill>
                  <a:srgbClr val="0000FF"/>
                </a:solidFill>
                <a:latin typeface="Times New Roman" panose="02020603050405020304" pitchFamily="18" charset="0"/>
              </a:rPr>
              <a:t> </a:t>
            </a:r>
            <a:r>
              <a:rPr lang="en-US" sz="3600" b="1" dirty="0" err="1">
                <a:solidFill>
                  <a:srgbClr val="0000FF"/>
                </a:solidFill>
                <a:latin typeface="Times New Roman" panose="02020603050405020304" pitchFamily="18" charset="0"/>
              </a:rPr>
              <a:t>gọi</a:t>
            </a:r>
            <a:r>
              <a:rPr lang="en-US" sz="3600" b="1" dirty="0">
                <a:solidFill>
                  <a:srgbClr val="0000FF"/>
                </a:solidFill>
                <a:latin typeface="Times New Roman" panose="02020603050405020304" pitchFamily="18" charset="0"/>
              </a:rPr>
              <a:t> </a:t>
            </a:r>
            <a:r>
              <a:rPr lang="en-US" sz="3600" b="1" dirty="0" err="1">
                <a:solidFill>
                  <a:srgbClr val="0000FF"/>
                </a:solidFill>
                <a:latin typeface="Times New Roman" panose="02020603050405020304" pitchFamily="18" charset="0"/>
              </a:rPr>
              <a:t>khác</a:t>
            </a:r>
            <a:r>
              <a:rPr lang="en-US" sz="3600" b="1" dirty="0">
                <a:solidFill>
                  <a:srgbClr val="0000FF"/>
                </a:solidFill>
                <a:latin typeface="Times New Roman" panose="02020603050405020304" pitchFamily="18" charset="0"/>
              </a:rPr>
              <a:t>:</a:t>
            </a:r>
            <a:endParaRPr lang="en-US" sz="3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876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endParaRPr lang="en-US"/>
          </a:p>
        </p:txBody>
      </p:sp>
      <p:pic>
        <p:nvPicPr>
          <p:cNvPr id="3"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Oval 3"/>
          <p:cNvSpPr/>
          <p:nvPr/>
        </p:nvSpPr>
        <p:spPr>
          <a:xfrm>
            <a:off x="6434316" y="-1141487"/>
            <a:ext cx="9991368" cy="9991368"/>
          </a:xfrm>
          <a:prstGeom prst="ellipse">
            <a:avLst/>
          </a:prstGeom>
          <a:blipFill dpi="0" rotWithShape="1">
            <a:blip r:embed="rId3">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66075" y="617846"/>
            <a:ext cx="8763000" cy="4041239"/>
          </a:xfrm>
          <a:prstGeom prst="rect">
            <a:avLst/>
          </a:prstGeom>
          <a:solidFill>
            <a:schemeClr val="accent4">
              <a:lumMod val="75000"/>
            </a:schemeClr>
          </a:solidFill>
          <a:ln>
            <a:noFill/>
          </a:ln>
          <a:effectLst>
            <a:glow rad="228600">
              <a:schemeClr val="accent2">
                <a:satMod val="175000"/>
                <a:alpha val="40000"/>
              </a:schemeClr>
            </a:glow>
          </a:effectLst>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5400" b="1" dirty="0" smtClean="0">
                <a:ln w="0"/>
                <a:solidFill>
                  <a:srgbClr val="1F8B4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HOẠT ĐỘNG 3</a:t>
            </a:r>
          </a:p>
          <a:p>
            <a:pPr algn="ctr" eaLnBrk="1" hangingPunct="1">
              <a:defRPr/>
            </a:pPr>
            <a:r>
              <a:rPr lang="en-US" sz="5400" b="1"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KINH THÀNH THĂNG LONG DƯỚI THỜI NHÀ LÝ</a:t>
            </a:r>
            <a:endParaRPr lang="en-US" sz="5400" b="1"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770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8" presetClass="emph" presetSubtype="0" repeatCount="indefinite" fill="hold" grpId="0" nodeType="withEffect">
                                  <p:stCondLst>
                                    <p:cond delay="0"/>
                                  </p:stCondLst>
                                  <p:childTnLst>
                                    <p:animRot by="21600000">
                                      <p:cBhvr>
                                        <p:cTn id="14" dur="2500" fill="hold"/>
                                        <p:tgtEl>
                                          <p:spTgt spid="4"/>
                                        </p:tgtEl>
                                        <p:attrNameLst>
                                          <p:attrName>r</p:attrName>
                                        </p:attrNameLst>
                                      </p:cBhvr>
                                    </p:animRot>
                                  </p:childTnLst>
                                </p:cTn>
                              </p:par>
                            </p:childTnLst>
                          </p:cTn>
                        </p:par>
                        <p:par>
                          <p:cTn id="15" fill="hold">
                            <p:stCondLst>
                              <p:cond delay="2500"/>
                            </p:stCondLst>
                            <p:childTnLst>
                              <p:par>
                                <p:cTn id="16" presetID="53" presetClass="entr" presetSubtype="16" fill="hold" grpId="1"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92" name="Line 159"/>
          <p:cNvSpPr>
            <a:spLocks noChangeShapeType="1"/>
          </p:cNvSpPr>
          <p:nvPr/>
        </p:nvSpPr>
        <p:spPr bwMode="auto">
          <a:xfrm>
            <a:off x="1184673" y="1485900"/>
            <a:ext cx="2053828" cy="0"/>
          </a:xfrm>
          <a:prstGeom prst="line">
            <a:avLst/>
          </a:prstGeom>
          <a:noFill/>
          <a:ln w="38100" cmpd="dbl">
            <a:solidFill>
              <a:srgbClr val="0000CC"/>
            </a:solidFill>
            <a:round/>
            <a:headEnd/>
            <a:tailEnd/>
          </a:ln>
          <a:extLst>
            <a:ext uri="{909E8E84-426E-40DD-AFC4-6F175D3DCCD1}">
              <a14:hiddenFill xmlns:a14="http://schemas.microsoft.com/office/drawing/2010/main">
                <a:noFill/>
              </a14:hiddenFill>
            </a:ext>
          </a:extLst>
        </p:spPr>
        <p:txBody>
          <a:bodyPr/>
          <a:lstStyle/>
          <a:p>
            <a:endParaRPr lang="en-US" sz="1350"/>
          </a:p>
        </p:txBody>
      </p:sp>
      <p:graphicFrame>
        <p:nvGraphicFramePr>
          <p:cNvPr id="93194" name="Object 2"/>
          <p:cNvGraphicFramePr>
            <a:graphicFrameLocks noChangeAspect="1"/>
          </p:cNvGraphicFramePr>
          <p:nvPr/>
        </p:nvGraphicFramePr>
        <p:xfrm>
          <a:off x="9372600" y="5916216"/>
          <a:ext cx="1684735" cy="1094184"/>
        </p:xfrm>
        <a:graphic>
          <a:graphicData uri="http://schemas.openxmlformats.org/presentationml/2006/ole">
            <mc:AlternateContent xmlns:mc="http://schemas.openxmlformats.org/markup-compatibility/2006">
              <mc:Choice xmlns:v="urn:schemas-microsoft-com:vml" Requires="v">
                <p:oleObj spid="_x0000_s1027" name="Clip" r:id="rId6" imgW="1999793" imgH="1831543" progId="MS_ClipArt_Gallery.2">
                  <p:embed/>
                </p:oleObj>
              </mc:Choice>
              <mc:Fallback>
                <p:oleObj name="Clip" r:id="rId6" imgW="1999793" imgH="1831543" progId="MS_ClipArt_Gallery.2">
                  <p:embed/>
                  <p:pic>
                    <p:nvPicPr>
                      <p:cNvPr id="93194"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72600" y="5916216"/>
                        <a:ext cx="1684735" cy="10941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3195" name="Rectangle 3"/>
          <p:cNvSpPr>
            <a:spLocks noChangeArrowheads="1"/>
          </p:cNvSpPr>
          <p:nvPr/>
        </p:nvSpPr>
        <p:spPr bwMode="auto">
          <a:xfrm>
            <a:off x="3437335" y="6379979"/>
            <a:ext cx="6400800" cy="415498"/>
          </a:xfrm>
          <a:prstGeom prst="rect">
            <a:avLst/>
          </a:prstGeom>
          <a:solidFill>
            <a:srgbClr val="800000"/>
          </a:solidFill>
          <a:ln w="9525">
            <a:solidFill>
              <a:srgbClr val="FF0000"/>
            </a:solidFill>
            <a:miter lim="800000"/>
            <a:headEnd/>
            <a:tailEnd/>
          </a:ln>
        </p:spPr>
        <p:txBody>
          <a:bodyPr anchor="ctr">
            <a:spAutoFit/>
          </a:bodyPr>
          <a:lstStyle/>
          <a:p>
            <a:pPr algn="ctr"/>
            <a:r>
              <a:rPr lang="en-US" sz="2100">
                <a:solidFill>
                  <a:srgbClr val="FFFFFF"/>
                </a:solidFill>
              </a:rPr>
              <a:t>Một số hiện vật của </a:t>
            </a:r>
            <a:r>
              <a:rPr lang="en-US" sz="2100">
                <a:solidFill>
                  <a:srgbClr val="00FFFF"/>
                </a:solidFill>
              </a:rPr>
              <a:t>kinh đô Thăng Long ( thời Lý )</a:t>
            </a:r>
            <a:endParaRPr lang="en-US" sz="2100">
              <a:solidFill>
                <a:srgbClr val="00FFFF"/>
              </a:solidFill>
              <a:cs typeface="Times New Roman" panose="02020603050405020304" pitchFamily="18" charset="0"/>
            </a:endParaRPr>
          </a:p>
        </p:txBody>
      </p:sp>
      <p:sp>
        <p:nvSpPr>
          <p:cNvPr id="93196" name="WordArt 158"/>
          <p:cNvSpPr>
            <a:spLocks noChangeArrowheads="1" noChangeShapeType="1" noTextEdit="1"/>
          </p:cNvSpPr>
          <p:nvPr/>
        </p:nvSpPr>
        <p:spPr bwMode="auto">
          <a:xfrm>
            <a:off x="1343025" y="1098947"/>
            <a:ext cx="6887766" cy="4429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3300" b="1" kern="10" dirty="0">
                <a:solidFill>
                  <a:srgbClr val="C00000"/>
                </a:solidFill>
                <a:latin typeface="Times New Roman" panose="02020603050405020304" pitchFamily="18" charset="0"/>
                <a:cs typeface="Times New Roman" panose="02020603050405020304" pitchFamily="18" charset="0"/>
              </a:rPr>
              <a:t>Hoạt động 3: Kinh thành Thăng Long dưới thời Lý</a:t>
            </a:r>
            <a:endParaRPr lang="en-US" sz="3300" b="1" kern="10" dirty="0">
              <a:solidFill>
                <a:srgbClr val="C00000"/>
              </a:solidFill>
              <a:latin typeface="Times New Roman" panose="02020603050405020304" pitchFamily="18" charset="0"/>
              <a:cs typeface="Times New Roman" panose="02020603050405020304" pitchFamily="18" charset="0"/>
            </a:endParaRPr>
          </a:p>
        </p:txBody>
      </p:sp>
      <p:pic>
        <p:nvPicPr>
          <p:cNvPr id="93197" name="Picture 6" descr="divat5.jpg"/>
          <p:cNvPicPr>
            <a:picLocks noChangeAspect="1" noChangeArrowheads="1"/>
          </p:cNvPicPr>
          <p:nvPr/>
        </p:nvPicPr>
        <p:blipFill>
          <a:blip r:embed="rId8">
            <a:extLst>
              <a:ext uri="{28A0092B-C50C-407E-A947-70E740481C1C}">
                <a14:useLocalDpi xmlns:a14="http://schemas.microsoft.com/office/drawing/2010/main" val="0"/>
              </a:ext>
            </a:extLst>
          </a:blip>
          <a:srcRect l="13222" t="5991" r="14960" b="7611"/>
          <a:stretch>
            <a:fillRect/>
          </a:stretch>
        </p:blipFill>
        <p:spPr bwMode="auto">
          <a:xfrm>
            <a:off x="1271588" y="1541860"/>
            <a:ext cx="4026694" cy="384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8" name="Picture 8" descr="divat4"/>
          <p:cNvPicPr>
            <a:picLocks noChangeAspect="1" noChangeArrowheads="1"/>
          </p:cNvPicPr>
          <p:nvPr/>
        </p:nvPicPr>
        <p:blipFill>
          <a:blip r:embed="rId9">
            <a:extLst>
              <a:ext uri="{28A0092B-C50C-407E-A947-70E740481C1C}">
                <a14:useLocalDpi xmlns:a14="http://schemas.microsoft.com/office/drawing/2010/main" val="0"/>
              </a:ext>
            </a:extLst>
          </a:blip>
          <a:srcRect l="11292" t="13058" r="12901" b="8594"/>
          <a:stretch>
            <a:fillRect/>
          </a:stretch>
        </p:blipFill>
        <p:spPr bwMode="auto">
          <a:xfrm>
            <a:off x="6824663" y="1485900"/>
            <a:ext cx="4442222" cy="378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9" name="Rectangle 2"/>
          <p:cNvSpPr>
            <a:spLocks noChangeArrowheads="1"/>
          </p:cNvSpPr>
          <p:nvPr/>
        </p:nvSpPr>
        <p:spPr bwMode="auto">
          <a:xfrm>
            <a:off x="6037660" y="5320903"/>
            <a:ext cx="510420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vi-VN" sz="2700" b="1">
                <a:solidFill>
                  <a:srgbClr val="333333"/>
                </a:solidFill>
                <a:latin typeface="Times New Roman" panose="02020603050405020304" pitchFamily="18" charset="0"/>
                <a:cs typeface="Times New Roman" panose="02020603050405020304" pitchFamily="18" charset="0"/>
              </a:rPr>
              <a:t>Tượng đầu chim phượng, trang trí đầu nóc mái</a:t>
            </a:r>
            <a:endParaRPr lang="en-US" sz="2700" b="1">
              <a:solidFill>
                <a:srgbClr val="000000"/>
              </a:solidFill>
              <a:latin typeface="Times New Roman" panose="02020603050405020304" pitchFamily="18" charset="0"/>
              <a:cs typeface="Times New Roman" panose="02020603050405020304" pitchFamily="18" charset="0"/>
            </a:endParaRPr>
          </a:p>
        </p:txBody>
      </p:sp>
      <p:sp>
        <p:nvSpPr>
          <p:cNvPr id="93200" name="Rectangle 3"/>
          <p:cNvSpPr>
            <a:spLocks noChangeArrowheads="1"/>
          </p:cNvSpPr>
          <p:nvPr/>
        </p:nvSpPr>
        <p:spPr bwMode="auto">
          <a:xfrm>
            <a:off x="976313" y="5320903"/>
            <a:ext cx="4772025"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vi-VN" sz="2700" b="1" dirty="0">
                <a:solidFill>
                  <a:srgbClr val="333333"/>
                </a:solidFill>
                <a:latin typeface="Times New Roman" panose="02020603050405020304" pitchFamily="18" charset="0"/>
                <a:cs typeface="Times New Roman" panose="02020603050405020304" pitchFamily="18" charset="0"/>
              </a:rPr>
              <a:t>Ngói úp nóc mái, gắn lá đề trang trí chim phượng</a:t>
            </a:r>
          </a:p>
          <a:p>
            <a:pPr eaLnBrk="1" hangingPunct="1"/>
            <a:endParaRPr lang="en-US" sz="2700" b="1" dirty="0">
              <a:solidFill>
                <a:srgbClr val="000000"/>
              </a:solidFill>
              <a:latin typeface="Times New Roman" panose="02020603050405020304" pitchFamily="18" charset="0"/>
              <a:cs typeface="Times New Roman" panose="02020603050405020304" pitchFamily="18" charset="0"/>
            </a:endParaRPr>
          </a:p>
        </p:txBody>
      </p:sp>
      <p:pic>
        <p:nvPicPr>
          <p:cNvPr id="14" name="Audio 1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616928" y="6378178"/>
            <a:ext cx="365522" cy="365522"/>
          </a:xfrm>
          <a:prstGeom prst="rect">
            <a:avLst/>
          </a:prstGeom>
        </p:spPr>
      </p:pic>
    </p:spTree>
    <p:custDataLst>
      <p:tags r:id="rId2"/>
    </p:custDataLst>
    <p:extLst>
      <p:ext uri="{BB962C8B-B14F-4D97-AF65-F5344CB8AC3E}">
        <p14:creationId xmlns:p14="http://schemas.microsoft.com/office/powerpoint/2010/main" val="1373494093"/>
      </p:ext>
    </p:extLst>
  </p:cSld>
  <p:clrMapOvr>
    <a:masterClrMapping/>
  </p:clrMapOvr>
  <mc:AlternateContent xmlns:mc="http://schemas.openxmlformats.org/markup-compatibility/2006" xmlns:p14="http://schemas.microsoft.com/office/powerpoint/2010/main">
    <mc:Choice Requires="p14">
      <p:transition spd="slow" p14:dur="2000" advTm="36973"/>
    </mc:Choice>
    <mc:Fallback xmlns="">
      <p:transition spd="slow" advTm="36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3197"/>
                                        </p:tgtEl>
                                        <p:attrNameLst>
                                          <p:attrName>style.visibility</p:attrName>
                                        </p:attrNameLst>
                                      </p:cBhvr>
                                      <p:to>
                                        <p:strVal val="visible"/>
                                      </p:to>
                                    </p:set>
                                    <p:animEffect transition="in" filter="fade">
                                      <p:cBhvr>
                                        <p:cTn id="11" dur="500"/>
                                        <p:tgtEl>
                                          <p:spTgt spid="9319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3200"/>
                                        </p:tgtEl>
                                        <p:attrNameLst>
                                          <p:attrName>style.visibility</p:attrName>
                                        </p:attrNameLst>
                                      </p:cBhvr>
                                      <p:to>
                                        <p:strVal val="visible"/>
                                      </p:to>
                                    </p:set>
                                    <p:animEffect transition="in" filter="fade">
                                      <p:cBhvr>
                                        <p:cTn id="14" dur="500"/>
                                        <p:tgtEl>
                                          <p:spTgt spid="9320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3198"/>
                                        </p:tgtEl>
                                        <p:attrNameLst>
                                          <p:attrName>style.visibility</p:attrName>
                                        </p:attrNameLst>
                                      </p:cBhvr>
                                      <p:to>
                                        <p:strVal val="visible"/>
                                      </p:to>
                                    </p:set>
                                    <p:animEffect transition="in" filter="fade">
                                      <p:cBhvr>
                                        <p:cTn id="19" dur="500"/>
                                        <p:tgtEl>
                                          <p:spTgt spid="9319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3199"/>
                                        </p:tgtEl>
                                        <p:attrNameLst>
                                          <p:attrName>style.visibility</p:attrName>
                                        </p:attrNameLst>
                                      </p:cBhvr>
                                      <p:to>
                                        <p:strVal val="visible"/>
                                      </p:to>
                                    </p:set>
                                    <p:animEffect transition="in" filter="fade">
                                      <p:cBhvr>
                                        <p:cTn id="22" dur="500"/>
                                        <p:tgtEl>
                                          <p:spTgt spid="9319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4"/>
                </p:tgtEl>
              </p:cMediaNode>
            </p:audio>
          </p:childTnLst>
        </p:cTn>
      </p:par>
    </p:tnLst>
    <p:bldLst>
      <p:bldP spid="93199" grpId="0"/>
      <p:bldP spid="9320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Box 3"/>
          <p:cNvSpPr txBox="1">
            <a:spLocks noChangeArrowheads="1"/>
          </p:cNvSpPr>
          <p:nvPr/>
        </p:nvSpPr>
        <p:spPr bwMode="auto">
          <a:xfrm>
            <a:off x="3251597" y="6178154"/>
            <a:ext cx="659026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2700" b="1">
                <a:solidFill>
                  <a:srgbClr val="000000"/>
                </a:solidFill>
                <a:latin typeface="Times New Roman" panose="02020603050405020304" pitchFamily="18" charset="0"/>
                <a:cs typeface="Times New Roman" panose="02020603050405020304" pitchFamily="18" charset="0"/>
              </a:rPr>
              <a:t>Hình ảnh rồng trên mái Đền Đô (Bắc Ninh)</a:t>
            </a:r>
          </a:p>
        </p:txBody>
      </p:sp>
      <p:pic>
        <p:nvPicPr>
          <p:cNvPr id="5" name="Picture 2" descr="DenDo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547" y="1704975"/>
            <a:ext cx="7848600" cy="4302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8919325"/>
      </p:ext>
    </p:extLst>
  </p:cSld>
  <p:clrMapOvr>
    <a:masterClrMapping/>
  </p:clrMapOvr>
  <p:transition spd="slow" advClick="0" advTm="1000">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8"/>
          <p:cNvSpPr txBox="1">
            <a:spLocks noChangeArrowheads="1"/>
          </p:cNvSpPr>
          <p:nvPr/>
        </p:nvSpPr>
        <p:spPr bwMode="auto">
          <a:xfrm>
            <a:off x="3464719" y="461963"/>
            <a:ext cx="579239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4200">
                <a:solidFill>
                  <a:schemeClr val="tx1"/>
                </a:solidFill>
                <a:latin typeface="Arial" panose="020B0604020202020204" pitchFamily="34" charset="0"/>
              </a:defRPr>
            </a:lvl1pPr>
            <a:lvl2pPr marL="742950" indent="-285750">
              <a:spcBef>
                <a:spcPct val="20000"/>
              </a:spcBef>
              <a:buChar char="–"/>
              <a:defRPr sz="37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600">
                <a:solidFill>
                  <a:schemeClr val="tx1"/>
                </a:solidFill>
                <a:latin typeface="Arial" panose="020B0604020202020204" pitchFamily="34" charset="0"/>
              </a:defRPr>
            </a:lvl4pPr>
            <a:lvl5pPr marL="2057400" indent="-228600">
              <a:spcBef>
                <a:spcPct val="20000"/>
              </a:spcBef>
              <a:buChar char="»"/>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600">
                <a:solidFill>
                  <a:schemeClr val="tx1"/>
                </a:solidFill>
                <a:latin typeface="Arial" panose="020B0604020202020204" pitchFamily="34" charset="0"/>
              </a:defRPr>
            </a:lvl9pPr>
          </a:lstStyle>
          <a:p>
            <a:pPr eaLnBrk="1" hangingPunct="1">
              <a:spcBef>
                <a:spcPct val="50000"/>
              </a:spcBef>
              <a:buFontTx/>
              <a:buNone/>
            </a:pPr>
            <a:r>
              <a:rPr lang="en-US" sz="3300" b="1">
                <a:solidFill>
                  <a:srgbClr val="FF0000"/>
                </a:solidFill>
                <a:latin typeface="Times New Roman" panose="02020603050405020304" pitchFamily="18" charset="0"/>
              </a:rPr>
              <a:t>Nhà Lý dời đô ra Thăng Long</a:t>
            </a:r>
          </a:p>
        </p:txBody>
      </p:sp>
      <p:sp>
        <p:nvSpPr>
          <p:cNvPr id="94211" name="Rectangle 5"/>
          <p:cNvSpPr>
            <a:spLocks noChangeArrowheads="1"/>
          </p:cNvSpPr>
          <p:nvPr/>
        </p:nvSpPr>
        <p:spPr bwMode="auto">
          <a:xfrm>
            <a:off x="4966098" y="39291"/>
            <a:ext cx="250150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4200">
                <a:solidFill>
                  <a:schemeClr val="tx1"/>
                </a:solidFill>
                <a:latin typeface="Arial" panose="020B0604020202020204" pitchFamily="34" charset="0"/>
              </a:defRPr>
            </a:lvl1pPr>
            <a:lvl2pPr marL="742950" indent="-285750">
              <a:spcBef>
                <a:spcPct val="20000"/>
              </a:spcBef>
              <a:buChar char="–"/>
              <a:defRPr sz="37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600">
                <a:solidFill>
                  <a:schemeClr val="tx1"/>
                </a:solidFill>
                <a:latin typeface="Arial" panose="020B0604020202020204" pitchFamily="34" charset="0"/>
              </a:defRPr>
            </a:lvl4pPr>
            <a:lvl5pPr marL="2057400" indent="-228600">
              <a:spcBef>
                <a:spcPct val="20000"/>
              </a:spcBef>
              <a:buChar char="»"/>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600">
                <a:solidFill>
                  <a:schemeClr val="tx1"/>
                </a:solidFill>
                <a:latin typeface="Arial" panose="020B0604020202020204" pitchFamily="34" charset="0"/>
              </a:defRPr>
            </a:lvl9pPr>
          </a:lstStyle>
          <a:p>
            <a:pPr algn="ctr" eaLnBrk="1" hangingPunct="1">
              <a:spcBef>
                <a:spcPct val="0"/>
              </a:spcBef>
              <a:buFontTx/>
              <a:buNone/>
            </a:pPr>
            <a:r>
              <a:rPr lang="en-US" sz="3000" b="1">
                <a:solidFill>
                  <a:srgbClr val="000000"/>
                </a:solidFill>
                <a:latin typeface="Times New Roman" panose="02020603050405020304" pitchFamily="18" charset="0"/>
              </a:rPr>
              <a:t>LỊCH SỬ:</a:t>
            </a:r>
          </a:p>
        </p:txBody>
      </p:sp>
      <p:sp>
        <p:nvSpPr>
          <p:cNvPr id="94216" name="Line 159"/>
          <p:cNvSpPr>
            <a:spLocks noChangeShapeType="1"/>
          </p:cNvSpPr>
          <p:nvPr/>
        </p:nvSpPr>
        <p:spPr bwMode="auto">
          <a:xfrm>
            <a:off x="1184673" y="1485900"/>
            <a:ext cx="2053828" cy="0"/>
          </a:xfrm>
          <a:prstGeom prst="line">
            <a:avLst/>
          </a:prstGeom>
          <a:noFill/>
          <a:ln w="38100" cmpd="dbl">
            <a:solidFill>
              <a:srgbClr val="0000CC"/>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94218" name="Rectangle 3"/>
          <p:cNvSpPr>
            <a:spLocks noChangeArrowheads="1"/>
          </p:cNvSpPr>
          <p:nvPr/>
        </p:nvSpPr>
        <p:spPr bwMode="auto">
          <a:xfrm>
            <a:off x="3251597" y="6396648"/>
            <a:ext cx="6400800" cy="415498"/>
          </a:xfrm>
          <a:prstGeom prst="rect">
            <a:avLst/>
          </a:prstGeom>
          <a:solidFill>
            <a:srgbClr val="800000"/>
          </a:solidFill>
          <a:ln w="9525">
            <a:solidFill>
              <a:srgbClr val="FF0000"/>
            </a:solidFill>
            <a:miter lim="800000"/>
            <a:headEnd/>
            <a:tailEnd/>
          </a:ln>
        </p:spPr>
        <p:txBody>
          <a:bodyPr anchor="ctr">
            <a:spAutoFit/>
          </a:bodyPr>
          <a:lstStyle/>
          <a:p>
            <a:pPr algn="ctr"/>
            <a:r>
              <a:rPr lang="en-US" sz="2100">
                <a:solidFill>
                  <a:srgbClr val="FFFFFF"/>
                </a:solidFill>
              </a:rPr>
              <a:t>Một số hiện vật của </a:t>
            </a:r>
            <a:r>
              <a:rPr lang="en-US" sz="2100">
                <a:solidFill>
                  <a:srgbClr val="00FFFF"/>
                </a:solidFill>
              </a:rPr>
              <a:t>kinh đô Thăng Long ( thời Lý )</a:t>
            </a:r>
            <a:endParaRPr lang="en-US" sz="2100">
              <a:solidFill>
                <a:srgbClr val="00FFFF"/>
              </a:solidFill>
              <a:cs typeface="Times New Roman" panose="02020603050405020304" pitchFamily="18" charset="0"/>
            </a:endParaRPr>
          </a:p>
        </p:txBody>
      </p:sp>
      <p:sp>
        <p:nvSpPr>
          <p:cNvPr id="94219" name="WordArt 158"/>
          <p:cNvSpPr>
            <a:spLocks noChangeArrowheads="1" noChangeShapeType="1" noTextEdit="1"/>
          </p:cNvSpPr>
          <p:nvPr/>
        </p:nvSpPr>
        <p:spPr bwMode="auto">
          <a:xfrm>
            <a:off x="1343025" y="1098947"/>
            <a:ext cx="6887766" cy="4429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3300" b="1" kern="10">
                <a:solidFill>
                  <a:srgbClr val="C00000"/>
                </a:solidFill>
                <a:latin typeface="Times New Roman" panose="02020603050405020304" pitchFamily="18" charset="0"/>
                <a:cs typeface="Times New Roman" panose="02020603050405020304" pitchFamily="18" charset="0"/>
              </a:rPr>
              <a:t>Hoạt động 3: Kinh thành Thăng Long dưới thời Lý</a:t>
            </a:r>
            <a:endParaRPr lang="en-US" sz="3300" b="1" kern="10">
              <a:solidFill>
                <a:srgbClr val="C00000"/>
              </a:solidFill>
              <a:latin typeface="Times New Roman" panose="02020603050405020304" pitchFamily="18" charset="0"/>
              <a:cs typeface="Times New Roman" panose="02020603050405020304" pitchFamily="18" charset="0"/>
            </a:endParaRPr>
          </a:p>
        </p:txBody>
      </p:sp>
      <p:pic>
        <p:nvPicPr>
          <p:cNvPr id="94220" name="Picture 4" descr="http://covattinhhoa.vn/Images/Baiviet/2015/09/cvth20150928c4282fd0-4750-4ac7-825d-b28dc7b143b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0097" y="1541860"/>
            <a:ext cx="4095750" cy="411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1" name="TextBox 1"/>
          <p:cNvSpPr txBox="1">
            <a:spLocks noChangeArrowheads="1"/>
          </p:cNvSpPr>
          <p:nvPr/>
        </p:nvSpPr>
        <p:spPr bwMode="auto">
          <a:xfrm>
            <a:off x="7978378" y="5723335"/>
            <a:ext cx="1811714"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3150" b="1">
                <a:solidFill>
                  <a:srgbClr val="000000"/>
                </a:solidFill>
                <a:latin typeface="Times New Roman" panose="02020603050405020304" pitchFamily="18" charset="0"/>
                <a:cs typeface="Times New Roman" panose="02020603050405020304" pitchFamily="18" charset="0"/>
              </a:rPr>
              <a:t>Đầu rồng</a:t>
            </a:r>
          </a:p>
        </p:txBody>
      </p:sp>
      <p:pic>
        <p:nvPicPr>
          <p:cNvPr id="94222" name="Picture 8" descr="Tượng uyên ương tại Hoàng Thành Thăng Lo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4185" y="1407319"/>
            <a:ext cx="4631531" cy="454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3" name="TextBox 3"/>
          <p:cNvSpPr txBox="1">
            <a:spLocks noChangeArrowheads="1"/>
          </p:cNvSpPr>
          <p:nvPr/>
        </p:nvSpPr>
        <p:spPr bwMode="auto">
          <a:xfrm>
            <a:off x="1760935" y="5753100"/>
            <a:ext cx="4225837"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sz="3150" b="1">
                <a:solidFill>
                  <a:srgbClr val="000000"/>
                </a:solidFill>
                <a:latin typeface="Times New Roman" panose="02020603050405020304" pitchFamily="18" charset="0"/>
                <a:cs typeface="Times New Roman" panose="02020603050405020304" pitchFamily="18" charset="0"/>
              </a:rPr>
              <a:t>Tượng chim uyên ương</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16928" y="6378178"/>
            <a:ext cx="365522" cy="365522"/>
          </a:xfrm>
          <a:prstGeom prst="rect">
            <a:avLst/>
          </a:prstGeom>
        </p:spPr>
      </p:pic>
    </p:spTree>
    <p:custDataLst>
      <p:tags r:id="rId1"/>
    </p:custDataLst>
    <p:extLst>
      <p:ext uri="{BB962C8B-B14F-4D97-AF65-F5344CB8AC3E}">
        <p14:creationId xmlns:p14="http://schemas.microsoft.com/office/powerpoint/2010/main" val="2942784436"/>
      </p:ext>
    </p:extLst>
  </p:cSld>
  <p:clrMapOvr>
    <a:masterClrMapping/>
  </p:clrMapOvr>
  <mc:AlternateContent xmlns:mc="http://schemas.openxmlformats.org/markup-compatibility/2006" xmlns:p14="http://schemas.microsoft.com/office/powerpoint/2010/main">
    <mc:Choice Requires="p14">
      <p:transition spd="slow" p14:dur="2000" advTm="15960"/>
    </mc:Choice>
    <mc:Fallback xmlns="">
      <p:transition spd="slow" advTm="15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4222"/>
                                        </p:tgtEl>
                                        <p:attrNameLst>
                                          <p:attrName>style.visibility</p:attrName>
                                        </p:attrNameLst>
                                      </p:cBhvr>
                                      <p:to>
                                        <p:strVal val="visible"/>
                                      </p:to>
                                    </p:set>
                                    <p:animEffect transition="in" filter="fade">
                                      <p:cBhvr>
                                        <p:cTn id="11" dur="500"/>
                                        <p:tgtEl>
                                          <p:spTgt spid="9422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4223"/>
                                        </p:tgtEl>
                                        <p:attrNameLst>
                                          <p:attrName>style.visibility</p:attrName>
                                        </p:attrNameLst>
                                      </p:cBhvr>
                                      <p:to>
                                        <p:strVal val="visible"/>
                                      </p:to>
                                    </p:set>
                                    <p:animEffect transition="in" filter="fade">
                                      <p:cBhvr>
                                        <p:cTn id="14" dur="500"/>
                                        <p:tgtEl>
                                          <p:spTgt spid="9422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4220"/>
                                        </p:tgtEl>
                                        <p:attrNameLst>
                                          <p:attrName>style.visibility</p:attrName>
                                        </p:attrNameLst>
                                      </p:cBhvr>
                                      <p:to>
                                        <p:strVal val="visible"/>
                                      </p:to>
                                    </p:set>
                                    <p:animEffect transition="in" filter="fade">
                                      <p:cBhvr>
                                        <p:cTn id="19" dur="500"/>
                                        <p:tgtEl>
                                          <p:spTgt spid="942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4221"/>
                                        </p:tgtEl>
                                        <p:attrNameLst>
                                          <p:attrName>style.visibility</p:attrName>
                                        </p:attrNameLst>
                                      </p:cBhvr>
                                      <p:to>
                                        <p:strVal val="visible"/>
                                      </p:to>
                                    </p:set>
                                    <p:animEffect transition="in" filter="fade">
                                      <p:cBhvr>
                                        <p:cTn id="22" dur="500"/>
                                        <p:tgtEl>
                                          <p:spTgt spid="9422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94221" grpId="0"/>
      <p:bldP spid="942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noChangeArrowheads="1"/>
          </p:cNvSpPr>
          <p:nvPr>
            <p:ph type="title"/>
          </p:nvPr>
        </p:nvSpPr>
        <p:spPr/>
        <p:txBody>
          <a:bodyPr/>
          <a:lstStyle/>
          <a:p>
            <a:endParaRPr lang="en-US" smtClean="0"/>
          </a:p>
        </p:txBody>
      </p:sp>
      <p:pic>
        <p:nvPicPr>
          <p:cNvPr id="3" name="Picture 15" descr="492e078f_002607%20mot%20c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 y="114300"/>
            <a:ext cx="11601450" cy="5829300"/>
          </a:xfrm>
          <a:prstGeom prst="rect">
            <a:avLst/>
          </a:prstGeom>
          <a:noFill/>
          <a:ln w="28575">
            <a:solidFill>
              <a:srgbClr val="CC0000"/>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9"/>
          <p:cNvSpPr>
            <a:spLocks noChangeArrowheads="1"/>
          </p:cNvSpPr>
          <p:nvPr/>
        </p:nvSpPr>
        <p:spPr bwMode="auto">
          <a:xfrm>
            <a:off x="4438650" y="6127101"/>
            <a:ext cx="3128963" cy="547400"/>
          </a:xfrm>
          <a:prstGeom prst="rect">
            <a:avLst/>
          </a:prstGeom>
          <a:solidFill>
            <a:srgbClr val="800000"/>
          </a:solidFill>
          <a:ln w="9525">
            <a:solidFill>
              <a:srgbClr val="FF0000"/>
            </a:solidFill>
            <a:miter lim="800000"/>
            <a:headEnd/>
            <a:tailEnd/>
          </a:ln>
        </p:spPr>
        <p:txBody>
          <a:bodyPr lIns="107767" tIns="53883" rIns="107767" bIns="53883" anchor="ctr">
            <a:spAutoFit/>
          </a:bodyPr>
          <a:lstStyle/>
          <a:p>
            <a:pPr algn="ctr"/>
            <a:r>
              <a:rPr lang="en-US" sz="2850" dirty="0" err="1">
                <a:solidFill>
                  <a:srgbClr val="FFFFFF"/>
                </a:solidFill>
              </a:rPr>
              <a:t>Chùa</a:t>
            </a:r>
            <a:r>
              <a:rPr lang="en-US" sz="2850" dirty="0">
                <a:solidFill>
                  <a:srgbClr val="FFFFFF"/>
                </a:solidFill>
              </a:rPr>
              <a:t> </a:t>
            </a:r>
            <a:r>
              <a:rPr lang="en-US" sz="2850" dirty="0" err="1">
                <a:solidFill>
                  <a:srgbClr val="FFFFFF"/>
                </a:solidFill>
              </a:rPr>
              <a:t>Một</a:t>
            </a:r>
            <a:r>
              <a:rPr lang="en-US" sz="2850" dirty="0">
                <a:solidFill>
                  <a:srgbClr val="FFFFFF"/>
                </a:solidFill>
              </a:rPr>
              <a:t> </a:t>
            </a:r>
            <a:r>
              <a:rPr lang="en-US" sz="2850" dirty="0" err="1">
                <a:solidFill>
                  <a:srgbClr val="FFFFFF"/>
                </a:solidFill>
              </a:rPr>
              <a:t>Cột</a:t>
            </a:r>
            <a:r>
              <a:rPr lang="en-US" sz="2850" dirty="0">
                <a:solidFill>
                  <a:srgbClr val="FFFFFF"/>
                </a:solidFill>
              </a:rPr>
              <a:t> </a:t>
            </a:r>
            <a:endParaRPr lang="en-US" sz="2850" dirty="0">
              <a:solidFill>
                <a:srgbClr val="FFFFFF"/>
              </a:solidFill>
              <a:cs typeface="Times New Roman" panose="02020603050405020304" pitchFamily="18"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16928" y="6378178"/>
            <a:ext cx="365522" cy="365522"/>
          </a:xfrm>
          <a:prstGeom prst="rect">
            <a:avLst/>
          </a:prstGeom>
        </p:spPr>
      </p:pic>
    </p:spTree>
    <p:custDataLst>
      <p:tags r:id="rId1"/>
    </p:custDataLst>
    <p:extLst>
      <p:ext uri="{BB962C8B-B14F-4D97-AF65-F5344CB8AC3E}">
        <p14:creationId xmlns:p14="http://schemas.microsoft.com/office/powerpoint/2010/main" val="2791599321"/>
      </p:ext>
    </p:extLst>
  </p:cSld>
  <p:clrMapOvr>
    <a:masterClrMapping/>
  </p:clrMapOvr>
  <mc:AlternateContent xmlns:mc="http://schemas.openxmlformats.org/markup-compatibility/2006" xmlns:p14="http://schemas.microsoft.com/office/powerpoint/2010/main">
    <mc:Choice Requires="p14">
      <p:transition spd="slow" p14:dur="2000" advTm="30030"/>
    </mc:Choice>
    <mc:Fallback xmlns="">
      <p:transition spd="slow" advTm="30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30"/>
          <p:cNvPicPr>
            <a:picLocks noChangeAspect="1"/>
          </p:cNvPicPr>
          <p:nvPr/>
        </p:nvPicPr>
        <p:blipFill rotWithShape="1">
          <a:blip r:embed="rId2">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pic>
        <p:nvPicPr>
          <p:cNvPr id="5"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1321" y="0"/>
            <a:ext cx="6614649"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8"/>
          <p:cNvSpPr txBox="1">
            <a:spLocks noChangeArrowheads="1"/>
          </p:cNvSpPr>
          <p:nvPr/>
        </p:nvSpPr>
        <p:spPr bwMode="auto">
          <a:xfrm>
            <a:off x="2881321" y="5717494"/>
            <a:ext cx="70866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4200">
                <a:solidFill>
                  <a:schemeClr val="tx1"/>
                </a:solidFill>
                <a:latin typeface="Arial" panose="020B0604020202020204" pitchFamily="34" charset="0"/>
              </a:defRPr>
            </a:lvl1pPr>
            <a:lvl2pPr marL="742950" indent="-285750">
              <a:spcBef>
                <a:spcPct val="20000"/>
              </a:spcBef>
              <a:buChar char="–"/>
              <a:defRPr sz="37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600">
                <a:solidFill>
                  <a:schemeClr val="tx1"/>
                </a:solidFill>
                <a:latin typeface="Arial" panose="020B0604020202020204" pitchFamily="34" charset="0"/>
              </a:defRPr>
            </a:lvl4pPr>
            <a:lvl5pPr marL="2057400" indent="-228600">
              <a:spcBef>
                <a:spcPct val="20000"/>
              </a:spcBef>
              <a:buChar char="»"/>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600">
                <a:solidFill>
                  <a:schemeClr val="tx1"/>
                </a:solidFill>
                <a:latin typeface="Arial" panose="020B0604020202020204" pitchFamily="34" charset="0"/>
              </a:defRPr>
            </a:lvl9pPr>
          </a:lstStyle>
          <a:p>
            <a:pPr eaLnBrk="1" hangingPunct="1">
              <a:spcBef>
                <a:spcPct val="50000"/>
              </a:spcBef>
              <a:buFontTx/>
              <a:buNone/>
            </a:pPr>
            <a:r>
              <a:rPr lang="en-US" sz="4400" b="1" dirty="0" err="1">
                <a:solidFill>
                  <a:srgbClr val="FE6A80"/>
                </a:solidFill>
                <a:effectLst>
                  <a:outerShdw blurRad="38100" dist="38100" dir="2700000" algn="tl">
                    <a:srgbClr val="000000">
                      <a:alpha val="43137"/>
                    </a:srgbClr>
                  </a:outerShdw>
                </a:effectLst>
                <a:latin typeface="Times New Roman" panose="02020603050405020304" pitchFamily="18" charset="0"/>
              </a:rPr>
              <a:t>Tượng</a:t>
            </a:r>
            <a:r>
              <a:rPr lang="en-US" sz="4400" b="1" dirty="0">
                <a:solidFill>
                  <a:srgbClr val="FE6A80"/>
                </a:solidFill>
                <a:effectLst>
                  <a:outerShdw blurRad="38100" dist="38100" dir="2700000" algn="tl">
                    <a:srgbClr val="000000">
                      <a:alpha val="43137"/>
                    </a:srgbClr>
                  </a:outerShdw>
                </a:effectLst>
                <a:latin typeface="Times New Roman" panose="02020603050405020304" pitchFamily="18" charset="0"/>
              </a:rPr>
              <a:t> </a:t>
            </a:r>
            <a:r>
              <a:rPr lang="en-US" sz="4400" b="1" dirty="0" err="1">
                <a:solidFill>
                  <a:srgbClr val="FE6A80"/>
                </a:solidFill>
                <a:effectLst>
                  <a:outerShdw blurRad="38100" dist="38100" dir="2700000" algn="tl">
                    <a:srgbClr val="000000">
                      <a:alpha val="43137"/>
                    </a:srgbClr>
                  </a:outerShdw>
                </a:effectLst>
                <a:latin typeface="Times New Roman" panose="02020603050405020304" pitchFamily="18" charset="0"/>
              </a:rPr>
              <a:t>Lý</a:t>
            </a:r>
            <a:r>
              <a:rPr lang="en-US" sz="4400" b="1" dirty="0">
                <a:solidFill>
                  <a:srgbClr val="FE6A80"/>
                </a:solidFill>
                <a:effectLst>
                  <a:outerShdw blurRad="38100" dist="38100" dir="2700000" algn="tl">
                    <a:srgbClr val="000000">
                      <a:alpha val="43137"/>
                    </a:srgbClr>
                  </a:outerShdw>
                </a:effectLst>
                <a:latin typeface="Times New Roman" panose="02020603050405020304" pitchFamily="18" charset="0"/>
              </a:rPr>
              <a:t> </a:t>
            </a:r>
            <a:r>
              <a:rPr lang="en-US" sz="4400" b="1" dirty="0" err="1">
                <a:solidFill>
                  <a:srgbClr val="FE6A80"/>
                </a:solidFill>
                <a:effectLst>
                  <a:outerShdw blurRad="38100" dist="38100" dir="2700000" algn="tl">
                    <a:srgbClr val="000000">
                      <a:alpha val="43137"/>
                    </a:srgbClr>
                  </a:outerShdw>
                </a:effectLst>
                <a:latin typeface="Times New Roman" panose="02020603050405020304" pitchFamily="18" charset="0"/>
              </a:rPr>
              <a:t>Thái</a:t>
            </a:r>
            <a:r>
              <a:rPr lang="en-US" sz="4400" b="1" dirty="0">
                <a:solidFill>
                  <a:srgbClr val="FE6A80"/>
                </a:solidFill>
                <a:effectLst>
                  <a:outerShdw blurRad="38100" dist="38100" dir="2700000" algn="tl">
                    <a:srgbClr val="000000">
                      <a:alpha val="43137"/>
                    </a:srgbClr>
                  </a:outerShdw>
                </a:effectLst>
                <a:latin typeface="Times New Roman" panose="02020603050405020304" pitchFamily="18" charset="0"/>
              </a:rPr>
              <a:t> </a:t>
            </a:r>
            <a:r>
              <a:rPr lang="en-US" sz="4400" b="1" dirty="0" err="1">
                <a:solidFill>
                  <a:srgbClr val="FE6A80"/>
                </a:solidFill>
                <a:effectLst>
                  <a:outerShdw blurRad="38100" dist="38100" dir="2700000" algn="tl">
                    <a:srgbClr val="000000">
                      <a:alpha val="43137"/>
                    </a:srgbClr>
                  </a:outerShdw>
                </a:effectLst>
                <a:latin typeface="Times New Roman" panose="02020603050405020304" pitchFamily="18" charset="0"/>
              </a:rPr>
              <a:t>Tổ</a:t>
            </a:r>
            <a:r>
              <a:rPr lang="en-US" sz="4400" b="1" dirty="0">
                <a:solidFill>
                  <a:srgbClr val="FE6A80"/>
                </a:solidFill>
                <a:effectLst>
                  <a:outerShdw blurRad="38100" dist="38100" dir="2700000" algn="tl">
                    <a:srgbClr val="000000">
                      <a:alpha val="43137"/>
                    </a:srgbClr>
                  </a:outerShdw>
                </a:effectLst>
                <a:latin typeface="Times New Roman" panose="02020603050405020304" pitchFamily="18" charset="0"/>
              </a:rPr>
              <a:t> (</a:t>
            </a:r>
            <a:r>
              <a:rPr lang="en-US" sz="4400" b="1" dirty="0" err="1">
                <a:solidFill>
                  <a:srgbClr val="FE6A80"/>
                </a:solidFill>
                <a:effectLst>
                  <a:outerShdw blurRad="38100" dist="38100" dir="2700000" algn="tl">
                    <a:srgbClr val="000000">
                      <a:alpha val="43137"/>
                    </a:srgbClr>
                  </a:outerShdw>
                </a:effectLst>
                <a:latin typeface="Times New Roman" panose="02020603050405020304" pitchFamily="18" charset="0"/>
              </a:rPr>
              <a:t>Hà</a:t>
            </a:r>
            <a:r>
              <a:rPr lang="en-US" sz="4400" b="1" dirty="0">
                <a:solidFill>
                  <a:srgbClr val="FE6A80"/>
                </a:solidFill>
                <a:effectLst>
                  <a:outerShdw blurRad="38100" dist="38100" dir="2700000" algn="tl">
                    <a:srgbClr val="000000">
                      <a:alpha val="43137"/>
                    </a:srgbClr>
                  </a:outerShdw>
                </a:effectLst>
                <a:latin typeface="Times New Roman" panose="02020603050405020304" pitchFamily="18" charset="0"/>
              </a:rPr>
              <a:t> </a:t>
            </a:r>
            <a:r>
              <a:rPr lang="en-US" sz="4400" b="1" dirty="0" err="1">
                <a:solidFill>
                  <a:srgbClr val="FE6A80"/>
                </a:solidFill>
                <a:effectLst>
                  <a:outerShdw blurRad="38100" dist="38100" dir="2700000" algn="tl">
                    <a:srgbClr val="000000">
                      <a:alpha val="43137"/>
                    </a:srgbClr>
                  </a:outerShdw>
                </a:effectLst>
                <a:latin typeface="Times New Roman" panose="02020603050405020304" pitchFamily="18" charset="0"/>
              </a:rPr>
              <a:t>Nội</a:t>
            </a:r>
            <a:r>
              <a:rPr lang="en-US" sz="4400" b="1" dirty="0">
                <a:solidFill>
                  <a:srgbClr val="FE6A80"/>
                </a:solidFill>
                <a:effectLst>
                  <a:outerShdw blurRad="38100" dist="38100" dir="2700000" algn="tl">
                    <a:srgbClr val="000000">
                      <a:alpha val="43137"/>
                    </a:srgbClr>
                  </a:outerShdw>
                </a:effectLst>
                <a:latin typeface="Times New Roman" panose="02020603050405020304" pitchFamily="18" charset="0"/>
              </a:rPr>
              <a:t>)</a:t>
            </a:r>
          </a:p>
        </p:txBody>
      </p:sp>
    </p:spTree>
    <p:extLst>
      <p:ext uri="{BB962C8B-B14F-4D97-AF65-F5344CB8AC3E}">
        <p14:creationId xmlns:p14="http://schemas.microsoft.com/office/powerpoint/2010/main" val="2618522068"/>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28600"/>
            <a:ext cx="115443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5"/>
          <p:cNvSpPr txBox="1">
            <a:spLocks noChangeArrowheads="1"/>
          </p:cNvSpPr>
          <p:nvPr/>
        </p:nvSpPr>
        <p:spPr bwMode="auto">
          <a:xfrm>
            <a:off x="1866900" y="6275785"/>
            <a:ext cx="8229600" cy="5847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b="1" dirty="0" err="1">
                <a:solidFill>
                  <a:srgbClr val="333399"/>
                </a:solidFill>
                <a:latin typeface="Times New Roman" panose="02020603050405020304" pitchFamily="18" charset="0"/>
              </a:rPr>
              <a:t>Đền</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Đô</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nơi</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diễn</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ra</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đại</a:t>
            </a:r>
            <a:r>
              <a:rPr lang="en-US" b="1" dirty="0">
                <a:solidFill>
                  <a:srgbClr val="333399"/>
                </a:solidFill>
                <a:latin typeface="Times New Roman" panose="02020603050405020304" pitchFamily="18" charset="0"/>
              </a:rPr>
              <a:t> </a:t>
            </a:r>
            <a:r>
              <a:rPr lang="en-US" b="1" dirty="0" err="1">
                <a:solidFill>
                  <a:srgbClr val="333399"/>
                </a:solidFill>
                <a:latin typeface="Times New Roman" panose="02020603050405020304" pitchFamily="18" charset="0"/>
              </a:rPr>
              <a:t>lễ</a:t>
            </a:r>
            <a:endParaRPr lang="en-US" b="1" dirty="0">
              <a:solidFill>
                <a:srgbClr val="333399"/>
              </a:solidFill>
              <a:latin typeface="Times New Roman" panose="02020603050405020304" pitchFamily="18"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16928" y="6378178"/>
            <a:ext cx="365522" cy="365522"/>
          </a:xfrm>
          <a:prstGeom prst="rect">
            <a:avLst/>
          </a:prstGeom>
        </p:spPr>
      </p:pic>
    </p:spTree>
    <p:extLst>
      <p:ext uri="{BB962C8B-B14F-4D97-AF65-F5344CB8AC3E}">
        <p14:creationId xmlns:p14="http://schemas.microsoft.com/office/powerpoint/2010/main" val="1938213798"/>
      </p:ext>
    </p:extLst>
  </p:cSld>
  <p:clrMapOvr>
    <a:masterClrMapping/>
  </p:clrMapOvr>
  <mc:AlternateContent xmlns:mc="http://schemas.openxmlformats.org/markup-compatibility/2006" xmlns:p14="http://schemas.microsoft.com/office/powerpoint/2010/main">
    <mc:Choice Requires="p14">
      <p:transition spd="slow" p14:dur="2000" advTm="9942"/>
    </mc:Choice>
    <mc:Fallback xmlns="">
      <p:transition spd="slow" advTm="9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huaBachMa[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002" y="228600"/>
            <a:ext cx="1148715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p:cNvSpPr>
            <a:spLocks noChangeArrowheads="1"/>
          </p:cNvSpPr>
          <p:nvPr/>
        </p:nvSpPr>
        <p:spPr bwMode="auto">
          <a:xfrm>
            <a:off x="2324100" y="6274743"/>
            <a:ext cx="7696200" cy="461665"/>
          </a:xfrm>
          <a:prstGeom prst="rect">
            <a:avLst/>
          </a:prstGeom>
          <a:solidFill>
            <a:srgbClr val="800000"/>
          </a:solidFill>
          <a:ln w="9525">
            <a:solidFill>
              <a:srgbClr val="FF0000"/>
            </a:solidFill>
            <a:miter lim="800000"/>
            <a:headEnd/>
            <a:tailEnd/>
          </a:ln>
        </p:spPr>
        <p:txBody>
          <a:bodyPr anchor="ctr">
            <a:spAutoFit/>
          </a:bodyPr>
          <a:lstStyle>
            <a:lvl1pPr>
              <a:spcBef>
                <a:spcPct val="20000"/>
              </a:spcBef>
              <a:buChar char="•"/>
              <a:defRPr sz="4200">
                <a:solidFill>
                  <a:schemeClr val="tx1"/>
                </a:solidFill>
                <a:latin typeface="Arial" panose="020B0604020202020204" pitchFamily="34" charset="0"/>
              </a:defRPr>
            </a:lvl1pPr>
            <a:lvl2pPr marL="742950" indent="-285750">
              <a:spcBef>
                <a:spcPct val="20000"/>
              </a:spcBef>
              <a:buChar char="–"/>
              <a:defRPr sz="37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600">
                <a:solidFill>
                  <a:schemeClr val="tx1"/>
                </a:solidFill>
                <a:latin typeface="Arial" panose="020B0604020202020204" pitchFamily="34" charset="0"/>
              </a:defRPr>
            </a:lvl4pPr>
            <a:lvl5pPr marL="2057400" indent="-228600">
              <a:spcBef>
                <a:spcPct val="20000"/>
              </a:spcBef>
              <a:buChar char="»"/>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600">
                <a:solidFill>
                  <a:schemeClr val="tx1"/>
                </a:solidFill>
                <a:latin typeface="Arial" panose="020B0604020202020204" pitchFamily="34" charset="0"/>
              </a:defRPr>
            </a:lvl9pPr>
          </a:lstStyle>
          <a:p>
            <a:pPr algn="ctr" eaLnBrk="1" hangingPunct="1">
              <a:spcBef>
                <a:spcPct val="0"/>
              </a:spcBef>
              <a:buFontTx/>
              <a:buNone/>
            </a:pPr>
            <a:r>
              <a:rPr lang="en-US" sz="2400">
                <a:solidFill>
                  <a:srgbClr val="FFFFFF"/>
                </a:solidFill>
                <a:latin typeface="Times New Roman" panose="02020603050405020304" pitchFamily="18" charset="0"/>
                <a:ea typeface="Times New Roman" panose="02020603050405020304" pitchFamily="18" charset="0"/>
                <a:cs typeface="Arial" panose="020B0604020202020204" pitchFamily="34" charset="0"/>
              </a:rPr>
              <a:t>Đền Bạch Mã ( Thăng Long Đông Trấn )  </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16928" y="6378178"/>
            <a:ext cx="365522" cy="365522"/>
          </a:xfrm>
          <a:prstGeom prst="rect">
            <a:avLst/>
          </a:prstGeom>
        </p:spPr>
      </p:pic>
    </p:spTree>
    <p:extLst>
      <p:ext uri="{BB962C8B-B14F-4D97-AF65-F5344CB8AC3E}">
        <p14:creationId xmlns:p14="http://schemas.microsoft.com/office/powerpoint/2010/main" val="343719251"/>
      </p:ext>
    </p:extLst>
  </p:cSld>
  <p:clrMapOvr>
    <a:masterClrMapping/>
  </p:clrMapOvr>
  <mc:AlternateContent xmlns:mc="http://schemas.openxmlformats.org/markup-compatibility/2006" xmlns:p14="http://schemas.microsoft.com/office/powerpoint/2010/main">
    <mc:Choice Requires="p14">
      <p:transition spd="slow" p14:dur="2000" advTm="17961"/>
    </mc:Choice>
    <mc:Fallback xmlns="">
      <p:transition spd="slow" advTm="17961"/>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3" presetClass="entr" presetSubtype="16" fill="hold" grpId="0" nodeType="withEffect">
                                  <p:stCondLst>
                                    <p:cond delay="0"/>
                                  </p:stCondLst>
                                  <p:childTnLst>
                                    <p:set>
                                      <p:cBhvr>
                                        <p:cTn id="8" dur="1" fill="hold">
                                          <p:stCondLst>
                                            <p:cond delay="0"/>
                                          </p:stCondLst>
                                        </p:cTn>
                                        <p:tgtEl>
                                          <p:spTgt spid="37891"/>
                                        </p:tgtEl>
                                        <p:attrNameLst>
                                          <p:attrName>style.visibility</p:attrName>
                                        </p:attrNameLst>
                                      </p:cBhvr>
                                      <p:to>
                                        <p:strVal val="visible"/>
                                      </p:to>
                                    </p:set>
                                    <p:animEffect transition="in" filter="plus(in)">
                                      <p:cBhvr>
                                        <p:cTn id="9" dur="1000"/>
                                        <p:tgtEl>
                                          <p:spTgt spid="37891"/>
                                        </p:tgtEl>
                                      </p:cBhvr>
                                    </p:animEffect>
                                  </p:childTnLst>
                                </p:cTn>
                              </p:par>
                              <p:par>
                                <p:cTn id="10" presetID="13" presetClass="entr" presetSubtype="16" fill="hold" nodeType="withEffect">
                                  <p:stCondLst>
                                    <p:cond delay="0"/>
                                  </p:stCondLst>
                                  <p:childTnLst>
                                    <p:set>
                                      <p:cBhvr>
                                        <p:cTn id="11" dur="1" fill="hold">
                                          <p:stCondLst>
                                            <p:cond delay="0"/>
                                          </p:stCondLst>
                                        </p:cTn>
                                        <p:tgtEl>
                                          <p:spTgt spid="37890"/>
                                        </p:tgtEl>
                                        <p:attrNameLst>
                                          <p:attrName>style.visibility</p:attrName>
                                        </p:attrNameLst>
                                      </p:cBhvr>
                                      <p:to>
                                        <p:strVal val="visible"/>
                                      </p:to>
                                    </p:set>
                                    <p:animEffect transition="in" filter="plus(in)">
                                      <p:cBhvr>
                                        <p:cTn id="12" dur="10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bldLst>
      <p:bldP spid="3789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en voi phuc"/>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381000" y="114300"/>
            <a:ext cx="11487150" cy="6057900"/>
          </a:xfrm>
          <a:noFill/>
        </p:spPr>
      </p:pic>
      <p:sp>
        <p:nvSpPr>
          <p:cNvPr id="38915" name="Rectangle 3"/>
          <p:cNvSpPr>
            <a:spLocks noChangeArrowheads="1"/>
          </p:cNvSpPr>
          <p:nvPr/>
        </p:nvSpPr>
        <p:spPr bwMode="auto">
          <a:xfrm>
            <a:off x="2495550" y="6274743"/>
            <a:ext cx="7696200" cy="461665"/>
          </a:xfrm>
          <a:prstGeom prst="rect">
            <a:avLst/>
          </a:prstGeom>
          <a:solidFill>
            <a:srgbClr val="800000"/>
          </a:solidFill>
          <a:ln w="9525">
            <a:solidFill>
              <a:srgbClr val="FF0000"/>
            </a:solidFill>
            <a:miter lim="800000"/>
            <a:headEnd/>
            <a:tailEnd/>
          </a:ln>
        </p:spPr>
        <p:txBody>
          <a:bodyPr anchor="ctr">
            <a:spAutoFit/>
          </a:bodyPr>
          <a:lstStyle>
            <a:lvl1pPr>
              <a:spcBef>
                <a:spcPct val="20000"/>
              </a:spcBef>
              <a:buChar char="•"/>
              <a:defRPr sz="4200">
                <a:solidFill>
                  <a:schemeClr val="tx1"/>
                </a:solidFill>
                <a:latin typeface="Arial" panose="020B0604020202020204" pitchFamily="34" charset="0"/>
              </a:defRPr>
            </a:lvl1pPr>
            <a:lvl2pPr marL="742950" indent="-285750">
              <a:spcBef>
                <a:spcPct val="20000"/>
              </a:spcBef>
              <a:buChar char="–"/>
              <a:defRPr sz="37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600">
                <a:solidFill>
                  <a:schemeClr val="tx1"/>
                </a:solidFill>
                <a:latin typeface="Arial" panose="020B0604020202020204" pitchFamily="34" charset="0"/>
              </a:defRPr>
            </a:lvl4pPr>
            <a:lvl5pPr marL="2057400" indent="-228600">
              <a:spcBef>
                <a:spcPct val="20000"/>
              </a:spcBef>
              <a:buChar char="»"/>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600">
                <a:solidFill>
                  <a:schemeClr val="tx1"/>
                </a:solidFill>
                <a:latin typeface="Arial" panose="020B0604020202020204" pitchFamily="34" charset="0"/>
              </a:defRPr>
            </a:lvl9pPr>
          </a:lstStyle>
          <a:p>
            <a:pPr algn="ctr" eaLnBrk="1" hangingPunct="1">
              <a:spcBef>
                <a:spcPct val="0"/>
              </a:spcBef>
              <a:buFontTx/>
              <a:buNone/>
            </a:pPr>
            <a:r>
              <a:rPr lang="en-US" sz="2400">
                <a:solidFill>
                  <a:srgbClr val="FFFFFF"/>
                </a:solidFill>
                <a:latin typeface="Times New Roman" panose="02020603050405020304" pitchFamily="18" charset="0"/>
                <a:ea typeface="Times New Roman" panose="02020603050405020304" pitchFamily="18" charset="0"/>
                <a:cs typeface="Arial" panose="020B0604020202020204" pitchFamily="34" charset="0"/>
              </a:rPr>
              <a:t>Đền Voi Phục ( Thăng Long Tây Trấn )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16928" y="6378178"/>
            <a:ext cx="365522" cy="365522"/>
          </a:xfrm>
          <a:prstGeom prst="rect">
            <a:avLst/>
          </a:prstGeom>
        </p:spPr>
      </p:pic>
    </p:spTree>
    <p:extLst>
      <p:ext uri="{BB962C8B-B14F-4D97-AF65-F5344CB8AC3E}">
        <p14:creationId xmlns:p14="http://schemas.microsoft.com/office/powerpoint/2010/main" val="5122419"/>
      </p:ext>
    </p:extLst>
  </p:cSld>
  <p:clrMapOvr>
    <a:masterClrMapping/>
  </p:clrMapOvr>
  <p:transition advTm="5508">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1" presetClass="entr" presetSubtype="4" fill="hold" nodeType="withEffect">
                                  <p:stCondLst>
                                    <p:cond delay="0"/>
                                  </p:stCondLst>
                                  <p:childTnLst>
                                    <p:set>
                                      <p:cBhvr>
                                        <p:cTn id="8" dur="1" fill="hold">
                                          <p:stCondLst>
                                            <p:cond delay="0"/>
                                          </p:stCondLst>
                                        </p:cTn>
                                        <p:tgtEl>
                                          <p:spTgt spid="38914"/>
                                        </p:tgtEl>
                                        <p:attrNameLst>
                                          <p:attrName>style.visibility</p:attrName>
                                        </p:attrNameLst>
                                      </p:cBhvr>
                                      <p:to>
                                        <p:strVal val="visible"/>
                                      </p:to>
                                    </p:set>
                                    <p:animEffect transition="in" filter="wheel(4)">
                                      <p:cBhvr>
                                        <p:cTn id="9" dur="500"/>
                                        <p:tgtEl>
                                          <p:spTgt spid="38914"/>
                                        </p:tgtEl>
                                      </p:cBhvr>
                                    </p:animEffect>
                                  </p:childTnLst>
                                </p:cTn>
                              </p:par>
                              <p:par>
                                <p:cTn id="10" presetID="21" presetClass="entr" presetSubtype="4" fill="hold" grpId="0" nodeType="withEffect">
                                  <p:stCondLst>
                                    <p:cond delay="0"/>
                                  </p:stCondLst>
                                  <p:childTnLst>
                                    <p:set>
                                      <p:cBhvr>
                                        <p:cTn id="11" dur="1" fill="hold">
                                          <p:stCondLst>
                                            <p:cond delay="0"/>
                                          </p:stCondLst>
                                        </p:cTn>
                                        <p:tgtEl>
                                          <p:spTgt spid="38915"/>
                                        </p:tgtEl>
                                        <p:attrNameLst>
                                          <p:attrName>style.visibility</p:attrName>
                                        </p:attrNameLst>
                                      </p:cBhvr>
                                      <p:to>
                                        <p:strVal val="visible"/>
                                      </p:to>
                                    </p:set>
                                    <p:animEffect transition="in" filter="wheel(4)">
                                      <p:cBhvr>
                                        <p:cTn id="12" dur="500"/>
                                        <p:tgtEl>
                                          <p:spTgt spid="389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3"/>
                </p:tgtEl>
              </p:cMediaNode>
            </p:audio>
          </p:childTnLst>
        </p:cTn>
      </p:par>
    </p:tnLst>
    <p:bldLst>
      <p:bldP spid="389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81" name="Picture 5" descr="&amp;t=1&amp;usg=__sGXU0ynI58Pr8LFVsknrZiiMSZ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 y="114300"/>
            <a:ext cx="1160145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2" name="Rectangle 6"/>
          <p:cNvSpPr>
            <a:spLocks noChangeArrowheads="1"/>
          </p:cNvSpPr>
          <p:nvPr/>
        </p:nvSpPr>
        <p:spPr bwMode="auto">
          <a:xfrm>
            <a:off x="895350" y="6172344"/>
            <a:ext cx="10101263" cy="547400"/>
          </a:xfrm>
          <a:prstGeom prst="rect">
            <a:avLst/>
          </a:prstGeom>
          <a:solidFill>
            <a:srgbClr val="800000"/>
          </a:solidFill>
          <a:ln w="9525">
            <a:solidFill>
              <a:srgbClr val="FF0000"/>
            </a:solidFill>
            <a:miter lim="800000"/>
            <a:headEnd/>
            <a:tailEnd/>
          </a:ln>
        </p:spPr>
        <p:txBody>
          <a:bodyPr lIns="107767" tIns="53883" rIns="107767" bIns="53883" anchor="ctr">
            <a:spAutoFit/>
          </a:bodyPr>
          <a:lstStyle/>
          <a:p>
            <a:pPr algn="ctr"/>
            <a:r>
              <a:rPr lang="en-US" sz="2850">
                <a:solidFill>
                  <a:srgbClr val="FFFFFF"/>
                </a:solidFill>
              </a:rPr>
              <a:t>Đền Kim Liên ( Thăng Long Nam Trấn )  </a:t>
            </a:r>
            <a:endParaRPr lang="en-US" sz="2850">
              <a:solidFill>
                <a:srgbClr val="FFFFFF"/>
              </a:solidFill>
              <a:cs typeface="Times New Roman" panose="02020603050405020304"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16928" y="6378178"/>
            <a:ext cx="365522" cy="365522"/>
          </a:xfrm>
          <a:prstGeom prst="rect">
            <a:avLst/>
          </a:prstGeom>
        </p:spPr>
      </p:pic>
    </p:spTree>
    <p:extLst>
      <p:ext uri="{BB962C8B-B14F-4D97-AF65-F5344CB8AC3E}">
        <p14:creationId xmlns:p14="http://schemas.microsoft.com/office/powerpoint/2010/main" val="159689304"/>
      </p:ext>
    </p:extLst>
  </p:cSld>
  <p:clrMapOvr>
    <a:masterClrMapping/>
  </p:clrMapOvr>
  <mc:AlternateContent xmlns:mc="http://schemas.openxmlformats.org/markup-compatibility/2006" xmlns:p14="http://schemas.microsoft.com/office/powerpoint/2010/main">
    <mc:Choice Requires="p14">
      <p:transition spd="slow" p14:dur="2000" advTm="7054"/>
    </mc:Choice>
    <mc:Fallback xmlns="">
      <p:transition spd="slow" advTm="7054"/>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1" presetClass="entr" presetSubtype="4" fill="hold" grpId="0" nodeType="withEffect">
                                  <p:stCondLst>
                                    <p:cond delay="0"/>
                                  </p:stCondLst>
                                  <p:childTnLst>
                                    <p:set>
                                      <p:cBhvr>
                                        <p:cTn id="8" dur="1" fill="hold">
                                          <p:stCondLst>
                                            <p:cond delay="0"/>
                                          </p:stCondLst>
                                        </p:cTn>
                                        <p:tgtEl>
                                          <p:spTgt spid="178182"/>
                                        </p:tgtEl>
                                        <p:attrNameLst>
                                          <p:attrName>style.visibility</p:attrName>
                                        </p:attrNameLst>
                                      </p:cBhvr>
                                      <p:to>
                                        <p:strVal val="visible"/>
                                      </p:to>
                                    </p:set>
                                    <p:animEffect transition="in" filter="wheel(4)">
                                      <p:cBhvr>
                                        <p:cTn id="9" dur="2000"/>
                                        <p:tgtEl>
                                          <p:spTgt spid="178182"/>
                                        </p:tgtEl>
                                      </p:cBhvr>
                                    </p:animEffect>
                                  </p:childTnLst>
                                </p:cTn>
                              </p:par>
                              <p:par>
                                <p:cTn id="10" presetID="49" presetClass="entr" presetSubtype="0" decel="100000" fill="hold" nodeType="withEffect">
                                  <p:stCondLst>
                                    <p:cond delay="0"/>
                                  </p:stCondLst>
                                  <p:childTnLst>
                                    <p:set>
                                      <p:cBhvr>
                                        <p:cTn id="11" dur="1" fill="hold">
                                          <p:stCondLst>
                                            <p:cond delay="0"/>
                                          </p:stCondLst>
                                        </p:cTn>
                                        <p:tgtEl>
                                          <p:spTgt spid="178181"/>
                                        </p:tgtEl>
                                        <p:attrNameLst>
                                          <p:attrName>style.visibility</p:attrName>
                                        </p:attrNameLst>
                                      </p:cBhvr>
                                      <p:to>
                                        <p:strVal val="visible"/>
                                      </p:to>
                                    </p:set>
                                    <p:anim calcmode="lin" valueType="num">
                                      <p:cBhvr>
                                        <p:cTn id="12" dur="1000" fill="hold"/>
                                        <p:tgtEl>
                                          <p:spTgt spid="178181"/>
                                        </p:tgtEl>
                                        <p:attrNameLst>
                                          <p:attrName>ppt_w</p:attrName>
                                        </p:attrNameLst>
                                      </p:cBhvr>
                                      <p:tavLst>
                                        <p:tav tm="0">
                                          <p:val>
                                            <p:fltVal val="0"/>
                                          </p:val>
                                        </p:tav>
                                        <p:tav tm="100000">
                                          <p:val>
                                            <p:strVal val="#ppt_w"/>
                                          </p:val>
                                        </p:tav>
                                      </p:tavLst>
                                    </p:anim>
                                    <p:anim calcmode="lin" valueType="num">
                                      <p:cBhvr>
                                        <p:cTn id="13" dur="1000" fill="hold"/>
                                        <p:tgtEl>
                                          <p:spTgt spid="178181"/>
                                        </p:tgtEl>
                                        <p:attrNameLst>
                                          <p:attrName>ppt_h</p:attrName>
                                        </p:attrNameLst>
                                      </p:cBhvr>
                                      <p:tavLst>
                                        <p:tav tm="0">
                                          <p:val>
                                            <p:fltVal val="0"/>
                                          </p:val>
                                        </p:tav>
                                        <p:tav tm="100000">
                                          <p:val>
                                            <p:strVal val="#ppt_h"/>
                                          </p:val>
                                        </p:tav>
                                      </p:tavLst>
                                    </p:anim>
                                    <p:anim calcmode="lin" valueType="num">
                                      <p:cBhvr>
                                        <p:cTn id="14" dur="1000" fill="hold"/>
                                        <p:tgtEl>
                                          <p:spTgt spid="178181"/>
                                        </p:tgtEl>
                                        <p:attrNameLst>
                                          <p:attrName>style.rotation</p:attrName>
                                        </p:attrNameLst>
                                      </p:cBhvr>
                                      <p:tavLst>
                                        <p:tav tm="0">
                                          <p:val>
                                            <p:fltVal val="360"/>
                                          </p:val>
                                        </p:tav>
                                        <p:tav tm="100000">
                                          <p:val>
                                            <p:fltVal val="0"/>
                                          </p:val>
                                        </p:tav>
                                      </p:tavLst>
                                    </p:anim>
                                    <p:animEffect transition="in" filter="fade">
                                      <p:cBhvr>
                                        <p:cTn id="15" dur="1000"/>
                                        <p:tgtEl>
                                          <p:spTgt spid="17818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bldLst>
      <p:bldP spid="17818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TranVuQuan_950"/>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rcRect/>
          <a:stretch>
            <a:fillRect/>
          </a:stretch>
        </p:blipFill>
        <p:spPr>
          <a:xfrm>
            <a:off x="381000" y="228600"/>
            <a:ext cx="11487150" cy="6019800"/>
          </a:xfrm>
          <a:noFill/>
        </p:spPr>
      </p:pic>
      <p:sp>
        <p:nvSpPr>
          <p:cNvPr id="34819" name="Rectangle 3"/>
          <p:cNvSpPr>
            <a:spLocks noChangeArrowheads="1"/>
          </p:cNvSpPr>
          <p:nvPr/>
        </p:nvSpPr>
        <p:spPr bwMode="auto">
          <a:xfrm>
            <a:off x="2438400" y="6387852"/>
            <a:ext cx="7696200" cy="461665"/>
          </a:xfrm>
          <a:prstGeom prst="rect">
            <a:avLst/>
          </a:prstGeom>
          <a:solidFill>
            <a:srgbClr val="800000"/>
          </a:solidFill>
          <a:ln w="9525">
            <a:solidFill>
              <a:srgbClr val="FF0000"/>
            </a:solidFill>
            <a:miter lim="800000"/>
            <a:headEnd/>
            <a:tailEnd/>
          </a:ln>
        </p:spPr>
        <p:txBody>
          <a:bodyPr anchor="ctr">
            <a:spAutoFit/>
          </a:bodyPr>
          <a:lstStyle>
            <a:lvl1pPr>
              <a:spcBef>
                <a:spcPct val="20000"/>
              </a:spcBef>
              <a:buChar char="•"/>
              <a:defRPr sz="4200">
                <a:solidFill>
                  <a:schemeClr val="tx1"/>
                </a:solidFill>
                <a:latin typeface="Arial" panose="020B0604020202020204" pitchFamily="34" charset="0"/>
              </a:defRPr>
            </a:lvl1pPr>
            <a:lvl2pPr marL="742950" indent="-285750">
              <a:spcBef>
                <a:spcPct val="20000"/>
              </a:spcBef>
              <a:buChar char="–"/>
              <a:defRPr sz="37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600">
                <a:solidFill>
                  <a:schemeClr val="tx1"/>
                </a:solidFill>
                <a:latin typeface="Arial" panose="020B0604020202020204" pitchFamily="34" charset="0"/>
              </a:defRPr>
            </a:lvl4pPr>
            <a:lvl5pPr marL="2057400" indent="-228600">
              <a:spcBef>
                <a:spcPct val="20000"/>
              </a:spcBef>
              <a:buChar char="»"/>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600">
                <a:solidFill>
                  <a:schemeClr val="tx1"/>
                </a:solidFill>
                <a:latin typeface="Arial" panose="020B0604020202020204" pitchFamily="34" charset="0"/>
              </a:defRPr>
            </a:lvl9pPr>
          </a:lstStyle>
          <a:p>
            <a:pPr algn="ctr" eaLnBrk="1" hangingPunct="1">
              <a:spcBef>
                <a:spcPct val="0"/>
              </a:spcBef>
              <a:buFontTx/>
              <a:buNone/>
            </a:pPr>
            <a:r>
              <a:rPr lang="en-US" sz="2400">
                <a:solidFill>
                  <a:srgbClr val="FFFFFF"/>
                </a:solidFill>
                <a:latin typeface="Times New Roman" panose="02020603050405020304" pitchFamily="18" charset="0"/>
                <a:ea typeface="Times New Roman" panose="02020603050405020304" pitchFamily="18" charset="0"/>
                <a:cs typeface="Arial" panose="020B0604020202020204" pitchFamily="34" charset="0"/>
              </a:rPr>
              <a:t>Đền Quán Thánh ( Thăng Long Bắc Trấn )</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16928" y="6378178"/>
            <a:ext cx="365522" cy="365522"/>
          </a:xfrm>
          <a:prstGeom prst="rect">
            <a:avLst/>
          </a:prstGeom>
        </p:spPr>
      </p:pic>
    </p:spTree>
    <p:custDataLst>
      <p:tags r:id="rId1"/>
    </p:custDataLst>
    <p:extLst>
      <p:ext uri="{BB962C8B-B14F-4D97-AF65-F5344CB8AC3E}">
        <p14:creationId xmlns:p14="http://schemas.microsoft.com/office/powerpoint/2010/main" val="25958330"/>
      </p:ext>
    </p:extLst>
  </p:cSld>
  <p:clrMapOvr>
    <a:masterClrMapping/>
  </p:clrMapOvr>
  <p:transition advTm="6653">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1" presetClass="entr" presetSubtype="4" fill="hold" nodeType="withEffect">
                                  <p:stCondLst>
                                    <p:cond delay="0"/>
                                  </p:stCondLst>
                                  <p:childTnLst>
                                    <p:set>
                                      <p:cBhvr>
                                        <p:cTn id="8" dur="1" fill="hold">
                                          <p:stCondLst>
                                            <p:cond delay="0"/>
                                          </p:stCondLst>
                                        </p:cTn>
                                        <p:tgtEl>
                                          <p:spTgt spid="34818"/>
                                        </p:tgtEl>
                                        <p:attrNameLst>
                                          <p:attrName>style.visibility</p:attrName>
                                        </p:attrNameLst>
                                      </p:cBhvr>
                                      <p:to>
                                        <p:strVal val="visible"/>
                                      </p:to>
                                    </p:set>
                                    <p:animEffect transition="in" filter="wheel(4)">
                                      <p:cBhvr>
                                        <p:cTn id="9" dur="1000"/>
                                        <p:tgtEl>
                                          <p:spTgt spid="3481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1" presetClass="entr" presetSubtype="4" fill="hold" grpId="0" nodeType="clickEffect">
                                  <p:stCondLst>
                                    <p:cond delay="0"/>
                                  </p:stCondLst>
                                  <p:childTnLst>
                                    <p:set>
                                      <p:cBhvr>
                                        <p:cTn id="13" dur="1" fill="hold">
                                          <p:stCondLst>
                                            <p:cond delay="0"/>
                                          </p:stCondLst>
                                        </p:cTn>
                                        <p:tgtEl>
                                          <p:spTgt spid="34819"/>
                                        </p:tgtEl>
                                        <p:attrNameLst>
                                          <p:attrName>style.visibility</p:attrName>
                                        </p:attrNameLst>
                                      </p:cBhvr>
                                      <p:to>
                                        <p:strVal val="visible"/>
                                      </p:to>
                                    </p:set>
                                    <p:animEffect transition="in" filter="wheel(4)">
                                      <p:cBhvr>
                                        <p:cTn id="14" dur="1000"/>
                                        <p:tgtEl>
                                          <p:spTgt spid="3481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348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QUỐC TỬ GIÁM-MỘT GÓC NHÌN LỊCH S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150" y="228684"/>
            <a:ext cx="11429700" cy="56577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Rectangle 6"/>
          <p:cNvSpPr>
            <a:spLocks noChangeArrowheads="1"/>
          </p:cNvSpPr>
          <p:nvPr/>
        </p:nvSpPr>
        <p:spPr bwMode="auto">
          <a:xfrm>
            <a:off x="1581150" y="5874932"/>
            <a:ext cx="9315450" cy="954107"/>
          </a:xfrm>
          <a:prstGeom prst="rect">
            <a:avLst/>
          </a:prstGeom>
          <a:solidFill>
            <a:schemeClr val="bg1"/>
          </a:solidFill>
          <a:ln w="9525">
            <a:solidFill>
              <a:schemeClr val="bg1"/>
            </a:solidFill>
            <a:miter lim="800000"/>
            <a:headEnd/>
            <a:tailEnd/>
          </a:ln>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defRPr/>
            </a:pPr>
            <a:r>
              <a:rPr lang="en-US" sz="2800" b="1" dirty="0" err="1">
                <a:solidFill>
                  <a:srgbClr val="0000FF"/>
                </a:solidFill>
                <a:latin typeface="Times New Roman" panose="02020603050405020304" pitchFamily="18" charset="0"/>
                <a:ea typeface="Times New Roman" panose="02020603050405020304" pitchFamily="18" charset="0"/>
                <a:cs typeface="Arial" panose="020B0604020202020204" pitchFamily="34" charset="0"/>
              </a:rPr>
              <a:t>Văn</a:t>
            </a:r>
            <a:r>
              <a:rPr lang="en-US" sz="2800" b="1" dirty="0">
                <a:solidFill>
                  <a:srgbClr val="0000FF"/>
                </a:solidFill>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solidFill>
                  <a:srgbClr val="0000FF"/>
                </a:solidFill>
                <a:latin typeface="Times New Roman" panose="02020603050405020304" pitchFamily="18" charset="0"/>
                <a:ea typeface="Times New Roman" panose="02020603050405020304" pitchFamily="18" charset="0"/>
                <a:cs typeface="Arial" panose="020B0604020202020204" pitchFamily="34" charset="0"/>
              </a:rPr>
              <a:t>Miếu</a:t>
            </a:r>
            <a:r>
              <a:rPr lang="en-US" sz="2800" b="1" dirty="0">
                <a:solidFill>
                  <a:srgbClr val="0000FF"/>
                </a:solidFill>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solidFill>
                  <a:srgbClr val="0000FF"/>
                </a:solidFill>
                <a:latin typeface="Times New Roman" panose="02020603050405020304" pitchFamily="18" charset="0"/>
                <a:ea typeface="Times New Roman" panose="02020603050405020304" pitchFamily="18" charset="0"/>
                <a:cs typeface="Arial" panose="020B0604020202020204" pitchFamily="34" charset="0"/>
              </a:rPr>
              <a:t>Quốc</a:t>
            </a:r>
            <a:r>
              <a:rPr lang="en-US" sz="2800" b="1" dirty="0">
                <a:solidFill>
                  <a:srgbClr val="0000FF"/>
                </a:solidFill>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solidFill>
                  <a:srgbClr val="0000FF"/>
                </a:solidFill>
                <a:latin typeface="Times New Roman" panose="02020603050405020304" pitchFamily="18" charset="0"/>
                <a:ea typeface="Times New Roman" panose="02020603050405020304" pitchFamily="18" charset="0"/>
                <a:cs typeface="Arial" panose="020B0604020202020204" pitchFamily="34" charset="0"/>
              </a:rPr>
              <a:t>Tử</a:t>
            </a:r>
            <a:r>
              <a:rPr lang="en-US" sz="2800" b="1" dirty="0">
                <a:solidFill>
                  <a:srgbClr val="0000FF"/>
                </a:solidFill>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solidFill>
                  <a:srgbClr val="0000FF"/>
                </a:solidFill>
                <a:latin typeface="Times New Roman" panose="02020603050405020304" pitchFamily="18" charset="0"/>
                <a:ea typeface="Times New Roman" panose="02020603050405020304" pitchFamily="18" charset="0"/>
                <a:cs typeface="Arial" panose="020B0604020202020204" pitchFamily="34" charset="0"/>
              </a:rPr>
              <a:t>Giám</a:t>
            </a:r>
            <a:r>
              <a:rPr lang="en-US" sz="2800" b="1" dirty="0">
                <a:solidFill>
                  <a:srgbClr val="0000FF"/>
                </a:solidFill>
                <a:latin typeface="Times New Roman" panose="02020603050405020304" pitchFamily="18" charset="0"/>
                <a:ea typeface="Times New Roman" panose="02020603050405020304" pitchFamily="18" charset="0"/>
                <a:cs typeface="Arial" panose="020B0604020202020204" pitchFamily="34" charset="0"/>
              </a:rPr>
              <a:t> – </a:t>
            </a:r>
            <a:r>
              <a:rPr lang="en-US" sz="2800" b="1" dirty="0" err="1">
                <a:solidFill>
                  <a:srgbClr val="0000FF"/>
                </a:solidFill>
                <a:latin typeface="Times New Roman" panose="02020603050405020304" pitchFamily="18" charset="0"/>
                <a:ea typeface="Times New Roman" panose="02020603050405020304" pitchFamily="18" charset="0"/>
                <a:cs typeface="Arial" panose="020B0604020202020204" pitchFamily="34" charset="0"/>
              </a:rPr>
              <a:t>Trường</a:t>
            </a:r>
            <a:r>
              <a:rPr lang="en-US" sz="2800" b="1" dirty="0">
                <a:solidFill>
                  <a:srgbClr val="0000FF"/>
                </a:solidFill>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solidFill>
                  <a:srgbClr val="0000FF"/>
                </a:solidFill>
                <a:latin typeface="Times New Roman" panose="02020603050405020304" pitchFamily="18" charset="0"/>
                <a:ea typeface="Times New Roman" panose="02020603050405020304" pitchFamily="18" charset="0"/>
                <a:cs typeface="Arial" panose="020B0604020202020204" pitchFamily="34" charset="0"/>
              </a:rPr>
              <a:t>đại</a:t>
            </a:r>
            <a:r>
              <a:rPr lang="en-US" sz="2800" b="1" dirty="0">
                <a:solidFill>
                  <a:srgbClr val="0000FF"/>
                </a:solidFill>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solidFill>
                  <a:srgbClr val="0000FF"/>
                </a:solidFill>
                <a:latin typeface="Times New Roman" panose="02020603050405020304" pitchFamily="18" charset="0"/>
                <a:ea typeface="Times New Roman" panose="02020603050405020304" pitchFamily="18" charset="0"/>
                <a:cs typeface="Arial" panose="020B0604020202020204" pitchFamily="34" charset="0"/>
              </a:rPr>
              <a:t>học</a:t>
            </a:r>
            <a:r>
              <a:rPr lang="en-US" sz="2800" b="1" dirty="0">
                <a:solidFill>
                  <a:srgbClr val="0000FF"/>
                </a:solidFill>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solidFill>
                  <a:srgbClr val="0000FF"/>
                </a:solidFill>
                <a:latin typeface="Times New Roman" panose="02020603050405020304" pitchFamily="18" charset="0"/>
                <a:ea typeface="Times New Roman" panose="02020603050405020304" pitchFamily="18" charset="0"/>
                <a:cs typeface="Arial" panose="020B0604020202020204" pitchFamily="34" charset="0"/>
              </a:rPr>
              <a:t>đầu</a:t>
            </a:r>
            <a:r>
              <a:rPr lang="en-US" sz="2800" b="1" dirty="0">
                <a:solidFill>
                  <a:srgbClr val="0000FF"/>
                </a:solidFill>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solidFill>
                  <a:srgbClr val="0000FF"/>
                </a:solidFill>
                <a:latin typeface="Times New Roman" panose="02020603050405020304" pitchFamily="18" charset="0"/>
                <a:ea typeface="Times New Roman" panose="02020603050405020304" pitchFamily="18" charset="0"/>
                <a:cs typeface="Arial" panose="020B0604020202020204" pitchFamily="34" charset="0"/>
              </a:rPr>
              <a:t>tiên</a:t>
            </a:r>
            <a:r>
              <a:rPr lang="en-US" sz="2800" b="1" dirty="0">
                <a:solidFill>
                  <a:srgbClr val="0000FF"/>
                </a:solidFill>
                <a:latin typeface="Times New Roman" panose="02020603050405020304" pitchFamily="18" charset="0"/>
                <a:ea typeface="Times New Roman" panose="02020603050405020304" pitchFamily="18" charset="0"/>
                <a:cs typeface="Arial" panose="020B0604020202020204" pitchFamily="34" charset="0"/>
              </a:rPr>
              <a:t> ở </a:t>
            </a:r>
            <a:r>
              <a:rPr lang="en-US" sz="2800" b="1" dirty="0" err="1">
                <a:solidFill>
                  <a:srgbClr val="0000FF"/>
                </a:solidFill>
                <a:latin typeface="Times New Roman" panose="02020603050405020304" pitchFamily="18" charset="0"/>
                <a:ea typeface="Times New Roman" panose="02020603050405020304" pitchFamily="18" charset="0"/>
                <a:cs typeface="Arial" panose="020B0604020202020204" pitchFamily="34" charset="0"/>
              </a:rPr>
              <a:t>Việt</a:t>
            </a:r>
            <a:r>
              <a:rPr lang="en-US" sz="2800" b="1" dirty="0">
                <a:solidFill>
                  <a:srgbClr val="0000FF"/>
                </a:solidFill>
                <a:latin typeface="Times New Roman" panose="02020603050405020304" pitchFamily="18" charset="0"/>
                <a:ea typeface="Times New Roman" panose="02020603050405020304" pitchFamily="18" charset="0"/>
                <a:cs typeface="Arial" panose="020B0604020202020204" pitchFamily="34" charset="0"/>
              </a:rPr>
              <a:t> Nam </a:t>
            </a:r>
            <a:r>
              <a:rPr lang="en-US" sz="2800" b="1" dirty="0" err="1">
                <a:solidFill>
                  <a:srgbClr val="0000FF"/>
                </a:solidFill>
                <a:latin typeface="Times New Roman" panose="02020603050405020304" pitchFamily="18" charset="0"/>
                <a:ea typeface="Times New Roman" panose="02020603050405020304" pitchFamily="18" charset="0"/>
                <a:cs typeface="Arial" panose="020B0604020202020204" pitchFamily="34" charset="0"/>
              </a:rPr>
              <a:t>được</a:t>
            </a:r>
            <a:r>
              <a:rPr lang="en-US" sz="2800" b="1" dirty="0">
                <a:solidFill>
                  <a:srgbClr val="0000FF"/>
                </a:solidFill>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solidFill>
                  <a:srgbClr val="0000FF"/>
                </a:solidFill>
                <a:latin typeface="Times New Roman" panose="02020603050405020304" pitchFamily="18" charset="0"/>
                <a:ea typeface="Times New Roman" panose="02020603050405020304" pitchFamily="18" charset="0"/>
                <a:cs typeface="Arial" panose="020B0604020202020204" pitchFamily="34" charset="0"/>
              </a:rPr>
              <a:t>xây</a:t>
            </a:r>
            <a:r>
              <a:rPr lang="en-US" sz="2800" b="1" dirty="0">
                <a:solidFill>
                  <a:srgbClr val="0000FF"/>
                </a:solidFill>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solidFill>
                  <a:srgbClr val="0000FF"/>
                </a:solidFill>
                <a:latin typeface="Times New Roman" panose="02020603050405020304" pitchFamily="18" charset="0"/>
                <a:ea typeface="Times New Roman" panose="02020603050405020304" pitchFamily="18" charset="0"/>
                <a:cs typeface="Arial" panose="020B0604020202020204" pitchFamily="34" charset="0"/>
              </a:rPr>
              <a:t>dựng</a:t>
            </a:r>
            <a:r>
              <a:rPr lang="en-US" sz="2800" b="1" dirty="0">
                <a:solidFill>
                  <a:srgbClr val="0000FF"/>
                </a:solidFill>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solidFill>
                  <a:srgbClr val="0000FF"/>
                </a:solidFill>
                <a:latin typeface="Times New Roman" panose="02020603050405020304" pitchFamily="18" charset="0"/>
                <a:ea typeface="Times New Roman" panose="02020603050405020304" pitchFamily="18" charset="0"/>
                <a:cs typeface="Arial" panose="020B0604020202020204" pitchFamily="34" charset="0"/>
              </a:rPr>
              <a:t>từ</a:t>
            </a:r>
            <a:r>
              <a:rPr lang="en-US" sz="2800" b="1" dirty="0">
                <a:solidFill>
                  <a:srgbClr val="0000FF"/>
                </a:solidFill>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solidFill>
                  <a:srgbClr val="0000FF"/>
                </a:solidFill>
                <a:latin typeface="Times New Roman" panose="02020603050405020304" pitchFamily="18" charset="0"/>
                <a:ea typeface="Times New Roman" panose="02020603050405020304" pitchFamily="18" charset="0"/>
                <a:cs typeface="Arial" panose="020B0604020202020204" pitchFamily="34" charset="0"/>
              </a:rPr>
              <a:t>thời</a:t>
            </a:r>
            <a:r>
              <a:rPr lang="en-US" sz="2800" b="1" dirty="0">
                <a:solidFill>
                  <a:srgbClr val="0000FF"/>
                </a:solidFill>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solidFill>
                  <a:srgbClr val="0000FF"/>
                </a:solidFill>
                <a:latin typeface="Times New Roman" panose="02020603050405020304" pitchFamily="18" charset="0"/>
                <a:ea typeface="Times New Roman" panose="02020603050405020304" pitchFamily="18" charset="0"/>
                <a:cs typeface="Arial" panose="020B0604020202020204" pitchFamily="34" charset="0"/>
              </a:rPr>
              <a:t>vua</a:t>
            </a:r>
            <a:r>
              <a:rPr lang="en-US" sz="2800" b="1" dirty="0">
                <a:solidFill>
                  <a:srgbClr val="0000FF"/>
                </a:solidFill>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solidFill>
                  <a:srgbClr val="0000FF"/>
                </a:solidFill>
                <a:latin typeface="Times New Roman" panose="02020603050405020304" pitchFamily="18" charset="0"/>
                <a:ea typeface="Times New Roman" panose="02020603050405020304" pitchFamily="18" charset="0"/>
                <a:cs typeface="Arial" panose="020B0604020202020204" pitchFamily="34" charset="0"/>
              </a:rPr>
              <a:t>Lý</a:t>
            </a:r>
            <a:r>
              <a:rPr lang="en-US" sz="2800" b="1" dirty="0">
                <a:solidFill>
                  <a:srgbClr val="0000FF"/>
                </a:solidFill>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solidFill>
                  <a:srgbClr val="0000FF"/>
                </a:solidFill>
                <a:latin typeface="Times New Roman" panose="02020603050405020304" pitchFamily="18" charset="0"/>
                <a:ea typeface="Times New Roman" panose="02020603050405020304" pitchFamily="18" charset="0"/>
                <a:cs typeface="Arial" panose="020B0604020202020204" pitchFamily="34" charset="0"/>
              </a:rPr>
              <a:t>Thánh</a:t>
            </a:r>
            <a:r>
              <a:rPr lang="en-US" sz="2800" b="1" dirty="0">
                <a:solidFill>
                  <a:srgbClr val="0000FF"/>
                </a:solidFill>
                <a:latin typeface="Times New Roman" panose="02020603050405020304" pitchFamily="18" charset="0"/>
                <a:ea typeface="Times New Roman" panose="02020603050405020304" pitchFamily="18" charset="0"/>
                <a:cs typeface="Arial" panose="020B0604020202020204" pitchFamily="34" charset="0"/>
              </a:rPr>
              <a:t> </a:t>
            </a:r>
            <a:r>
              <a:rPr lang="en-US" sz="2800" b="1" dirty="0" err="1">
                <a:solidFill>
                  <a:srgbClr val="0000FF"/>
                </a:solidFill>
                <a:latin typeface="Times New Roman" panose="02020603050405020304" pitchFamily="18" charset="0"/>
                <a:ea typeface="Times New Roman" panose="02020603050405020304" pitchFamily="18" charset="0"/>
                <a:cs typeface="Arial" panose="020B0604020202020204" pitchFamily="34" charset="0"/>
              </a:rPr>
              <a:t>Tông</a:t>
            </a:r>
            <a:r>
              <a:rPr lang="en-US" sz="2800" b="1" dirty="0">
                <a:solidFill>
                  <a:srgbClr val="0000FF"/>
                </a:solidFill>
                <a:latin typeface="Times New Roman" panose="02020603050405020304" pitchFamily="18" charset="0"/>
                <a:ea typeface="Times New Roman" panose="02020603050405020304" pitchFamily="18" charset="0"/>
                <a:cs typeface="Arial" panose="020B0604020202020204" pitchFamily="34" charset="0"/>
              </a:rPr>
              <a:t> (1070)   </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16928" y="6378178"/>
            <a:ext cx="365522" cy="365522"/>
          </a:xfrm>
          <a:prstGeom prst="rect">
            <a:avLst/>
          </a:prstGeom>
        </p:spPr>
      </p:pic>
    </p:spTree>
    <p:custDataLst>
      <p:tags r:id="rId1"/>
    </p:custDataLst>
    <p:extLst>
      <p:ext uri="{BB962C8B-B14F-4D97-AF65-F5344CB8AC3E}">
        <p14:creationId xmlns:p14="http://schemas.microsoft.com/office/powerpoint/2010/main" val="3923532226"/>
      </p:ext>
    </p:extLst>
  </p:cSld>
  <p:clrMapOvr>
    <a:masterClrMapping/>
  </p:clrMapOvr>
  <mc:AlternateContent xmlns:mc="http://schemas.openxmlformats.org/markup-compatibility/2006" xmlns:p14="http://schemas.microsoft.com/office/powerpoint/2010/main">
    <mc:Choice Requires="p14">
      <p:transition spd="slow" p14:dur="2000" advTm="10142"/>
    </mc:Choice>
    <mc:Fallback xmlns="">
      <p:transition spd="slow" advTm="10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xit" presetSubtype="4" fill="hold" grpId="0" nodeType="clickEffect">
                                  <p:stCondLst>
                                    <p:cond delay="0"/>
                                  </p:stCondLst>
                                  <p:childTnLst>
                                    <p:anim calcmode="lin" valueType="num">
                                      <p:cBhvr additive="base">
                                        <p:cTn id="10" dur="500"/>
                                        <p:tgtEl>
                                          <p:spTgt spid="3"/>
                                        </p:tgtEl>
                                        <p:attrNameLst>
                                          <p:attrName>ppt_x</p:attrName>
                                        </p:attrNameLst>
                                      </p:cBhvr>
                                      <p:tavLst>
                                        <p:tav tm="0">
                                          <p:val>
                                            <p:strVal val="ppt_x"/>
                                          </p:val>
                                        </p:tav>
                                        <p:tav tm="100000">
                                          <p:val>
                                            <p:strVal val="ppt_x"/>
                                          </p:val>
                                        </p:tav>
                                      </p:tavLst>
                                    </p:anim>
                                    <p:anim calcmode="lin" valueType="num">
                                      <p:cBhvr additive="base">
                                        <p:cTn id="11" dur="500"/>
                                        <p:tgtEl>
                                          <p:spTgt spid="3"/>
                                        </p:tgtEl>
                                        <p:attrNameLst>
                                          <p:attrName>ppt_y</p:attrName>
                                        </p:attrNameLst>
                                      </p:cBhvr>
                                      <p:tavLst>
                                        <p:tav tm="0">
                                          <p:val>
                                            <p:strVal val="ppt_y"/>
                                          </p:val>
                                        </p:tav>
                                        <p:tav tm="100000">
                                          <p:val>
                                            <p:strVal val="1+ppt_h/2"/>
                                          </p:val>
                                        </p:tav>
                                      </p:tavLst>
                                    </p:anim>
                                    <p:set>
                                      <p:cBhvr>
                                        <p:cTn id="1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46"/>
          <p:cNvPicPr>
            <a:picLocks noChangeAspect="1"/>
          </p:cNvPicPr>
          <p:nvPr/>
        </p:nvPicPr>
        <p:blipFill rotWithShape="1">
          <a:blip r:embed="rId3">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sp>
        <p:nvSpPr>
          <p:cNvPr id="52" name="Oval 51"/>
          <p:cNvSpPr/>
          <p:nvPr/>
        </p:nvSpPr>
        <p:spPr>
          <a:xfrm>
            <a:off x="1199606" y="-5326970"/>
            <a:ext cx="9991368" cy="9991368"/>
          </a:xfrm>
          <a:prstGeom prst="ellipse">
            <a:avLst/>
          </a:prstGeom>
          <a:blipFill dpi="0" rotWithShape="1">
            <a:blip r:embed="rId4">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891308" y="1157514"/>
            <a:ext cx="10607963" cy="4334164"/>
          </a:xfrm>
          <a:prstGeom prst="rect">
            <a:avLst/>
          </a:prstGeom>
          <a:solidFill>
            <a:srgbClr val="66FF99"/>
          </a:solidFill>
          <a:ln>
            <a:noFill/>
          </a:ln>
          <a:effectLst>
            <a:glow rad="63500">
              <a:schemeClr val="accent1">
                <a:satMod val="175000"/>
                <a:alpha val="40000"/>
              </a:schemeClr>
            </a:glow>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sz="3600" b="1" dirty="0">
                <a:solidFill>
                  <a:schemeClr val="accent6">
                    <a:lumMod val="50000"/>
                  </a:schemeClr>
                </a:solidFill>
                <a:latin typeface="Arial" panose="020B0604020202020204" pitchFamily="34" charset="0"/>
                <a:cs typeface="Arial" panose="020B0604020202020204" pitchFamily="34" charset="0"/>
              </a:rPr>
              <a:t>	</a:t>
            </a:r>
            <a:r>
              <a:rPr lang="en-US" altLang="en-US" sz="4000" b="1" dirty="0" err="1">
                <a:solidFill>
                  <a:schemeClr val="accent6">
                    <a:lumMod val="50000"/>
                  </a:schemeClr>
                </a:solidFill>
                <a:latin typeface="Times New Roman" panose="02020603050405020304" pitchFamily="18" charset="0"/>
              </a:rPr>
              <a:t>Nh</a:t>
            </a:r>
            <a:r>
              <a:rPr lang="en-US" altLang="en-US" sz="4000" b="1" dirty="0" err="1">
                <a:solidFill>
                  <a:schemeClr val="accent6">
                    <a:lumMod val="50000"/>
                  </a:schemeClr>
                </a:solidFill>
                <a:latin typeface="Times New Roman" panose="02020603050405020304" pitchFamily="18" charset="0"/>
                <a:cs typeface="Times New Roman" panose="02020603050405020304" pitchFamily="18" charset="0"/>
              </a:rPr>
              <a:t>à</a:t>
            </a:r>
            <a:r>
              <a:rPr lang="en-US" altLang="en-US" sz="4000" b="1" dirty="0">
                <a:solidFill>
                  <a:schemeClr val="accent6">
                    <a:lumMod val="50000"/>
                  </a:schemeClr>
                </a:solidFill>
                <a:latin typeface="Times New Roman" panose="02020603050405020304" pitchFamily="18" charset="0"/>
              </a:rPr>
              <a:t> </a:t>
            </a:r>
            <a:r>
              <a:rPr lang="en-US" altLang="en-US" sz="4000" b="1" dirty="0" err="1">
                <a:solidFill>
                  <a:schemeClr val="accent6">
                    <a:lumMod val="50000"/>
                  </a:schemeClr>
                </a:solidFill>
                <a:latin typeface="Times New Roman" panose="02020603050405020304" pitchFamily="18" charset="0"/>
              </a:rPr>
              <a:t>Lý</a:t>
            </a:r>
            <a:r>
              <a:rPr lang="en-US" altLang="en-US" sz="4000" b="1" dirty="0">
                <a:solidFill>
                  <a:schemeClr val="accent6">
                    <a:lumMod val="50000"/>
                  </a:schemeClr>
                </a:solidFill>
                <a:latin typeface="Times New Roman" panose="02020603050405020304" pitchFamily="18" charset="0"/>
              </a:rPr>
              <a:t> </a:t>
            </a:r>
            <a:r>
              <a:rPr lang="en-US" altLang="en-US" sz="4000" b="1" dirty="0" err="1">
                <a:solidFill>
                  <a:schemeClr val="accent6">
                    <a:lumMod val="50000"/>
                  </a:schemeClr>
                </a:solidFill>
                <a:latin typeface="Times New Roman" panose="02020603050405020304" pitchFamily="18" charset="0"/>
              </a:rPr>
              <a:t>cho</a:t>
            </a:r>
            <a:r>
              <a:rPr lang="en-US" altLang="en-US" sz="4000" b="1" dirty="0">
                <a:solidFill>
                  <a:schemeClr val="accent6">
                    <a:lumMod val="50000"/>
                  </a:schemeClr>
                </a:solidFill>
                <a:latin typeface="Times New Roman" panose="02020603050405020304" pitchFamily="18" charset="0"/>
              </a:rPr>
              <a:t> </a:t>
            </a:r>
            <a:r>
              <a:rPr lang="en-US" altLang="en-US" sz="4000" b="1" dirty="0" err="1">
                <a:solidFill>
                  <a:schemeClr val="accent6">
                    <a:lumMod val="50000"/>
                  </a:schemeClr>
                </a:solidFill>
                <a:latin typeface="Times New Roman" panose="02020603050405020304" pitchFamily="18" charset="0"/>
              </a:rPr>
              <a:t>xây</a:t>
            </a:r>
            <a:r>
              <a:rPr lang="en-US" altLang="en-US" sz="4000" b="1" dirty="0">
                <a:solidFill>
                  <a:schemeClr val="accent6">
                    <a:lumMod val="50000"/>
                  </a:schemeClr>
                </a:solidFill>
                <a:latin typeface="Times New Roman" panose="02020603050405020304" pitchFamily="18" charset="0"/>
              </a:rPr>
              <a:t> </a:t>
            </a:r>
            <a:r>
              <a:rPr lang="en-US" altLang="en-US" sz="4000" b="1" dirty="0" err="1">
                <a:solidFill>
                  <a:schemeClr val="accent6">
                    <a:lumMod val="50000"/>
                  </a:schemeClr>
                </a:solidFill>
                <a:latin typeface="Times New Roman" panose="02020603050405020304" pitchFamily="18" charset="0"/>
              </a:rPr>
              <a:t>dựng</a:t>
            </a:r>
            <a:r>
              <a:rPr lang="en-US" altLang="en-US" sz="4000" b="1" dirty="0">
                <a:solidFill>
                  <a:schemeClr val="accent6">
                    <a:lumMod val="50000"/>
                  </a:schemeClr>
                </a:solidFill>
                <a:latin typeface="Times New Roman" panose="02020603050405020304" pitchFamily="18" charset="0"/>
              </a:rPr>
              <a:t> </a:t>
            </a:r>
            <a:r>
              <a:rPr lang="en-US" altLang="en-US" sz="4000" b="1" dirty="0" err="1">
                <a:solidFill>
                  <a:schemeClr val="accent6">
                    <a:lumMod val="50000"/>
                  </a:schemeClr>
                </a:solidFill>
                <a:latin typeface="Times New Roman" panose="02020603050405020304" pitchFamily="18" charset="0"/>
              </a:rPr>
              <a:t>nhiều</a:t>
            </a:r>
            <a:r>
              <a:rPr lang="en-US" altLang="en-US" sz="4000" b="1" dirty="0">
                <a:solidFill>
                  <a:schemeClr val="accent6">
                    <a:lumMod val="50000"/>
                  </a:schemeClr>
                </a:solidFill>
                <a:latin typeface="Times New Roman" panose="02020603050405020304" pitchFamily="18" charset="0"/>
              </a:rPr>
              <a:t> </a:t>
            </a:r>
            <a:r>
              <a:rPr lang="en-US" altLang="en-US" sz="4000" b="1" dirty="0" err="1">
                <a:solidFill>
                  <a:schemeClr val="accent6">
                    <a:lumMod val="50000"/>
                  </a:schemeClr>
                </a:solidFill>
                <a:latin typeface="Times New Roman" panose="02020603050405020304" pitchFamily="18" charset="0"/>
              </a:rPr>
              <a:t>lâu</a:t>
            </a:r>
            <a:r>
              <a:rPr lang="en-US" altLang="en-US" sz="4000" b="1" dirty="0">
                <a:solidFill>
                  <a:schemeClr val="accent6">
                    <a:lumMod val="50000"/>
                  </a:schemeClr>
                </a:solidFill>
                <a:latin typeface="Times New Roman" panose="02020603050405020304" pitchFamily="18" charset="0"/>
              </a:rPr>
              <a:t> </a:t>
            </a:r>
            <a:r>
              <a:rPr lang="en-US" altLang="en-US" sz="4000" b="1" dirty="0" err="1">
                <a:solidFill>
                  <a:schemeClr val="accent6">
                    <a:lumMod val="50000"/>
                  </a:schemeClr>
                </a:solidFill>
                <a:latin typeface="Times New Roman" panose="02020603050405020304" pitchFamily="18" charset="0"/>
              </a:rPr>
              <a:t>đ</a:t>
            </a:r>
            <a:r>
              <a:rPr lang="en-US" altLang="en-US" sz="4000" b="1" dirty="0" err="1">
                <a:solidFill>
                  <a:schemeClr val="accent6">
                    <a:lumMod val="50000"/>
                  </a:schemeClr>
                </a:solidFill>
                <a:latin typeface="Times New Roman" panose="02020603050405020304" pitchFamily="18" charset="0"/>
                <a:cs typeface="Times New Roman" panose="02020603050405020304" pitchFamily="18" charset="0"/>
              </a:rPr>
              <a:t>à</a:t>
            </a:r>
            <a:r>
              <a:rPr lang="en-US" altLang="en-US" sz="4000" b="1" dirty="0" err="1">
                <a:solidFill>
                  <a:schemeClr val="accent6">
                    <a:lumMod val="50000"/>
                  </a:schemeClr>
                </a:solidFill>
                <a:latin typeface="Times New Roman" panose="02020603050405020304" pitchFamily="18" charset="0"/>
              </a:rPr>
              <a:t>i</a:t>
            </a:r>
            <a:r>
              <a:rPr lang="en-US" altLang="en-US" sz="4000" b="1" dirty="0">
                <a:solidFill>
                  <a:schemeClr val="accent6">
                    <a:lumMod val="50000"/>
                  </a:schemeClr>
                </a:solidFill>
                <a:latin typeface="Times New Roman" panose="02020603050405020304" pitchFamily="18" charset="0"/>
              </a:rPr>
              <a:t>, </a:t>
            </a:r>
            <a:r>
              <a:rPr lang="en-US" altLang="en-US" sz="4000" b="1" dirty="0" err="1">
                <a:solidFill>
                  <a:schemeClr val="accent6">
                    <a:lumMod val="50000"/>
                  </a:schemeClr>
                </a:solidFill>
                <a:latin typeface="Times New Roman" panose="02020603050405020304" pitchFamily="18" charset="0"/>
              </a:rPr>
              <a:t>cung</a:t>
            </a:r>
            <a:r>
              <a:rPr lang="en-US" altLang="en-US" sz="4000" b="1" dirty="0">
                <a:solidFill>
                  <a:schemeClr val="accent6">
                    <a:lumMod val="50000"/>
                  </a:schemeClr>
                </a:solidFill>
                <a:latin typeface="Times New Roman" panose="02020603050405020304" pitchFamily="18" charset="0"/>
              </a:rPr>
              <a:t> </a:t>
            </a:r>
            <a:r>
              <a:rPr lang="en-US" altLang="en-US" sz="4000" b="1" dirty="0" err="1">
                <a:solidFill>
                  <a:schemeClr val="accent6">
                    <a:lumMod val="50000"/>
                  </a:schemeClr>
                </a:solidFill>
                <a:latin typeface="Times New Roman" panose="02020603050405020304" pitchFamily="18" charset="0"/>
              </a:rPr>
              <a:t>điện</a:t>
            </a:r>
            <a:r>
              <a:rPr lang="en-US" altLang="en-US" sz="4000" b="1" dirty="0">
                <a:solidFill>
                  <a:schemeClr val="accent6">
                    <a:lumMod val="50000"/>
                  </a:schemeClr>
                </a:solidFill>
                <a:latin typeface="Times New Roman" panose="02020603050405020304" pitchFamily="18" charset="0"/>
              </a:rPr>
              <a:t>, </a:t>
            </a:r>
            <a:r>
              <a:rPr lang="en-US" altLang="en-US" sz="4000" b="1" dirty="0" err="1">
                <a:solidFill>
                  <a:schemeClr val="accent6">
                    <a:lumMod val="50000"/>
                  </a:schemeClr>
                </a:solidFill>
                <a:latin typeface="Times New Roman" panose="02020603050405020304" pitchFamily="18" charset="0"/>
              </a:rPr>
              <a:t>đền</a:t>
            </a:r>
            <a:r>
              <a:rPr lang="en-US" altLang="en-US" sz="4000" b="1" dirty="0">
                <a:solidFill>
                  <a:schemeClr val="accent6">
                    <a:lumMod val="50000"/>
                  </a:schemeClr>
                </a:solidFill>
                <a:latin typeface="Times New Roman" panose="02020603050405020304" pitchFamily="18" charset="0"/>
              </a:rPr>
              <a:t> </a:t>
            </a:r>
            <a:r>
              <a:rPr lang="en-US" altLang="en-US" sz="4000" b="1" dirty="0" err="1">
                <a:solidFill>
                  <a:schemeClr val="accent6">
                    <a:lumMod val="50000"/>
                  </a:schemeClr>
                </a:solidFill>
                <a:latin typeface="Times New Roman" panose="02020603050405020304" pitchFamily="18" charset="0"/>
              </a:rPr>
              <a:t>chùa</a:t>
            </a:r>
            <a:r>
              <a:rPr lang="en-US" altLang="en-US" sz="4000" b="1" dirty="0">
                <a:solidFill>
                  <a:schemeClr val="accent6">
                    <a:lumMod val="50000"/>
                  </a:schemeClr>
                </a:solidFill>
                <a:latin typeface="Times New Roman" panose="02020603050405020304" pitchFamily="18" charset="0"/>
                <a:cs typeface="Times New Roman" panose="02020603050405020304" pitchFamily="18" charset="0"/>
              </a:rPr>
              <a:t>…</a:t>
            </a:r>
            <a:r>
              <a:rPr lang="en-US" altLang="en-US" sz="4000" b="1" dirty="0">
                <a:solidFill>
                  <a:schemeClr val="accent6">
                    <a:lumMod val="50000"/>
                  </a:schemeClr>
                </a:solidFill>
                <a:latin typeface="Times New Roman" panose="02020603050405020304" pitchFamily="18" charset="0"/>
              </a:rPr>
              <a:t> </a:t>
            </a:r>
            <a:r>
              <a:rPr lang="en-US" altLang="en-US" sz="4000" b="1" dirty="0" err="1">
                <a:solidFill>
                  <a:schemeClr val="accent6">
                    <a:lumMod val="50000"/>
                  </a:schemeClr>
                </a:solidFill>
                <a:latin typeface="Times New Roman" panose="02020603050405020304" pitchFamily="18" charset="0"/>
              </a:rPr>
              <a:t>Nhân</a:t>
            </a:r>
            <a:r>
              <a:rPr lang="en-US" altLang="en-US" sz="4000" b="1" dirty="0">
                <a:solidFill>
                  <a:schemeClr val="accent6">
                    <a:lumMod val="50000"/>
                  </a:schemeClr>
                </a:solidFill>
                <a:latin typeface="Times New Roman" panose="02020603050405020304" pitchFamily="18" charset="0"/>
              </a:rPr>
              <a:t> </a:t>
            </a:r>
            <a:r>
              <a:rPr lang="en-US" altLang="en-US" sz="4000" b="1" dirty="0" err="1">
                <a:solidFill>
                  <a:schemeClr val="accent6">
                    <a:lumMod val="50000"/>
                  </a:schemeClr>
                </a:solidFill>
                <a:latin typeface="Times New Roman" panose="02020603050405020304" pitchFamily="18" charset="0"/>
              </a:rPr>
              <a:t>dân</a:t>
            </a:r>
            <a:r>
              <a:rPr lang="en-US" altLang="en-US" sz="4000" b="1" dirty="0">
                <a:solidFill>
                  <a:schemeClr val="accent6">
                    <a:lumMod val="50000"/>
                  </a:schemeClr>
                </a:solidFill>
                <a:latin typeface="Times New Roman" panose="02020603050405020304" pitchFamily="18" charset="0"/>
              </a:rPr>
              <a:t> </a:t>
            </a:r>
            <a:r>
              <a:rPr lang="en-US" altLang="en-US" sz="4000" b="1" dirty="0" err="1">
                <a:solidFill>
                  <a:schemeClr val="accent6">
                    <a:lumMod val="50000"/>
                  </a:schemeClr>
                </a:solidFill>
                <a:latin typeface="Times New Roman" panose="02020603050405020304" pitchFamily="18" charset="0"/>
              </a:rPr>
              <a:t>tụ</a:t>
            </a:r>
            <a:r>
              <a:rPr lang="en-US" altLang="en-US" sz="4000" b="1" dirty="0">
                <a:solidFill>
                  <a:schemeClr val="accent6">
                    <a:lumMod val="50000"/>
                  </a:schemeClr>
                </a:solidFill>
                <a:latin typeface="Times New Roman" panose="02020603050405020304" pitchFamily="18" charset="0"/>
              </a:rPr>
              <a:t> </a:t>
            </a:r>
            <a:r>
              <a:rPr lang="en-US" altLang="en-US" sz="4000" b="1" dirty="0" err="1">
                <a:solidFill>
                  <a:schemeClr val="accent6">
                    <a:lumMod val="50000"/>
                  </a:schemeClr>
                </a:solidFill>
                <a:latin typeface="Times New Roman" panose="02020603050405020304" pitchFamily="18" charset="0"/>
              </a:rPr>
              <a:t>họp</a:t>
            </a:r>
            <a:r>
              <a:rPr lang="en-US" altLang="en-US" sz="4000" b="1" dirty="0">
                <a:solidFill>
                  <a:schemeClr val="accent6">
                    <a:lumMod val="50000"/>
                  </a:schemeClr>
                </a:solidFill>
                <a:latin typeface="Times New Roman" panose="02020603050405020304" pitchFamily="18" charset="0"/>
              </a:rPr>
              <a:t> </a:t>
            </a:r>
            <a:r>
              <a:rPr lang="en-US" altLang="en-US" sz="4000" b="1" dirty="0" err="1">
                <a:solidFill>
                  <a:schemeClr val="accent6">
                    <a:lumMod val="50000"/>
                  </a:schemeClr>
                </a:solidFill>
                <a:latin typeface="Times New Roman" panose="02020603050405020304" pitchFamily="18" charset="0"/>
              </a:rPr>
              <a:t>ng</a:t>
            </a:r>
            <a:r>
              <a:rPr lang="en-US" altLang="en-US" sz="4000" b="1" dirty="0" err="1">
                <a:solidFill>
                  <a:schemeClr val="accent6">
                    <a:lumMod val="50000"/>
                  </a:schemeClr>
                </a:solidFill>
                <a:latin typeface="Times New Roman" panose="02020603050405020304" pitchFamily="18" charset="0"/>
                <a:cs typeface="Times New Roman" panose="02020603050405020304" pitchFamily="18" charset="0"/>
              </a:rPr>
              <a:t>à</a:t>
            </a:r>
            <a:r>
              <a:rPr lang="en-US" altLang="en-US" sz="4000" b="1" dirty="0" err="1">
                <a:solidFill>
                  <a:schemeClr val="accent6">
                    <a:lumMod val="50000"/>
                  </a:schemeClr>
                </a:solidFill>
                <a:latin typeface="Times New Roman" panose="02020603050405020304" pitchFamily="18" charset="0"/>
              </a:rPr>
              <a:t>y</a:t>
            </a:r>
            <a:r>
              <a:rPr lang="en-US" altLang="en-US" sz="4000" b="1" dirty="0">
                <a:solidFill>
                  <a:schemeClr val="accent6">
                    <a:lumMod val="50000"/>
                  </a:schemeClr>
                </a:solidFill>
                <a:latin typeface="Times New Roman" panose="02020603050405020304" pitchFamily="18" charset="0"/>
              </a:rPr>
              <a:t> </a:t>
            </a:r>
            <a:r>
              <a:rPr lang="en-US" altLang="en-US" sz="4000" b="1" dirty="0" err="1">
                <a:solidFill>
                  <a:schemeClr val="accent6">
                    <a:lumMod val="50000"/>
                  </a:schemeClr>
                </a:solidFill>
                <a:latin typeface="Times New Roman" panose="02020603050405020304" pitchFamily="18" charset="0"/>
              </a:rPr>
              <a:t>c</a:t>
            </a:r>
            <a:r>
              <a:rPr lang="en-US" altLang="en-US" sz="4000" b="1" dirty="0" err="1">
                <a:solidFill>
                  <a:schemeClr val="accent6">
                    <a:lumMod val="50000"/>
                  </a:schemeClr>
                </a:solidFill>
                <a:latin typeface="Times New Roman" panose="02020603050405020304" pitchFamily="18" charset="0"/>
                <a:cs typeface="Times New Roman" panose="02020603050405020304" pitchFamily="18" charset="0"/>
              </a:rPr>
              <a:t>à</a:t>
            </a:r>
            <a:r>
              <a:rPr lang="en-US" altLang="en-US" sz="4000" b="1" dirty="0" err="1">
                <a:solidFill>
                  <a:schemeClr val="accent6">
                    <a:lumMod val="50000"/>
                  </a:schemeClr>
                </a:solidFill>
                <a:latin typeface="Times New Roman" panose="02020603050405020304" pitchFamily="18" charset="0"/>
              </a:rPr>
              <a:t>ng</a:t>
            </a:r>
            <a:r>
              <a:rPr lang="en-US" altLang="en-US" sz="4000" b="1" dirty="0">
                <a:solidFill>
                  <a:schemeClr val="accent6">
                    <a:lumMod val="50000"/>
                  </a:schemeClr>
                </a:solidFill>
                <a:latin typeface="Times New Roman" panose="02020603050405020304" pitchFamily="18" charset="0"/>
              </a:rPr>
              <a:t> </a:t>
            </a:r>
            <a:r>
              <a:rPr lang="en-US" altLang="en-US" sz="4000" b="1" dirty="0" err="1">
                <a:solidFill>
                  <a:schemeClr val="accent6">
                    <a:lumMod val="50000"/>
                  </a:schemeClr>
                </a:solidFill>
                <a:latin typeface="Times New Roman" panose="02020603050405020304" pitchFamily="18" charset="0"/>
              </a:rPr>
              <a:t>đông</a:t>
            </a:r>
            <a:r>
              <a:rPr lang="en-US" altLang="en-US" sz="4000" b="1" dirty="0">
                <a:solidFill>
                  <a:schemeClr val="accent6">
                    <a:lumMod val="50000"/>
                  </a:schemeClr>
                </a:solidFill>
                <a:latin typeface="Times New Roman" panose="02020603050405020304" pitchFamily="18" charset="0"/>
              </a:rPr>
              <a:t>, </a:t>
            </a:r>
            <a:r>
              <a:rPr lang="en-US" altLang="en-US" sz="4000" b="1" dirty="0" err="1">
                <a:solidFill>
                  <a:schemeClr val="accent6">
                    <a:lumMod val="50000"/>
                  </a:schemeClr>
                </a:solidFill>
                <a:latin typeface="Times New Roman" panose="02020603050405020304" pitchFamily="18" charset="0"/>
              </a:rPr>
              <a:t>tạo</a:t>
            </a:r>
            <a:r>
              <a:rPr lang="en-US" altLang="en-US" sz="4000" b="1" dirty="0">
                <a:solidFill>
                  <a:schemeClr val="accent6">
                    <a:lumMod val="50000"/>
                  </a:schemeClr>
                </a:solidFill>
                <a:latin typeface="Times New Roman" panose="02020603050405020304" pitchFamily="18" charset="0"/>
              </a:rPr>
              <a:t> </a:t>
            </a:r>
            <a:r>
              <a:rPr lang="en-US" altLang="en-US" sz="4000" b="1" dirty="0" err="1">
                <a:solidFill>
                  <a:schemeClr val="accent6">
                    <a:lumMod val="50000"/>
                  </a:schemeClr>
                </a:solidFill>
                <a:latin typeface="Times New Roman" panose="02020603050405020304" pitchFamily="18" charset="0"/>
              </a:rPr>
              <a:t>nên</a:t>
            </a:r>
            <a:r>
              <a:rPr lang="en-US" altLang="en-US" sz="4000" b="1" dirty="0">
                <a:solidFill>
                  <a:schemeClr val="accent6">
                    <a:lumMod val="50000"/>
                  </a:schemeClr>
                </a:solidFill>
                <a:latin typeface="Times New Roman" panose="02020603050405020304" pitchFamily="18" charset="0"/>
              </a:rPr>
              <a:t> </a:t>
            </a:r>
            <a:r>
              <a:rPr lang="en-US" altLang="en-US" sz="4000" b="1" dirty="0" err="1">
                <a:solidFill>
                  <a:schemeClr val="accent6">
                    <a:lumMod val="50000"/>
                  </a:schemeClr>
                </a:solidFill>
                <a:latin typeface="Times New Roman" panose="02020603050405020304" pitchFamily="18" charset="0"/>
              </a:rPr>
              <a:t>nhiều</a:t>
            </a:r>
            <a:r>
              <a:rPr lang="en-US" altLang="en-US" sz="4000" b="1" dirty="0">
                <a:solidFill>
                  <a:schemeClr val="accent6">
                    <a:lumMod val="50000"/>
                  </a:schemeClr>
                </a:solidFill>
                <a:latin typeface="Times New Roman" panose="02020603050405020304" pitchFamily="18" charset="0"/>
              </a:rPr>
              <a:t> </a:t>
            </a:r>
            <a:r>
              <a:rPr lang="en-US" altLang="en-US" sz="4000" b="1" dirty="0" err="1">
                <a:solidFill>
                  <a:schemeClr val="accent6">
                    <a:lumMod val="50000"/>
                  </a:schemeClr>
                </a:solidFill>
                <a:latin typeface="Times New Roman" panose="02020603050405020304" pitchFamily="18" charset="0"/>
              </a:rPr>
              <a:t>phố</a:t>
            </a:r>
            <a:r>
              <a:rPr lang="en-US" altLang="en-US" sz="4000" b="1" dirty="0">
                <a:solidFill>
                  <a:schemeClr val="accent6">
                    <a:lumMod val="50000"/>
                  </a:schemeClr>
                </a:solidFill>
                <a:latin typeface="Times New Roman" panose="02020603050405020304" pitchFamily="18" charset="0"/>
              </a:rPr>
              <a:t>, </a:t>
            </a:r>
            <a:r>
              <a:rPr lang="en-US" altLang="en-US" sz="4000" b="1" dirty="0" err="1">
                <a:solidFill>
                  <a:schemeClr val="accent6">
                    <a:lumMod val="50000"/>
                  </a:schemeClr>
                </a:solidFill>
                <a:latin typeface="Times New Roman" panose="02020603050405020304" pitchFamily="18" charset="0"/>
              </a:rPr>
              <a:t>nhiều</a:t>
            </a:r>
            <a:r>
              <a:rPr lang="en-US" altLang="en-US" sz="4000" b="1" dirty="0">
                <a:solidFill>
                  <a:schemeClr val="accent6">
                    <a:lumMod val="50000"/>
                  </a:schemeClr>
                </a:solidFill>
                <a:latin typeface="Times New Roman" panose="02020603050405020304" pitchFamily="18" charset="0"/>
              </a:rPr>
              <a:t> </a:t>
            </a:r>
            <a:r>
              <a:rPr lang="en-US" altLang="en-US" sz="4000" b="1" dirty="0" err="1">
                <a:solidFill>
                  <a:schemeClr val="accent6">
                    <a:lumMod val="50000"/>
                  </a:schemeClr>
                </a:solidFill>
                <a:latin typeface="Times New Roman" panose="02020603050405020304" pitchFamily="18" charset="0"/>
              </a:rPr>
              <a:t>phường</a:t>
            </a:r>
            <a:r>
              <a:rPr lang="en-US" altLang="en-US" sz="4000" b="1" dirty="0">
                <a:solidFill>
                  <a:schemeClr val="accent6">
                    <a:lumMod val="50000"/>
                  </a:schemeClr>
                </a:solidFill>
                <a:latin typeface="Times New Roman" panose="02020603050405020304" pitchFamily="18" charset="0"/>
              </a:rPr>
              <a:t> </a:t>
            </a:r>
            <a:r>
              <a:rPr lang="en-US" altLang="en-US" sz="4000" b="1" dirty="0" err="1">
                <a:solidFill>
                  <a:schemeClr val="accent6">
                    <a:lumMod val="50000"/>
                  </a:schemeClr>
                </a:solidFill>
                <a:latin typeface="Times New Roman" panose="02020603050405020304" pitchFamily="18" charset="0"/>
              </a:rPr>
              <a:t>nhộn</a:t>
            </a:r>
            <a:r>
              <a:rPr lang="en-US" altLang="en-US" sz="4000" b="1" dirty="0">
                <a:solidFill>
                  <a:schemeClr val="accent6">
                    <a:lumMod val="50000"/>
                  </a:schemeClr>
                </a:solidFill>
                <a:latin typeface="Times New Roman" panose="02020603050405020304" pitchFamily="18" charset="0"/>
              </a:rPr>
              <a:t> </a:t>
            </a:r>
            <a:r>
              <a:rPr lang="en-US" altLang="en-US" sz="4000" b="1" dirty="0" err="1">
                <a:solidFill>
                  <a:schemeClr val="accent6">
                    <a:lumMod val="50000"/>
                  </a:schemeClr>
                </a:solidFill>
                <a:latin typeface="Times New Roman" panose="02020603050405020304" pitchFamily="18" charset="0"/>
              </a:rPr>
              <a:t>nhịp</a:t>
            </a:r>
            <a:r>
              <a:rPr lang="en-US" altLang="en-US" sz="4000" b="1" dirty="0">
                <a:solidFill>
                  <a:schemeClr val="accent6">
                    <a:lumMod val="50000"/>
                  </a:schemeClr>
                </a:solidFill>
                <a:latin typeface="Times New Roman" panose="02020603050405020304" pitchFamily="18" charset="0"/>
              </a:rPr>
              <a:t>, </a:t>
            </a:r>
            <a:r>
              <a:rPr lang="en-US" altLang="en-US" sz="4000" b="1" dirty="0" err="1">
                <a:solidFill>
                  <a:schemeClr val="accent6">
                    <a:lumMod val="50000"/>
                  </a:schemeClr>
                </a:solidFill>
                <a:latin typeface="Times New Roman" panose="02020603050405020304" pitchFamily="18" charset="0"/>
              </a:rPr>
              <a:t>vui</a:t>
            </a:r>
            <a:r>
              <a:rPr lang="en-US" altLang="en-US" sz="4000" b="1" dirty="0">
                <a:solidFill>
                  <a:schemeClr val="accent6">
                    <a:lumMod val="50000"/>
                  </a:schemeClr>
                </a:solidFill>
                <a:latin typeface="Times New Roman" panose="02020603050405020304" pitchFamily="18" charset="0"/>
              </a:rPr>
              <a:t> </a:t>
            </a:r>
            <a:r>
              <a:rPr lang="en-US" altLang="en-US" sz="4000" b="1" dirty="0" err="1">
                <a:solidFill>
                  <a:schemeClr val="accent6">
                    <a:lumMod val="50000"/>
                  </a:schemeClr>
                </a:solidFill>
                <a:latin typeface="Times New Roman" panose="02020603050405020304" pitchFamily="18" charset="0"/>
              </a:rPr>
              <a:t>tươi</a:t>
            </a:r>
            <a:r>
              <a:rPr lang="en-US" altLang="en-US" sz="4000" b="1" dirty="0">
                <a:solidFill>
                  <a:schemeClr val="accent6">
                    <a:lumMod val="50000"/>
                  </a:schemeClr>
                </a:solidFill>
                <a:latin typeface="Times New Roman" panose="02020603050405020304" pitchFamily="18" charset="0"/>
              </a:rPr>
              <a:t>. </a:t>
            </a:r>
            <a:endParaRPr lang="en-US" altLang="en-US" sz="40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par>
                                <p:cTn id="10" presetID="8" presetClass="emph" presetSubtype="0" repeatCount="indefinite" fill="hold" grpId="0" nodeType="withEffect">
                                  <p:stCondLst>
                                    <p:cond delay="0"/>
                                  </p:stCondLst>
                                  <p:childTnLst>
                                    <p:animRot by="21600000">
                                      <p:cBhvr>
                                        <p:cTn id="11" dur="2500" fill="hold"/>
                                        <p:tgtEl>
                                          <p:spTgt spid="5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checkerboard(across)">
                                      <p:cBhvr>
                                        <p:cTn id="1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hinh nen bai h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257" y="1598159"/>
            <a:ext cx="11050134" cy="391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9"/>
          <p:cNvSpPr>
            <a:spLocks noChangeArrowheads="1"/>
          </p:cNvSpPr>
          <p:nvPr/>
        </p:nvSpPr>
        <p:spPr bwMode="auto">
          <a:xfrm>
            <a:off x="1433175" y="2413390"/>
            <a:ext cx="9413077" cy="2607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3689" tIns="71844" rIns="143689" bIns="71844" anchor="ctr">
            <a:spAutoFit/>
          </a:bodyPr>
          <a:lstStyle>
            <a:lvl1pPr indent="854075">
              <a:spcBef>
                <a:spcPct val="20000"/>
              </a:spcBef>
              <a:buChar char="•"/>
              <a:defRPr sz="4200">
                <a:solidFill>
                  <a:schemeClr val="tx1"/>
                </a:solidFill>
                <a:latin typeface="Arial" panose="020B0604020202020204" pitchFamily="34" charset="0"/>
              </a:defRPr>
            </a:lvl1pPr>
            <a:lvl2pPr marL="1166813" indent="-447675">
              <a:spcBef>
                <a:spcPct val="20000"/>
              </a:spcBef>
              <a:buChar char="–"/>
              <a:defRPr sz="3700">
                <a:solidFill>
                  <a:schemeClr val="tx1"/>
                </a:solidFill>
                <a:latin typeface="Arial" panose="020B0604020202020204" pitchFamily="34" charset="0"/>
              </a:defRPr>
            </a:lvl2pPr>
            <a:lvl3pPr marL="1795463" indent="-358775">
              <a:spcBef>
                <a:spcPct val="20000"/>
              </a:spcBef>
              <a:buChar char="•"/>
              <a:defRPr sz="3200">
                <a:solidFill>
                  <a:schemeClr val="tx1"/>
                </a:solidFill>
                <a:latin typeface="Arial" panose="020B0604020202020204" pitchFamily="34" charset="0"/>
              </a:defRPr>
            </a:lvl3pPr>
            <a:lvl4pPr marL="2513013" indent="-358775">
              <a:spcBef>
                <a:spcPct val="20000"/>
              </a:spcBef>
              <a:buChar char="–"/>
              <a:defRPr sz="2600">
                <a:solidFill>
                  <a:schemeClr val="tx1"/>
                </a:solidFill>
                <a:latin typeface="Arial" panose="020B0604020202020204" pitchFamily="34" charset="0"/>
              </a:defRPr>
            </a:lvl4pPr>
            <a:lvl5pPr marL="3232150" indent="-358775">
              <a:spcBef>
                <a:spcPct val="20000"/>
              </a:spcBef>
              <a:buChar char="»"/>
              <a:defRPr sz="2600">
                <a:solidFill>
                  <a:schemeClr val="tx1"/>
                </a:solidFill>
                <a:latin typeface="Arial" panose="020B0604020202020204" pitchFamily="34" charset="0"/>
              </a:defRPr>
            </a:lvl5pPr>
            <a:lvl6pPr marL="3689350" indent="-358775" eaLnBrk="0" fontAlgn="base" hangingPunct="0">
              <a:spcBef>
                <a:spcPct val="20000"/>
              </a:spcBef>
              <a:spcAft>
                <a:spcPct val="0"/>
              </a:spcAft>
              <a:buChar char="»"/>
              <a:defRPr sz="2600">
                <a:solidFill>
                  <a:schemeClr val="tx1"/>
                </a:solidFill>
                <a:latin typeface="Arial" panose="020B0604020202020204" pitchFamily="34" charset="0"/>
              </a:defRPr>
            </a:lvl6pPr>
            <a:lvl7pPr marL="4146550" indent="-358775" eaLnBrk="0" fontAlgn="base" hangingPunct="0">
              <a:spcBef>
                <a:spcPct val="20000"/>
              </a:spcBef>
              <a:spcAft>
                <a:spcPct val="0"/>
              </a:spcAft>
              <a:buChar char="»"/>
              <a:defRPr sz="2600">
                <a:solidFill>
                  <a:schemeClr val="tx1"/>
                </a:solidFill>
                <a:latin typeface="Arial" panose="020B0604020202020204" pitchFamily="34" charset="0"/>
              </a:defRPr>
            </a:lvl7pPr>
            <a:lvl8pPr marL="4603750" indent="-358775" eaLnBrk="0" fontAlgn="base" hangingPunct="0">
              <a:spcBef>
                <a:spcPct val="20000"/>
              </a:spcBef>
              <a:spcAft>
                <a:spcPct val="0"/>
              </a:spcAft>
              <a:buChar char="»"/>
              <a:defRPr sz="2600">
                <a:solidFill>
                  <a:schemeClr val="tx1"/>
                </a:solidFill>
                <a:latin typeface="Arial" panose="020B0604020202020204" pitchFamily="34" charset="0"/>
              </a:defRPr>
            </a:lvl8pPr>
            <a:lvl9pPr marL="5060950" indent="-358775" eaLnBrk="0" fontAlgn="base" hangingPunct="0">
              <a:spcBef>
                <a:spcPct val="20000"/>
              </a:spcBef>
              <a:spcAft>
                <a:spcPct val="0"/>
              </a:spcAft>
              <a:buChar char="»"/>
              <a:defRPr sz="2600">
                <a:solidFill>
                  <a:schemeClr val="tx1"/>
                </a:solidFill>
                <a:latin typeface="Arial" panose="020B0604020202020204" pitchFamily="34" charset="0"/>
              </a:defRPr>
            </a:lvl9pPr>
          </a:lstStyle>
          <a:p>
            <a:pPr algn="just" eaLnBrk="1" hangingPunct="1">
              <a:spcBef>
                <a:spcPct val="0"/>
              </a:spcBef>
              <a:buFontTx/>
              <a:buNone/>
            </a:pPr>
            <a:r>
              <a:rPr lang="en-US" sz="3200" b="1">
                <a:solidFill>
                  <a:srgbClr val="7030A0"/>
                </a:solidFill>
                <a:latin typeface="Times New Roman" panose="02020603050405020304" pitchFamily="18" charset="0"/>
              </a:rPr>
              <a:t>Được tôn lên l</a:t>
            </a:r>
            <a:r>
              <a:rPr lang="en-US" sz="3200" b="1">
                <a:solidFill>
                  <a:srgbClr val="7030A0"/>
                </a:solidFill>
                <a:latin typeface="Times New Roman" panose="02020603050405020304" pitchFamily="18" charset="0"/>
                <a:cs typeface="Times New Roman" panose="02020603050405020304" pitchFamily="18" charset="0"/>
              </a:rPr>
              <a:t>à</a:t>
            </a:r>
            <a:r>
              <a:rPr lang="en-US" sz="3200" b="1">
                <a:solidFill>
                  <a:srgbClr val="7030A0"/>
                </a:solidFill>
                <a:latin typeface="Times New Roman" panose="02020603050405020304" pitchFamily="18" charset="0"/>
              </a:rPr>
              <a:t>m vua, Lý Công Uẩn (Lý Thái Tổ) dời kinh đô ra Đại La v</a:t>
            </a:r>
            <a:r>
              <a:rPr lang="en-US" sz="3200" b="1">
                <a:solidFill>
                  <a:srgbClr val="7030A0"/>
                </a:solidFill>
                <a:latin typeface="Times New Roman" panose="02020603050405020304" pitchFamily="18" charset="0"/>
                <a:cs typeface="Times New Roman" panose="02020603050405020304" pitchFamily="18" charset="0"/>
              </a:rPr>
              <a:t>à</a:t>
            </a:r>
            <a:r>
              <a:rPr lang="en-US" sz="3200" b="1">
                <a:solidFill>
                  <a:srgbClr val="7030A0"/>
                </a:solidFill>
                <a:latin typeface="Times New Roman" panose="02020603050405020304" pitchFamily="18" charset="0"/>
              </a:rPr>
              <a:t> đổi tên l</a:t>
            </a:r>
            <a:r>
              <a:rPr lang="en-US" sz="3200" b="1">
                <a:solidFill>
                  <a:srgbClr val="7030A0"/>
                </a:solidFill>
                <a:latin typeface="Times New Roman" panose="02020603050405020304" pitchFamily="18" charset="0"/>
                <a:cs typeface="Times New Roman" panose="02020603050405020304" pitchFamily="18" charset="0"/>
              </a:rPr>
              <a:t>à</a:t>
            </a:r>
            <a:r>
              <a:rPr lang="en-US" sz="3200" b="1">
                <a:solidFill>
                  <a:srgbClr val="7030A0"/>
                </a:solidFill>
                <a:latin typeface="Times New Roman" panose="02020603050405020304" pitchFamily="18" charset="0"/>
              </a:rPr>
              <a:t> Thăng Long. Sau đó Lý Thánh Tông đổi tên nước l</a:t>
            </a:r>
            <a:r>
              <a:rPr lang="en-US" sz="3200" b="1">
                <a:solidFill>
                  <a:srgbClr val="7030A0"/>
                </a:solidFill>
                <a:latin typeface="Times New Roman" panose="02020603050405020304" pitchFamily="18" charset="0"/>
                <a:cs typeface="Times New Roman" panose="02020603050405020304" pitchFamily="18" charset="0"/>
              </a:rPr>
              <a:t>à</a:t>
            </a:r>
            <a:r>
              <a:rPr lang="en-US" sz="3200" b="1">
                <a:solidFill>
                  <a:srgbClr val="7030A0"/>
                </a:solidFill>
                <a:latin typeface="Times New Roman" panose="02020603050405020304" pitchFamily="18" charset="0"/>
              </a:rPr>
              <a:t> Đại Việt.</a:t>
            </a:r>
          </a:p>
          <a:p>
            <a:pPr algn="just" eaLnBrk="1" hangingPunct="1">
              <a:spcBef>
                <a:spcPct val="0"/>
              </a:spcBef>
              <a:buFontTx/>
              <a:buNone/>
            </a:pPr>
            <a:r>
              <a:rPr lang="en-US" sz="3200" b="1">
                <a:solidFill>
                  <a:srgbClr val="7030A0"/>
                </a:solidFill>
                <a:latin typeface="Times New Roman" panose="02020603050405020304" pitchFamily="18" charset="0"/>
              </a:rPr>
              <a:t>Thăng Long có nhiều lâu đ</a:t>
            </a:r>
            <a:r>
              <a:rPr lang="en-US" sz="3200" b="1">
                <a:solidFill>
                  <a:srgbClr val="7030A0"/>
                </a:solidFill>
                <a:latin typeface="Times New Roman" panose="02020603050405020304" pitchFamily="18" charset="0"/>
                <a:cs typeface="Times New Roman" panose="02020603050405020304" pitchFamily="18" charset="0"/>
              </a:rPr>
              <a:t>à</a:t>
            </a:r>
            <a:r>
              <a:rPr lang="en-US" sz="3200" b="1">
                <a:solidFill>
                  <a:srgbClr val="7030A0"/>
                </a:solidFill>
                <a:latin typeface="Times New Roman" panose="02020603050405020304" pitchFamily="18" charset="0"/>
              </a:rPr>
              <a:t>i, cung điện, đền chùa. Dân cư tụ họp về Thăng Long ng</a:t>
            </a:r>
            <a:r>
              <a:rPr lang="en-US" sz="3200" b="1">
                <a:solidFill>
                  <a:srgbClr val="7030A0"/>
                </a:solidFill>
                <a:latin typeface="Times New Roman" panose="02020603050405020304" pitchFamily="18" charset="0"/>
                <a:cs typeface="Times New Roman" panose="02020603050405020304" pitchFamily="18" charset="0"/>
              </a:rPr>
              <a:t>à</a:t>
            </a:r>
            <a:r>
              <a:rPr lang="en-US" sz="3200" b="1">
                <a:solidFill>
                  <a:srgbClr val="7030A0"/>
                </a:solidFill>
                <a:latin typeface="Times New Roman" panose="02020603050405020304" pitchFamily="18" charset="0"/>
              </a:rPr>
              <a:t>y một đông. </a:t>
            </a:r>
            <a:endParaRPr lang="vi-VN" sz="3200" b="1">
              <a:solidFill>
                <a:srgbClr val="7030A0"/>
              </a:solidFill>
              <a:latin typeface="Times New Roman" panose="02020603050405020304" pitchFamily="18" charset="0"/>
              <a:cs typeface="Times New Roman" panose="02020603050405020304" pitchFamily="18" charset="0"/>
            </a:endParaRPr>
          </a:p>
        </p:txBody>
      </p:sp>
      <p:sp>
        <p:nvSpPr>
          <p:cNvPr id="4" name="Rectangle 3"/>
          <p:cNvSpPr/>
          <p:nvPr/>
        </p:nvSpPr>
        <p:spPr>
          <a:xfrm>
            <a:off x="3387125" y="474207"/>
            <a:ext cx="4726360" cy="883755"/>
          </a:xfrm>
          <a:prstGeom prst="rect">
            <a:avLst/>
          </a:prstGeom>
          <a:noFill/>
        </p:spPr>
        <p:txBody>
          <a:bodyPr wrap="square" lIns="143689" tIns="71844" rIns="143689" bIns="71844">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defRPr/>
            </a:pPr>
            <a:r>
              <a:rPr lang="en-US" sz="4800" b="1" u="sng" dirty="0" smtClean="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GHI NHỚ:</a:t>
            </a:r>
            <a:endParaRPr lang="en-US" sz="4800" b="1" u="sng"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3607791"/>
      </p:ext>
    </p:extLst>
  </p:cSld>
  <p:clrMapOvr>
    <a:masterClrMapping/>
  </p:clrMapOvr>
  <p:transition spd="slow" advClick="0" advTm="1000">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0"/>
          <p:cNvPicPr>
            <a:picLocks noChangeAspect="1"/>
          </p:cNvPicPr>
          <p:nvPr/>
        </p:nvPicPr>
        <p:blipFill rotWithShape="1">
          <a:blip r:embed="rId2">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sp>
        <p:nvSpPr>
          <p:cNvPr id="3" name="Text Box 8"/>
          <p:cNvSpPr txBox="1">
            <a:spLocks noChangeArrowheads="1"/>
          </p:cNvSpPr>
          <p:nvPr/>
        </p:nvSpPr>
        <p:spPr bwMode="auto">
          <a:xfrm>
            <a:off x="1915318" y="4417182"/>
            <a:ext cx="8361363"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4200">
                <a:solidFill>
                  <a:schemeClr val="tx1"/>
                </a:solidFill>
                <a:latin typeface="Arial" panose="020B0604020202020204" pitchFamily="34" charset="0"/>
              </a:defRPr>
            </a:lvl1pPr>
            <a:lvl2pPr marL="742950" indent="-285750">
              <a:spcBef>
                <a:spcPct val="20000"/>
              </a:spcBef>
              <a:buChar char="–"/>
              <a:defRPr sz="37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600">
                <a:solidFill>
                  <a:schemeClr val="tx1"/>
                </a:solidFill>
                <a:latin typeface="Arial" panose="020B0604020202020204" pitchFamily="34" charset="0"/>
              </a:defRPr>
            </a:lvl4pPr>
            <a:lvl5pPr marL="2057400" indent="-228600">
              <a:spcBef>
                <a:spcPct val="20000"/>
              </a:spcBef>
              <a:buChar char="»"/>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600">
                <a:solidFill>
                  <a:schemeClr val="tx1"/>
                </a:solidFill>
                <a:latin typeface="Arial" panose="020B0604020202020204" pitchFamily="34" charset="0"/>
              </a:defRPr>
            </a:lvl9pPr>
          </a:lstStyle>
          <a:p>
            <a:pPr algn="ctr" eaLnBrk="1" hangingPunct="1">
              <a:spcBef>
                <a:spcPct val="50000"/>
              </a:spcBef>
              <a:buFontTx/>
              <a:buNone/>
            </a:pPr>
            <a:r>
              <a:rPr lang="en-US" sz="4000" b="1" dirty="0" err="1">
                <a:solidFill>
                  <a:srgbClr val="FE6A80"/>
                </a:solidFill>
                <a:effectLst>
                  <a:outerShdw blurRad="38100" dist="38100" dir="2700000" algn="tl">
                    <a:srgbClr val="000000">
                      <a:alpha val="43137"/>
                    </a:srgbClr>
                  </a:outerShdw>
                </a:effectLst>
                <a:latin typeface="Times New Roman" panose="02020603050405020304" pitchFamily="18" charset="0"/>
              </a:rPr>
              <a:t>Tượng</a:t>
            </a:r>
            <a:r>
              <a:rPr lang="en-US" sz="4000" b="1" dirty="0">
                <a:solidFill>
                  <a:srgbClr val="FE6A80"/>
                </a:solidFill>
                <a:effectLst>
                  <a:outerShdw blurRad="38100" dist="38100" dir="2700000" algn="tl">
                    <a:srgbClr val="000000">
                      <a:alpha val="43137"/>
                    </a:srgbClr>
                  </a:outerShdw>
                </a:effectLst>
                <a:latin typeface="Times New Roman" panose="02020603050405020304" pitchFamily="18" charset="0"/>
              </a:rPr>
              <a:t> </a:t>
            </a:r>
            <a:r>
              <a:rPr lang="en-US" sz="4000" b="1" dirty="0" err="1">
                <a:solidFill>
                  <a:srgbClr val="FE6A80"/>
                </a:solidFill>
                <a:effectLst>
                  <a:outerShdw blurRad="38100" dist="38100" dir="2700000" algn="tl">
                    <a:srgbClr val="000000">
                      <a:alpha val="43137"/>
                    </a:srgbClr>
                  </a:outerShdw>
                </a:effectLst>
                <a:latin typeface="Times New Roman" panose="02020603050405020304" pitchFamily="18" charset="0"/>
              </a:rPr>
              <a:t>thờ</a:t>
            </a:r>
            <a:r>
              <a:rPr lang="en-US" sz="4000" b="1" dirty="0">
                <a:solidFill>
                  <a:srgbClr val="FE6A80"/>
                </a:solidFill>
                <a:effectLst>
                  <a:outerShdw blurRad="38100" dist="38100" dir="2700000" algn="tl">
                    <a:srgbClr val="000000">
                      <a:alpha val="43137"/>
                    </a:srgbClr>
                  </a:outerShdw>
                </a:effectLst>
                <a:latin typeface="Times New Roman" panose="02020603050405020304" pitchFamily="18" charset="0"/>
              </a:rPr>
              <a:t> </a:t>
            </a:r>
            <a:r>
              <a:rPr lang="en-US" sz="4000" b="1" dirty="0" err="1">
                <a:solidFill>
                  <a:srgbClr val="FE6A80"/>
                </a:solidFill>
                <a:effectLst>
                  <a:outerShdw blurRad="38100" dist="38100" dir="2700000" algn="tl">
                    <a:srgbClr val="000000">
                      <a:alpha val="43137"/>
                    </a:srgbClr>
                  </a:outerShdw>
                </a:effectLst>
                <a:latin typeface="Times New Roman" panose="02020603050405020304" pitchFamily="18" charset="0"/>
              </a:rPr>
              <a:t>vua</a:t>
            </a:r>
            <a:r>
              <a:rPr lang="en-US" sz="4000" b="1" dirty="0">
                <a:solidFill>
                  <a:srgbClr val="FE6A80"/>
                </a:solidFill>
                <a:effectLst>
                  <a:outerShdw blurRad="38100" dist="38100" dir="2700000" algn="tl">
                    <a:srgbClr val="000000">
                      <a:alpha val="43137"/>
                    </a:srgbClr>
                  </a:outerShdw>
                </a:effectLst>
                <a:latin typeface="Times New Roman" panose="02020603050405020304" pitchFamily="18" charset="0"/>
              </a:rPr>
              <a:t> </a:t>
            </a:r>
            <a:r>
              <a:rPr lang="en-US" sz="4000" b="1" dirty="0" err="1">
                <a:solidFill>
                  <a:srgbClr val="FE6A80"/>
                </a:solidFill>
                <a:effectLst>
                  <a:outerShdw blurRad="38100" dist="38100" dir="2700000" algn="tl">
                    <a:srgbClr val="000000">
                      <a:alpha val="43137"/>
                    </a:srgbClr>
                  </a:outerShdw>
                </a:effectLst>
                <a:latin typeface="Times New Roman" panose="02020603050405020304" pitchFamily="18" charset="0"/>
              </a:rPr>
              <a:t>Lý</a:t>
            </a:r>
            <a:r>
              <a:rPr lang="en-US" sz="4000" b="1" dirty="0">
                <a:solidFill>
                  <a:srgbClr val="FE6A80"/>
                </a:solidFill>
                <a:effectLst>
                  <a:outerShdw blurRad="38100" dist="38100" dir="2700000" algn="tl">
                    <a:srgbClr val="000000">
                      <a:alpha val="43137"/>
                    </a:srgbClr>
                  </a:outerShdw>
                </a:effectLst>
                <a:latin typeface="Times New Roman" panose="02020603050405020304" pitchFamily="18" charset="0"/>
              </a:rPr>
              <a:t> </a:t>
            </a:r>
            <a:r>
              <a:rPr lang="en-US" sz="4000" b="1" dirty="0" err="1">
                <a:solidFill>
                  <a:srgbClr val="FE6A80"/>
                </a:solidFill>
                <a:effectLst>
                  <a:outerShdw blurRad="38100" dist="38100" dir="2700000" algn="tl">
                    <a:srgbClr val="000000">
                      <a:alpha val="43137"/>
                    </a:srgbClr>
                  </a:outerShdw>
                </a:effectLst>
                <a:latin typeface="Times New Roman" panose="02020603050405020304" pitchFamily="18" charset="0"/>
              </a:rPr>
              <a:t>Thái</a:t>
            </a:r>
            <a:r>
              <a:rPr lang="en-US" sz="4000" b="1" dirty="0">
                <a:solidFill>
                  <a:srgbClr val="FE6A80"/>
                </a:solidFill>
                <a:effectLst>
                  <a:outerShdw blurRad="38100" dist="38100" dir="2700000" algn="tl">
                    <a:srgbClr val="000000">
                      <a:alpha val="43137"/>
                    </a:srgbClr>
                  </a:outerShdw>
                </a:effectLst>
                <a:latin typeface="Times New Roman" panose="02020603050405020304" pitchFamily="18" charset="0"/>
              </a:rPr>
              <a:t> </a:t>
            </a:r>
            <a:r>
              <a:rPr lang="en-US" sz="4000" b="1" dirty="0" err="1">
                <a:solidFill>
                  <a:srgbClr val="FE6A80"/>
                </a:solidFill>
                <a:effectLst>
                  <a:outerShdw blurRad="38100" dist="38100" dir="2700000" algn="tl">
                    <a:srgbClr val="000000">
                      <a:alpha val="43137"/>
                    </a:srgbClr>
                  </a:outerShdw>
                </a:effectLst>
                <a:latin typeface="Times New Roman" panose="02020603050405020304" pitchFamily="18" charset="0"/>
              </a:rPr>
              <a:t>Tổ</a:t>
            </a:r>
            <a:r>
              <a:rPr lang="en-US" sz="4000" b="1" dirty="0">
                <a:solidFill>
                  <a:srgbClr val="FE6A80"/>
                </a:solidFill>
                <a:effectLst>
                  <a:outerShdw blurRad="38100" dist="38100" dir="2700000" algn="tl">
                    <a:srgbClr val="000000">
                      <a:alpha val="43137"/>
                    </a:srgbClr>
                  </a:outerShdw>
                </a:effectLst>
                <a:latin typeface="Times New Roman" panose="02020603050405020304" pitchFamily="18" charset="0"/>
              </a:rPr>
              <a:t> </a:t>
            </a:r>
          </a:p>
          <a:p>
            <a:pPr algn="ctr" eaLnBrk="1" hangingPunct="1">
              <a:spcBef>
                <a:spcPct val="50000"/>
              </a:spcBef>
              <a:buFontTx/>
              <a:buNone/>
            </a:pPr>
            <a:r>
              <a:rPr lang="en-US" sz="4000" b="1" dirty="0">
                <a:solidFill>
                  <a:srgbClr val="FE6A80"/>
                </a:solidFill>
                <a:effectLst>
                  <a:outerShdw blurRad="38100" dist="38100" dir="2700000" algn="tl">
                    <a:srgbClr val="000000">
                      <a:alpha val="43137"/>
                    </a:srgbClr>
                  </a:outerShdw>
                </a:effectLst>
                <a:latin typeface="Times New Roman" panose="02020603050405020304" pitchFamily="18" charset="0"/>
              </a:rPr>
              <a:t>(ở </a:t>
            </a:r>
            <a:r>
              <a:rPr lang="en-US" sz="4000" b="1" dirty="0" err="1">
                <a:solidFill>
                  <a:srgbClr val="FE6A80"/>
                </a:solidFill>
                <a:effectLst>
                  <a:outerShdw blurRad="38100" dist="38100" dir="2700000" algn="tl">
                    <a:srgbClr val="000000">
                      <a:alpha val="43137"/>
                    </a:srgbClr>
                  </a:outerShdw>
                </a:effectLst>
                <a:latin typeface="Times New Roman" panose="02020603050405020304" pitchFamily="18" charset="0"/>
              </a:rPr>
              <a:t>chùa</a:t>
            </a:r>
            <a:r>
              <a:rPr lang="en-US" sz="4000" b="1" dirty="0">
                <a:solidFill>
                  <a:srgbClr val="FE6A80"/>
                </a:solidFill>
                <a:effectLst>
                  <a:outerShdw blurRad="38100" dist="38100" dir="2700000" algn="tl">
                    <a:srgbClr val="000000">
                      <a:alpha val="43137"/>
                    </a:srgbClr>
                  </a:outerShdw>
                </a:effectLst>
                <a:latin typeface="Times New Roman" panose="02020603050405020304" pitchFamily="18" charset="0"/>
              </a:rPr>
              <a:t> </a:t>
            </a:r>
            <a:r>
              <a:rPr lang="en-US" sz="4000" b="1" dirty="0" err="1">
                <a:solidFill>
                  <a:srgbClr val="FE6A80"/>
                </a:solidFill>
                <a:effectLst>
                  <a:outerShdw blurRad="38100" dist="38100" dir="2700000" algn="tl">
                    <a:srgbClr val="000000">
                      <a:alpha val="43137"/>
                    </a:srgbClr>
                  </a:outerShdw>
                </a:effectLst>
                <a:latin typeface="Times New Roman" panose="02020603050405020304" pitchFamily="18" charset="0"/>
              </a:rPr>
              <a:t>Kiến</a:t>
            </a:r>
            <a:r>
              <a:rPr lang="en-US" sz="4000" b="1" dirty="0">
                <a:solidFill>
                  <a:srgbClr val="FE6A80"/>
                </a:solidFill>
                <a:effectLst>
                  <a:outerShdw blurRad="38100" dist="38100" dir="2700000" algn="tl">
                    <a:srgbClr val="000000">
                      <a:alpha val="43137"/>
                    </a:srgbClr>
                  </a:outerShdw>
                </a:effectLst>
                <a:latin typeface="Times New Roman" panose="02020603050405020304" pitchFamily="18" charset="0"/>
              </a:rPr>
              <a:t> </a:t>
            </a:r>
            <a:r>
              <a:rPr lang="en-US" sz="4000" b="1" dirty="0" err="1">
                <a:solidFill>
                  <a:srgbClr val="FE6A80"/>
                </a:solidFill>
                <a:effectLst>
                  <a:outerShdw blurRad="38100" dist="38100" dir="2700000" algn="tl">
                    <a:srgbClr val="000000">
                      <a:alpha val="43137"/>
                    </a:srgbClr>
                  </a:outerShdw>
                </a:effectLst>
                <a:latin typeface="Times New Roman" panose="02020603050405020304" pitchFamily="18" charset="0"/>
              </a:rPr>
              <a:t>Sơ</a:t>
            </a:r>
            <a:r>
              <a:rPr lang="en-US" sz="4000" b="1" dirty="0">
                <a:solidFill>
                  <a:srgbClr val="FE6A80"/>
                </a:solidFill>
                <a:effectLst>
                  <a:outerShdw blurRad="38100" dist="38100" dir="2700000" algn="tl">
                    <a:srgbClr val="000000">
                      <a:alpha val="43137"/>
                    </a:srgbClr>
                  </a:outerShdw>
                </a:effectLst>
                <a:latin typeface="Times New Roman" panose="02020603050405020304" pitchFamily="18" charset="0"/>
              </a:rPr>
              <a:t>, </a:t>
            </a:r>
            <a:r>
              <a:rPr lang="en-US" sz="4000" b="1" dirty="0" err="1">
                <a:solidFill>
                  <a:srgbClr val="FE6A80"/>
                </a:solidFill>
                <a:effectLst>
                  <a:outerShdw blurRad="38100" dist="38100" dir="2700000" algn="tl">
                    <a:srgbClr val="000000">
                      <a:alpha val="43137"/>
                    </a:srgbClr>
                  </a:outerShdw>
                </a:effectLst>
                <a:latin typeface="Times New Roman" panose="02020603050405020304" pitchFamily="18" charset="0"/>
              </a:rPr>
              <a:t>Gia</a:t>
            </a:r>
            <a:r>
              <a:rPr lang="en-US" sz="4000" b="1" dirty="0">
                <a:solidFill>
                  <a:srgbClr val="FE6A80"/>
                </a:solidFill>
                <a:effectLst>
                  <a:outerShdw blurRad="38100" dist="38100" dir="2700000" algn="tl">
                    <a:srgbClr val="000000">
                      <a:alpha val="43137"/>
                    </a:srgbClr>
                  </a:outerShdw>
                </a:effectLst>
                <a:latin typeface="Times New Roman" panose="02020603050405020304" pitchFamily="18" charset="0"/>
              </a:rPr>
              <a:t> </a:t>
            </a:r>
            <a:r>
              <a:rPr lang="en-US" sz="4000" b="1" dirty="0" err="1">
                <a:solidFill>
                  <a:srgbClr val="FE6A80"/>
                </a:solidFill>
                <a:effectLst>
                  <a:outerShdw blurRad="38100" dist="38100" dir="2700000" algn="tl">
                    <a:srgbClr val="000000">
                      <a:alpha val="43137"/>
                    </a:srgbClr>
                  </a:outerShdw>
                </a:effectLst>
                <a:latin typeface="Times New Roman" panose="02020603050405020304" pitchFamily="18" charset="0"/>
              </a:rPr>
              <a:t>Lâm</a:t>
            </a:r>
            <a:r>
              <a:rPr lang="en-US" sz="4000" b="1" dirty="0">
                <a:solidFill>
                  <a:srgbClr val="FE6A80"/>
                </a:solidFill>
                <a:effectLst>
                  <a:outerShdw blurRad="38100" dist="38100" dir="2700000" algn="tl">
                    <a:srgbClr val="000000">
                      <a:alpha val="43137"/>
                    </a:srgbClr>
                  </a:outerShdw>
                </a:effectLst>
                <a:latin typeface="Times New Roman" panose="02020603050405020304" pitchFamily="18" charset="0"/>
              </a:rPr>
              <a:t>, </a:t>
            </a:r>
            <a:r>
              <a:rPr lang="en-US" sz="4000" b="1" dirty="0" err="1">
                <a:solidFill>
                  <a:srgbClr val="FE6A80"/>
                </a:solidFill>
                <a:effectLst>
                  <a:outerShdw blurRad="38100" dist="38100" dir="2700000" algn="tl">
                    <a:srgbClr val="000000">
                      <a:alpha val="43137"/>
                    </a:srgbClr>
                  </a:outerShdw>
                </a:effectLst>
                <a:latin typeface="Times New Roman" panose="02020603050405020304" pitchFamily="18" charset="0"/>
              </a:rPr>
              <a:t>Hà</a:t>
            </a:r>
            <a:r>
              <a:rPr lang="en-US" sz="4000" b="1" dirty="0">
                <a:solidFill>
                  <a:srgbClr val="FE6A80"/>
                </a:solidFill>
                <a:effectLst>
                  <a:outerShdw blurRad="38100" dist="38100" dir="2700000" algn="tl">
                    <a:srgbClr val="000000">
                      <a:alpha val="43137"/>
                    </a:srgbClr>
                  </a:outerShdw>
                </a:effectLst>
                <a:latin typeface="Times New Roman" panose="02020603050405020304" pitchFamily="18" charset="0"/>
              </a:rPr>
              <a:t> </a:t>
            </a:r>
            <a:r>
              <a:rPr lang="en-US" sz="4000" b="1" dirty="0" err="1">
                <a:solidFill>
                  <a:srgbClr val="FE6A80"/>
                </a:solidFill>
                <a:effectLst>
                  <a:outerShdw blurRad="38100" dist="38100" dir="2700000" algn="tl">
                    <a:srgbClr val="000000">
                      <a:alpha val="43137"/>
                    </a:srgbClr>
                  </a:outerShdw>
                </a:effectLst>
                <a:latin typeface="Times New Roman" panose="02020603050405020304" pitchFamily="18" charset="0"/>
              </a:rPr>
              <a:t>Nội</a:t>
            </a:r>
            <a:r>
              <a:rPr lang="en-US" sz="4000" b="1" dirty="0">
                <a:solidFill>
                  <a:srgbClr val="FE6A80"/>
                </a:solidFill>
                <a:effectLst>
                  <a:outerShdw blurRad="38100" dist="38100" dir="2700000" algn="tl">
                    <a:srgbClr val="000000">
                      <a:alpha val="43137"/>
                    </a:srgbClr>
                  </a:outerShdw>
                </a:effectLst>
                <a:latin typeface="Times New Roman" panose="02020603050405020304" pitchFamily="18" charset="0"/>
              </a:rPr>
              <a:t>)</a:t>
            </a:r>
          </a:p>
        </p:txBody>
      </p:sp>
      <p:pic>
        <p:nvPicPr>
          <p:cNvPr id="4" name="Picture 4" descr="https://upload.wikimedia.org/wikipedia/commons/d/d1/Ly_Thai_To_statue_Kien_S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1419" y="0"/>
            <a:ext cx="4670307" cy="41754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798688"/>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Oval 3"/>
          <p:cNvSpPr/>
          <p:nvPr/>
        </p:nvSpPr>
        <p:spPr>
          <a:xfrm>
            <a:off x="6434316" y="-1141487"/>
            <a:ext cx="9991368" cy="9991368"/>
          </a:xfrm>
          <a:prstGeom prst="ellipse">
            <a:avLst/>
          </a:prstGeom>
          <a:blipFill dpi="0" rotWithShape="1">
            <a:blip r:embed="rId3">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866075" y="617846"/>
            <a:ext cx="8763000" cy="4041239"/>
          </a:xfrm>
          <a:prstGeom prst="rect">
            <a:avLst/>
          </a:prstGeom>
          <a:solidFill>
            <a:schemeClr val="accent4">
              <a:lumMod val="75000"/>
            </a:schemeClr>
          </a:solidFill>
          <a:ln>
            <a:noFill/>
          </a:ln>
          <a:effectLst>
            <a:glow rad="228600">
              <a:schemeClr val="accent2">
                <a:satMod val="175000"/>
                <a:alpha val="40000"/>
              </a:schemeClr>
            </a:glow>
          </a:effectLst>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5400" b="1" dirty="0" smtClean="0">
                <a:ln w="0"/>
                <a:solidFill>
                  <a:srgbClr val="1F8B4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HOẠT ĐỘNG 1</a:t>
            </a:r>
          </a:p>
          <a:p>
            <a:pPr algn="ctr" eaLnBrk="1" hangingPunct="1">
              <a:defRPr/>
            </a:pPr>
            <a:r>
              <a:rPr lang="en-US" sz="5400" b="1"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RA ĐỜI CỦA NHÀ LÝ</a:t>
            </a:r>
            <a:endParaRPr lang="en-US" sz="5400" b="1"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4550629"/>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8" presetClass="emph" presetSubtype="0" repeatCount="indefinite" fill="hold" grpId="0" nodeType="withEffect">
                                  <p:stCondLst>
                                    <p:cond delay="0"/>
                                  </p:stCondLst>
                                  <p:childTnLst>
                                    <p:animRot by="21600000">
                                      <p:cBhvr>
                                        <p:cTn id="14" dur="2500" fill="hold"/>
                                        <p:tgtEl>
                                          <p:spTgt spid="4"/>
                                        </p:tgtEl>
                                        <p:attrNameLst>
                                          <p:attrName>r</p:attrName>
                                        </p:attrNameLst>
                                      </p:cBhvr>
                                    </p:animRot>
                                  </p:childTnLst>
                                </p:cTn>
                              </p:par>
                            </p:childTnLst>
                          </p:cTn>
                        </p:par>
                        <p:par>
                          <p:cTn id="15" fill="hold">
                            <p:stCondLst>
                              <p:cond delay="2500"/>
                            </p:stCondLst>
                            <p:childTnLst>
                              <p:par>
                                <p:cTn id="16" presetID="53" presetClass="entr" presetSubtype="16" fill="hold" grpId="1"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0"/>
          <p:cNvPicPr>
            <a:picLocks noChangeAspect="1"/>
          </p:cNvPicPr>
          <p:nvPr/>
        </p:nvPicPr>
        <p:blipFill rotWithShape="1">
          <a:blip r:embed="rId2">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sp>
        <p:nvSpPr>
          <p:cNvPr id="2" name="Rectangle 2"/>
          <p:cNvSpPr>
            <a:spLocks noChangeArrowheads="1"/>
          </p:cNvSpPr>
          <p:nvPr/>
        </p:nvSpPr>
        <p:spPr bwMode="auto">
          <a:xfrm>
            <a:off x="343807" y="746806"/>
            <a:ext cx="70866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indent="396875">
              <a:spcBef>
                <a:spcPct val="20000"/>
              </a:spcBef>
              <a:buChar char="•"/>
              <a:defRPr sz="4200">
                <a:solidFill>
                  <a:schemeClr val="tx1"/>
                </a:solidFill>
                <a:latin typeface="Arial" panose="020B0604020202020204" pitchFamily="34" charset="0"/>
              </a:defRPr>
            </a:lvl1pPr>
            <a:lvl2pPr marL="989013" indent="-379413">
              <a:spcBef>
                <a:spcPct val="20000"/>
              </a:spcBef>
              <a:buChar char="–"/>
              <a:defRPr sz="3700">
                <a:solidFill>
                  <a:schemeClr val="tx1"/>
                </a:solidFill>
                <a:latin typeface="Arial" panose="020B0604020202020204" pitchFamily="34" charset="0"/>
              </a:defRPr>
            </a:lvl2pPr>
            <a:lvl3pPr marL="1522413" indent="-303213">
              <a:spcBef>
                <a:spcPct val="20000"/>
              </a:spcBef>
              <a:buChar char="•"/>
              <a:defRPr sz="3200">
                <a:solidFill>
                  <a:schemeClr val="tx1"/>
                </a:solidFill>
                <a:latin typeface="Arial" panose="020B0604020202020204" pitchFamily="34" charset="0"/>
              </a:defRPr>
            </a:lvl3pPr>
            <a:lvl4pPr marL="2132013" indent="-303213">
              <a:spcBef>
                <a:spcPct val="20000"/>
              </a:spcBef>
              <a:buChar char="–"/>
              <a:defRPr sz="2600">
                <a:solidFill>
                  <a:schemeClr val="tx1"/>
                </a:solidFill>
                <a:latin typeface="Arial" panose="020B0604020202020204" pitchFamily="34" charset="0"/>
              </a:defRPr>
            </a:lvl4pPr>
            <a:lvl5pPr marL="2741613" indent="-303213">
              <a:spcBef>
                <a:spcPct val="20000"/>
              </a:spcBef>
              <a:buChar char="»"/>
              <a:defRPr sz="2600">
                <a:solidFill>
                  <a:schemeClr val="tx1"/>
                </a:solidFill>
                <a:latin typeface="Arial" panose="020B0604020202020204" pitchFamily="34" charset="0"/>
              </a:defRPr>
            </a:lvl5pPr>
            <a:lvl6pPr marL="3198813" indent="-303213" eaLnBrk="0" fontAlgn="base" hangingPunct="0">
              <a:spcBef>
                <a:spcPct val="20000"/>
              </a:spcBef>
              <a:spcAft>
                <a:spcPct val="0"/>
              </a:spcAft>
              <a:buChar char="»"/>
              <a:defRPr sz="2600">
                <a:solidFill>
                  <a:schemeClr val="tx1"/>
                </a:solidFill>
                <a:latin typeface="Arial" panose="020B0604020202020204" pitchFamily="34" charset="0"/>
              </a:defRPr>
            </a:lvl6pPr>
            <a:lvl7pPr marL="3656013" indent="-303213" eaLnBrk="0" fontAlgn="base" hangingPunct="0">
              <a:spcBef>
                <a:spcPct val="20000"/>
              </a:spcBef>
              <a:spcAft>
                <a:spcPct val="0"/>
              </a:spcAft>
              <a:buChar char="»"/>
              <a:defRPr sz="2600">
                <a:solidFill>
                  <a:schemeClr val="tx1"/>
                </a:solidFill>
                <a:latin typeface="Arial" panose="020B0604020202020204" pitchFamily="34" charset="0"/>
              </a:defRPr>
            </a:lvl7pPr>
            <a:lvl8pPr marL="4113213" indent="-303213" eaLnBrk="0" fontAlgn="base" hangingPunct="0">
              <a:spcBef>
                <a:spcPct val="20000"/>
              </a:spcBef>
              <a:spcAft>
                <a:spcPct val="0"/>
              </a:spcAft>
              <a:buChar char="»"/>
              <a:defRPr sz="2600">
                <a:solidFill>
                  <a:schemeClr val="tx1"/>
                </a:solidFill>
                <a:latin typeface="Arial" panose="020B0604020202020204" pitchFamily="34" charset="0"/>
              </a:defRPr>
            </a:lvl8pPr>
            <a:lvl9pPr marL="4570413" indent="-303213" eaLnBrk="0" fontAlgn="base" hangingPunct="0">
              <a:spcBef>
                <a:spcPct val="20000"/>
              </a:spcBef>
              <a:spcAft>
                <a:spcPct val="0"/>
              </a:spcAft>
              <a:buChar char="»"/>
              <a:defRPr sz="2600">
                <a:solidFill>
                  <a:schemeClr val="tx1"/>
                </a:solidFill>
                <a:latin typeface="Arial" panose="020B0604020202020204" pitchFamily="34" charset="0"/>
              </a:defRPr>
            </a:lvl9pPr>
          </a:lstStyle>
          <a:p>
            <a:pPr algn="just">
              <a:spcBef>
                <a:spcPct val="0"/>
              </a:spcBef>
            </a:pPr>
            <a:r>
              <a:rPr lang="en-US" sz="3200" b="1" i="1" dirty="0">
                <a:solidFill>
                  <a:srgbClr val="000000"/>
                </a:solidFill>
                <a:latin typeface="Times New Roman" panose="02020603050405020304" pitchFamily="18" charset="0"/>
              </a:rPr>
              <a:t> </a:t>
            </a:r>
            <a:r>
              <a:rPr lang="en-US" sz="3200" b="1" i="1" dirty="0" err="1">
                <a:solidFill>
                  <a:srgbClr val="0000FF"/>
                </a:solidFill>
                <a:latin typeface="Times New Roman" panose="02020603050405020304" pitchFamily="18" charset="0"/>
              </a:rPr>
              <a:t>Vua</a:t>
            </a:r>
            <a:r>
              <a:rPr lang="en-US" sz="3200" b="1" i="1" dirty="0">
                <a:solidFill>
                  <a:srgbClr val="0000FF"/>
                </a:solidFill>
                <a:latin typeface="Times New Roman" panose="02020603050405020304" pitchFamily="18" charset="0"/>
              </a:rPr>
              <a:t> </a:t>
            </a:r>
            <a:r>
              <a:rPr lang="en-US" sz="3200" b="1" i="1" dirty="0" err="1">
                <a:solidFill>
                  <a:srgbClr val="FF0000"/>
                </a:solidFill>
                <a:latin typeface="Times New Roman" panose="02020603050405020304" pitchFamily="18" charset="0"/>
              </a:rPr>
              <a:t>Lý</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Thái</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Tổ</a:t>
            </a:r>
            <a:r>
              <a:rPr lang="en-US" sz="3200" b="1" i="1" dirty="0">
                <a:solidFill>
                  <a:srgbClr val="FF0000"/>
                </a:solidFill>
                <a:latin typeface="Times New Roman" panose="02020603050405020304" pitchFamily="18" charset="0"/>
              </a:rPr>
              <a:t> </a:t>
            </a:r>
            <a:r>
              <a:rPr lang="en-US" sz="3200" b="1" i="1" dirty="0">
                <a:solidFill>
                  <a:srgbClr val="0000FF"/>
                </a:solidFill>
                <a:latin typeface="Times New Roman" panose="02020603050405020304" pitchFamily="18" charset="0"/>
              </a:rPr>
              <a:t>(974 – 1028) </a:t>
            </a:r>
            <a:r>
              <a:rPr lang="en-US" sz="3200" b="1" i="1" dirty="0" err="1">
                <a:solidFill>
                  <a:srgbClr val="0000FF"/>
                </a:solidFill>
                <a:latin typeface="Times New Roman" panose="02020603050405020304" pitchFamily="18" charset="0"/>
              </a:rPr>
              <a:t>tên</a:t>
            </a:r>
            <a:r>
              <a:rPr lang="en-US" sz="3200" b="1" i="1" dirty="0">
                <a:solidFill>
                  <a:srgbClr val="0000FF"/>
                </a:solidFill>
                <a:latin typeface="Times New Roman" panose="02020603050405020304" pitchFamily="18" charset="0"/>
              </a:rPr>
              <a:t> </a:t>
            </a:r>
            <a:r>
              <a:rPr lang="en-US" sz="3200" b="1" i="1" dirty="0" err="1">
                <a:solidFill>
                  <a:srgbClr val="0000FF"/>
                </a:solidFill>
                <a:latin typeface="Times New Roman" panose="02020603050405020304" pitchFamily="18" charset="0"/>
              </a:rPr>
              <a:t>thật</a:t>
            </a:r>
            <a:r>
              <a:rPr lang="en-US" sz="3200" b="1" i="1" dirty="0">
                <a:solidFill>
                  <a:srgbClr val="0000FF"/>
                </a:solidFill>
                <a:latin typeface="Times New Roman" panose="02020603050405020304" pitchFamily="18" charset="0"/>
              </a:rPr>
              <a:t> </a:t>
            </a:r>
            <a:r>
              <a:rPr lang="en-US" sz="3200" b="1" i="1" dirty="0" err="1">
                <a:solidFill>
                  <a:srgbClr val="0000FF"/>
                </a:solidFill>
                <a:latin typeface="Times New Roman" panose="02020603050405020304" pitchFamily="18" charset="0"/>
              </a:rPr>
              <a:t>l</a:t>
            </a:r>
            <a:r>
              <a:rPr lang="en-US" sz="3200" b="1" i="1" dirty="0" err="1">
                <a:solidFill>
                  <a:srgbClr val="0000FF"/>
                </a:solidFill>
                <a:latin typeface="Times New Roman" panose="02020603050405020304" pitchFamily="18" charset="0"/>
                <a:cs typeface="Times New Roman" panose="02020603050405020304" pitchFamily="18" charset="0"/>
              </a:rPr>
              <a:t>à</a:t>
            </a:r>
            <a:r>
              <a:rPr lang="en-US" sz="3200" b="1" i="1" dirty="0">
                <a:solidFill>
                  <a:srgbClr val="0000FF"/>
                </a:solidFill>
                <a:latin typeface="Times New Roman" panose="02020603050405020304" pitchFamily="18" charset="0"/>
              </a:rPr>
              <a:t> </a:t>
            </a:r>
            <a:r>
              <a:rPr lang="en-US" sz="3200" b="1" i="1" dirty="0" err="1">
                <a:solidFill>
                  <a:srgbClr val="FF0000"/>
                </a:solidFill>
                <a:latin typeface="Times New Roman" panose="02020603050405020304" pitchFamily="18" charset="0"/>
              </a:rPr>
              <a:t>Lý</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Công</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Uẩn</a:t>
            </a:r>
            <a:r>
              <a:rPr lang="en-US" sz="3200" b="1" i="1" dirty="0">
                <a:solidFill>
                  <a:srgbClr val="FF0000"/>
                </a:solidFill>
                <a:latin typeface="Times New Roman" panose="02020603050405020304" pitchFamily="18" charset="0"/>
              </a:rPr>
              <a:t> </a:t>
            </a:r>
            <a:r>
              <a:rPr lang="en-US" sz="3200" b="1" i="1" dirty="0" err="1">
                <a:solidFill>
                  <a:srgbClr val="0000FF"/>
                </a:solidFill>
                <a:latin typeface="Times New Roman" panose="02020603050405020304" pitchFamily="18" charset="0"/>
              </a:rPr>
              <a:t>người</a:t>
            </a:r>
            <a:r>
              <a:rPr lang="en-US" sz="3200" b="1" i="1" dirty="0">
                <a:solidFill>
                  <a:srgbClr val="0000FF"/>
                </a:solidFill>
                <a:latin typeface="Times New Roman" panose="02020603050405020304" pitchFamily="18" charset="0"/>
              </a:rPr>
              <a:t> </a:t>
            </a:r>
            <a:r>
              <a:rPr lang="en-US" sz="3200" b="1" i="1" dirty="0" err="1">
                <a:solidFill>
                  <a:srgbClr val="0000FF"/>
                </a:solidFill>
                <a:latin typeface="Times New Roman" panose="02020603050405020304" pitchFamily="18" charset="0"/>
              </a:rPr>
              <a:t>l</a:t>
            </a:r>
            <a:r>
              <a:rPr lang="en-US" sz="3200" b="1" i="1" dirty="0" err="1">
                <a:solidFill>
                  <a:srgbClr val="0000FF"/>
                </a:solidFill>
                <a:latin typeface="Times New Roman" panose="02020603050405020304" pitchFamily="18" charset="0"/>
                <a:cs typeface="Times New Roman" panose="02020603050405020304" pitchFamily="18" charset="0"/>
              </a:rPr>
              <a:t>à</a:t>
            </a:r>
            <a:r>
              <a:rPr lang="en-US" sz="3200" b="1" i="1" dirty="0" err="1">
                <a:solidFill>
                  <a:srgbClr val="0000FF"/>
                </a:solidFill>
                <a:latin typeface="Times New Roman" panose="02020603050405020304" pitchFamily="18" charset="0"/>
              </a:rPr>
              <a:t>ng</a:t>
            </a:r>
            <a:r>
              <a:rPr lang="en-US" sz="3200" b="1" i="1" dirty="0">
                <a:solidFill>
                  <a:srgbClr val="0000FF"/>
                </a:solidFill>
                <a:latin typeface="Times New Roman" panose="02020603050405020304" pitchFamily="18" charset="0"/>
              </a:rPr>
              <a:t> </a:t>
            </a:r>
            <a:r>
              <a:rPr lang="en-US" sz="3200" b="1" i="1" dirty="0" err="1">
                <a:solidFill>
                  <a:srgbClr val="0000FF"/>
                </a:solidFill>
                <a:latin typeface="Times New Roman" panose="02020603050405020304" pitchFamily="18" charset="0"/>
              </a:rPr>
              <a:t>Cổ</a:t>
            </a:r>
            <a:r>
              <a:rPr lang="en-US" sz="3200" b="1" i="1" dirty="0">
                <a:solidFill>
                  <a:srgbClr val="0000FF"/>
                </a:solidFill>
                <a:latin typeface="Times New Roman" panose="02020603050405020304" pitchFamily="18" charset="0"/>
              </a:rPr>
              <a:t> </a:t>
            </a:r>
            <a:r>
              <a:rPr lang="en-US" sz="3200" b="1" i="1" dirty="0" err="1">
                <a:solidFill>
                  <a:srgbClr val="0000FF"/>
                </a:solidFill>
                <a:latin typeface="Times New Roman" panose="02020603050405020304" pitchFamily="18" charset="0"/>
              </a:rPr>
              <a:t>Pháp</a:t>
            </a:r>
            <a:r>
              <a:rPr lang="en-US" sz="3200" b="1" i="1" dirty="0">
                <a:solidFill>
                  <a:srgbClr val="0000FF"/>
                </a:solidFill>
                <a:latin typeface="Times New Roman" panose="02020603050405020304" pitchFamily="18" charset="0"/>
              </a:rPr>
              <a:t>, </a:t>
            </a:r>
            <a:r>
              <a:rPr lang="en-US" sz="3200" b="1" i="1" dirty="0" err="1">
                <a:solidFill>
                  <a:srgbClr val="0000FF"/>
                </a:solidFill>
                <a:latin typeface="Times New Roman" panose="02020603050405020304" pitchFamily="18" charset="0"/>
              </a:rPr>
              <a:t>tỉnh</a:t>
            </a:r>
            <a:r>
              <a:rPr lang="en-US" sz="3200" b="1" i="1" dirty="0">
                <a:solidFill>
                  <a:srgbClr val="0000FF"/>
                </a:solidFill>
                <a:latin typeface="Times New Roman" panose="02020603050405020304" pitchFamily="18" charset="0"/>
              </a:rPr>
              <a:t> </a:t>
            </a:r>
            <a:r>
              <a:rPr lang="en-US" sz="3200" b="1" i="1" dirty="0" err="1">
                <a:solidFill>
                  <a:srgbClr val="0000FF"/>
                </a:solidFill>
                <a:latin typeface="Times New Roman" panose="02020603050405020304" pitchFamily="18" charset="0"/>
              </a:rPr>
              <a:t>Bắc</a:t>
            </a:r>
            <a:r>
              <a:rPr lang="en-US" sz="3200" b="1" i="1" dirty="0">
                <a:solidFill>
                  <a:srgbClr val="0000FF"/>
                </a:solidFill>
                <a:latin typeface="Times New Roman" panose="02020603050405020304" pitchFamily="18" charset="0"/>
              </a:rPr>
              <a:t> </a:t>
            </a:r>
            <a:r>
              <a:rPr lang="en-US" sz="3200" b="1" i="1" dirty="0" err="1">
                <a:solidFill>
                  <a:srgbClr val="0000FF"/>
                </a:solidFill>
                <a:latin typeface="Times New Roman" panose="02020603050405020304" pitchFamily="18" charset="0"/>
              </a:rPr>
              <a:t>Ninh</a:t>
            </a:r>
            <a:r>
              <a:rPr lang="en-US" sz="3200" b="1" i="1" dirty="0">
                <a:solidFill>
                  <a:srgbClr val="0000FF"/>
                </a:solidFill>
                <a:latin typeface="Times New Roman" panose="02020603050405020304" pitchFamily="18" charset="0"/>
              </a:rPr>
              <a:t>, </a:t>
            </a:r>
            <a:r>
              <a:rPr lang="en-US" sz="3200" b="1" i="1" dirty="0" err="1">
                <a:solidFill>
                  <a:srgbClr val="0000FF"/>
                </a:solidFill>
                <a:latin typeface="Times New Roman" panose="02020603050405020304" pitchFamily="18" charset="0"/>
              </a:rPr>
              <a:t>là</a:t>
            </a:r>
            <a:r>
              <a:rPr lang="en-US" sz="3200" b="1" i="1" dirty="0">
                <a:solidFill>
                  <a:srgbClr val="0000FF"/>
                </a:solidFill>
                <a:latin typeface="Times New Roman" panose="02020603050405020304" pitchFamily="18" charset="0"/>
              </a:rPr>
              <a:t> </a:t>
            </a:r>
            <a:r>
              <a:rPr lang="en-US" sz="3200" b="1" i="1" dirty="0" err="1">
                <a:solidFill>
                  <a:srgbClr val="0000FF"/>
                </a:solidFill>
                <a:latin typeface="Times New Roman" panose="02020603050405020304" pitchFamily="18" charset="0"/>
              </a:rPr>
              <a:t>người</a:t>
            </a:r>
            <a:r>
              <a:rPr lang="en-US" sz="3200" b="1" i="1" dirty="0">
                <a:solidFill>
                  <a:srgbClr val="0000FF"/>
                </a:solidFill>
                <a:latin typeface="Times New Roman" panose="02020603050405020304" pitchFamily="18" charset="0"/>
              </a:rPr>
              <a:t> </a:t>
            </a:r>
            <a:r>
              <a:rPr lang="en-US" sz="3200" b="1" i="1" dirty="0" err="1">
                <a:solidFill>
                  <a:srgbClr val="0000FF"/>
                </a:solidFill>
                <a:latin typeface="Times New Roman" panose="02020603050405020304" pitchFamily="18" charset="0"/>
              </a:rPr>
              <a:t>thông</a:t>
            </a:r>
            <a:r>
              <a:rPr lang="en-US" sz="3200" b="1" i="1" dirty="0">
                <a:solidFill>
                  <a:srgbClr val="0000FF"/>
                </a:solidFill>
                <a:latin typeface="Times New Roman" panose="02020603050405020304" pitchFamily="18" charset="0"/>
              </a:rPr>
              <a:t> minh, </a:t>
            </a:r>
            <a:r>
              <a:rPr lang="en-US" sz="3200" b="1" i="1" dirty="0" err="1">
                <a:solidFill>
                  <a:srgbClr val="0000FF"/>
                </a:solidFill>
                <a:latin typeface="Times New Roman" panose="02020603050405020304" pitchFamily="18" charset="0"/>
              </a:rPr>
              <a:t>nhân</a:t>
            </a:r>
            <a:r>
              <a:rPr lang="en-US" sz="3200" b="1" i="1" dirty="0">
                <a:solidFill>
                  <a:srgbClr val="0000FF"/>
                </a:solidFill>
                <a:latin typeface="Times New Roman" panose="02020603050405020304" pitchFamily="18" charset="0"/>
              </a:rPr>
              <a:t> </a:t>
            </a:r>
            <a:r>
              <a:rPr lang="en-US" sz="3200" b="1" i="1" dirty="0" err="1">
                <a:solidFill>
                  <a:srgbClr val="0000FF"/>
                </a:solidFill>
                <a:latin typeface="Times New Roman" panose="02020603050405020304" pitchFamily="18" charset="0"/>
              </a:rPr>
              <a:t>ái</a:t>
            </a:r>
            <a:r>
              <a:rPr lang="en-US" sz="3200" b="1" i="1" dirty="0">
                <a:solidFill>
                  <a:srgbClr val="0000FF"/>
                </a:solidFill>
                <a:latin typeface="Times New Roman" panose="02020603050405020304" pitchFamily="18" charset="0"/>
              </a:rPr>
              <a:t>, </a:t>
            </a:r>
            <a:r>
              <a:rPr lang="en-US" sz="3200" b="1" i="1" dirty="0" err="1">
                <a:solidFill>
                  <a:srgbClr val="0000FF"/>
                </a:solidFill>
                <a:latin typeface="Times New Roman" panose="02020603050405020304" pitchFamily="18" charset="0"/>
              </a:rPr>
              <a:t>có</a:t>
            </a:r>
            <a:r>
              <a:rPr lang="en-US" sz="3200" b="1" i="1" dirty="0">
                <a:solidFill>
                  <a:srgbClr val="0000FF"/>
                </a:solidFill>
                <a:latin typeface="Times New Roman" panose="02020603050405020304" pitchFamily="18" charset="0"/>
              </a:rPr>
              <a:t> </a:t>
            </a:r>
            <a:r>
              <a:rPr lang="en-US" sz="3200" b="1" i="1" dirty="0" err="1">
                <a:solidFill>
                  <a:srgbClr val="0000FF"/>
                </a:solidFill>
                <a:latin typeface="Times New Roman" panose="02020603050405020304" pitchFamily="18" charset="0"/>
              </a:rPr>
              <a:t>chí</a:t>
            </a:r>
            <a:r>
              <a:rPr lang="en-US" sz="3200" b="1" i="1" dirty="0">
                <a:solidFill>
                  <a:srgbClr val="0000FF"/>
                </a:solidFill>
                <a:latin typeface="Times New Roman" panose="02020603050405020304" pitchFamily="18" charset="0"/>
              </a:rPr>
              <a:t> </a:t>
            </a:r>
            <a:r>
              <a:rPr lang="en-US" sz="3200" b="1" i="1" dirty="0" err="1">
                <a:solidFill>
                  <a:srgbClr val="0000FF"/>
                </a:solidFill>
                <a:latin typeface="Times New Roman" panose="02020603050405020304" pitchFamily="18" charset="0"/>
              </a:rPr>
              <a:t>lớn</a:t>
            </a:r>
            <a:r>
              <a:rPr lang="en-US" sz="3200" b="1" i="1" dirty="0">
                <a:solidFill>
                  <a:srgbClr val="0000FF"/>
                </a:solidFill>
                <a:latin typeface="Times New Roman" panose="02020603050405020304" pitchFamily="18" charset="0"/>
              </a:rPr>
              <a:t> </a:t>
            </a:r>
            <a:r>
              <a:rPr lang="en-US" sz="3200" b="1" i="1" dirty="0" err="1">
                <a:solidFill>
                  <a:srgbClr val="0000FF"/>
                </a:solidFill>
                <a:latin typeface="Times New Roman" panose="02020603050405020304" pitchFamily="18" charset="0"/>
              </a:rPr>
              <a:t>và</a:t>
            </a:r>
            <a:r>
              <a:rPr lang="en-US" sz="3200" b="1" i="1" dirty="0">
                <a:solidFill>
                  <a:srgbClr val="0000FF"/>
                </a:solidFill>
                <a:latin typeface="Times New Roman" panose="02020603050405020304" pitchFamily="18" charset="0"/>
              </a:rPr>
              <a:t> </a:t>
            </a:r>
            <a:r>
              <a:rPr lang="en-US" sz="3200" b="1" i="1" dirty="0" err="1">
                <a:solidFill>
                  <a:srgbClr val="0000FF"/>
                </a:solidFill>
                <a:latin typeface="Times New Roman" panose="02020603050405020304" pitchFamily="18" charset="0"/>
              </a:rPr>
              <a:t>lập</a:t>
            </a:r>
            <a:r>
              <a:rPr lang="en-US" sz="3200" b="1" i="1" dirty="0">
                <a:solidFill>
                  <a:srgbClr val="0000FF"/>
                </a:solidFill>
                <a:latin typeface="Times New Roman" panose="02020603050405020304" pitchFamily="18" charset="0"/>
              </a:rPr>
              <a:t> </a:t>
            </a:r>
            <a:r>
              <a:rPr lang="en-US" sz="3200" b="1" i="1" dirty="0" err="1">
                <a:solidFill>
                  <a:srgbClr val="0000FF"/>
                </a:solidFill>
                <a:latin typeface="Times New Roman" panose="02020603050405020304" pitchFamily="18" charset="0"/>
              </a:rPr>
              <a:t>được</a:t>
            </a:r>
            <a:r>
              <a:rPr lang="en-US" sz="3200" b="1" i="1" dirty="0">
                <a:solidFill>
                  <a:srgbClr val="0000FF"/>
                </a:solidFill>
                <a:latin typeface="Times New Roman" panose="02020603050405020304" pitchFamily="18" charset="0"/>
              </a:rPr>
              <a:t> </a:t>
            </a:r>
            <a:r>
              <a:rPr lang="en-US" sz="3200" b="1" i="1" dirty="0" err="1">
                <a:solidFill>
                  <a:srgbClr val="0000FF"/>
                </a:solidFill>
                <a:latin typeface="Times New Roman" panose="02020603050405020304" pitchFamily="18" charset="0"/>
              </a:rPr>
              <a:t>nhiều</a:t>
            </a:r>
            <a:r>
              <a:rPr lang="en-US" sz="3200" b="1" i="1" dirty="0">
                <a:solidFill>
                  <a:srgbClr val="0000FF"/>
                </a:solidFill>
                <a:latin typeface="Times New Roman" panose="02020603050405020304" pitchFamily="18" charset="0"/>
              </a:rPr>
              <a:t> </a:t>
            </a:r>
            <a:r>
              <a:rPr lang="en-US" sz="3200" b="1" i="1" dirty="0" err="1">
                <a:solidFill>
                  <a:srgbClr val="0000FF"/>
                </a:solidFill>
                <a:latin typeface="Times New Roman" panose="02020603050405020304" pitchFamily="18" charset="0"/>
              </a:rPr>
              <a:t>chiến</a:t>
            </a:r>
            <a:r>
              <a:rPr lang="en-US" sz="3200" b="1" i="1" dirty="0">
                <a:solidFill>
                  <a:srgbClr val="0000FF"/>
                </a:solidFill>
                <a:latin typeface="Times New Roman" panose="02020603050405020304" pitchFamily="18" charset="0"/>
              </a:rPr>
              <a:t> </a:t>
            </a:r>
            <a:r>
              <a:rPr lang="en-US" sz="3200" b="1" i="1" dirty="0" err="1">
                <a:solidFill>
                  <a:srgbClr val="0000FF"/>
                </a:solidFill>
                <a:latin typeface="Times New Roman" panose="02020603050405020304" pitchFamily="18" charset="0"/>
              </a:rPr>
              <a:t>công</a:t>
            </a:r>
            <a:r>
              <a:rPr lang="en-US" sz="3200" b="1" i="1" dirty="0">
                <a:solidFill>
                  <a:srgbClr val="0000FF"/>
                </a:solidFill>
                <a:latin typeface="Times New Roman" panose="02020603050405020304" pitchFamily="18" charset="0"/>
              </a:rPr>
              <a:t>.</a:t>
            </a:r>
          </a:p>
          <a:p>
            <a:pPr algn="just">
              <a:spcBef>
                <a:spcPct val="0"/>
              </a:spcBef>
            </a:pPr>
            <a:r>
              <a:rPr lang="en-US" sz="3200" b="1" i="1" dirty="0" err="1">
                <a:solidFill>
                  <a:srgbClr val="0000FF"/>
                </a:solidFill>
                <a:latin typeface="Times New Roman" panose="02020603050405020304" pitchFamily="18" charset="0"/>
              </a:rPr>
              <a:t>Lên</a:t>
            </a:r>
            <a:r>
              <a:rPr lang="en-US" sz="3200" b="1" i="1" dirty="0">
                <a:solidFill>
                  <a:srgbClr val="0000FF"/>
                </a:solidFill>
                <a:latin typeface="Times New Roman" panose="02020603050405020304" pitchFamily="18" charset="0"/>
              </a:rPr>
              <a:t> </a:t>
            </a:r>
            <a:r>
              <a:rPr lang="en-US" sz="3200" b="1" i="1" dirty="0" err="1">
                <a:solidFill>
                  <a:srgbClr val="0000FF"/>
                </a:solidFill>
                <a:latin typeface="Times New Roman" panose="02020603050405020304" pitchFamily="18" charset="0"/>
              </a:rPr>
              <a:t>ngôi</a:t>
            </a:r>
            <a:r>
              <a:rPr lang="en-US" sz="3200" b="1" i="1" dirty="0">
                <a:solidFill>
                  <a:srgbClr val="0000FF"/>
                </a:solidFill>
                <a:latin typeface="Times New Roman" panose="02020603050405020304" pitchFamily="18" charset="0"/>
              </a:rPr>
              <a:t> </a:t>
            </a:r>
            <a:r>
              <a:rPr lang="en-US" sz="3200" b="1" i="1" dirty="0" err="1">
                <a:solidFill>
                  <a:srgbClr val="0000FF"/>
                </a:solidFill>
                <a:latin typeface="Times New Roman" panose="02020603050405020304" pitchFamily="18" charset="0"/>
              </a:rPr>
              <a:t>vua</a:t>
            </a:r>
            <a:r>
              <a:rPr lang="en-US" sz="3200" b="1" i="1" dirty="0">
                <a:solidFill>
                  <a:srgbClr val="0000FF"/>
                </a:solidFill>
                <a:latin typeface="Times New Roman" panose="02020603050405020304" pitchFamily="18" charset="0"/>
              </a:rPr>
              <a:t> </a:t>
            </a:r>
            <a:r>
              <a:rPr lang="en-US" sz="3200" b="1" i="1" dirty="0" err="1">
                <a:solidFill>
                  <a:srgbClr val="0000FF"/>
                </a:solidFill>
                <a:latin typeface="Times New Roman" panose="02020603050405020304" pitchFamily="18" charset="0"/>
              </a:rPr>
              <a:t>năm</a:t>
            </a:r>
            <a:r>
              <a:rPr lang="en-US" sz="3200" b="1" i="1" dirty="0">
                <a:solidFill>
                  <a:srgbClr val="0000FF"/>
                </a:solidFill>
                <a:latin typeface="Times New Roman" panose="02020603050405020304" pitchFamily="18" charset="0"/>
              </a:rPr>
              <a:t> 1009, </a:t>
            </a:r>
            <a:r>
              <a:rPr lang="en-US" sz="3200" b="1" i="1" dirty="0" err="1">
                <a:solidFill>
                  <a:srgbClr val="0000FF"/>
                </a:solidFill>
                <a:latin typeface="Times New Roman" panose="02020603050405020304" pitchFamily="18" charset="0"/>
              </a:rPr>
              <a:t>lấy</a:t>
            </a:r>
            <a:r>
              <a:rPr lang="en-US" sz="3200" b="1" i="1" dirty="0">
                <a:solidFill>
                  <a:srgbClr val="0000FF"/>
                </a:solidFill>
                <a:latin typeface="Times New Roman" panose="02020603050405020304" pitchFamily="18" charset="0"/>
              </a:rPr>
              <a:t> </a:t>
            </a:r>
            <a:r>
              <a:rPr lang="en-US" sz="3200" b="1" i="1" dirty="0" err="1">
                <a:solidFill>
                  <a:srgbClr val="0000FF"/>
                </a:solidFill>
                <a:latin typeface="Times New Roman" panose="02020603050405020304" pitchFamily="18" charset="0"/>
              </a:rPr>
              <a:t>niên</a:t>
            </a:r>
            <a:r>
              <a:rPr lang="en-US" sz="3200" b="1" i="1" dirty="0">
                <a:solidFill>
                  <a:srgbClr val="0000FF"/>
                </a:solidFill>
                <a:latin typeface="Times New Roman" panose="02020603050405020304" pitchFamily="18" charset="0"/>
              </a:rPr>
              <a:t> </a:t>
            </a:r>
            <a:r>
              <a:rPr lang="en-US" sz="3200" b="1" i="1" dirty="0" err="1">
                <a:solidFill>
                  <a:srgbClr val="0000FF"/>
                </a:solidFill>
                <a:latin typeface="Times New Roman" panose="02020603050405020304" pitchFamily="18" charset="0"/>
              </a:rPr>
              <a:t>hiệu</a:t>
            </a:r>
            <a:r>
              <a:rPr lang="en-US" sz="3200" b="1" i="1" dirty="0">
                <a:solidFill>
                  <a:srgbClr val="0000FF"/>
                </a:solidFill>
                <a:latin typeface="Times New Roman" panose="02020603050405020304" pitchFamily="18" charset="0"/>
              </a:rPr>
              <a:t> </a:t>
            </a:r>
            <a:r>
              <a:rPr lang="en-US" sz="3200" b="1" i="1" dirty="0" err="1">
                <a:solidFill>
                  <a:srgbClr val="0000FF"/>
                </a:solidFill>
                <a:latin typeface="Times New Roman" panose="02020603050405020304" pitchFamily="18" charset="0"/>
              </a:rPr>
              <a:t>l</a:t>
            </a:r>
            <a:r>
              <a:rPr lang="en-US" sz="3200" b="1" i="1" dirty="0" err="1">
                <a:solidFill>
                  <a:srgbClr val="0000FF"/>
                </a:solidFill>
                <a:latin typeface="Times New Roman" panose="02020603050405020304" pitchFamily="18" charset="0"/>
                <a:cs typeface="Times New Roman" panose="02020603050405020304" pitchFamily="18" charset="0"/>
              </a:rPr>
              <a:t>à</a:t>
            </a:r>
            <a:r>
              <a:rPr lang="en-US" sz="3200" b="1" i="1" dirty="0">
                <a:solidFill>
                  <a:srgbClr val="0000FF"/>
                </a:solidFill>
                <a:latin typeface="Times New Roman" panose="02020603050405020304" pitchFamily="18" charset="0"/>
              </a:rPr>
              <a:t> </a:t>
            </a:r>
            <a:r>
              <a:rPr lang="en-US" sz="3200" b="1" i="1" dirty="0" err="1">
                <a:solidFill>
                  <a:srgbClr val="0000FF"/>
                </a:solidFill>
                <a:latin typeface="Times New Roman" panose="02020603050405020304" pitchFamily="18" charset="0"/>
              </a:rPr>
              <a:t>Thuận</a:t>
            </a:r>
            <a:r>
              <a:rPr lang="en-US" sz="3200" b="1" i="1" dirty="0">
                <a:solidFill>
                  <a:srgbClr val="0000FF"/>
                </a:solidFill>
                <a:latin typeface="Times New Roman" panose="02020603050405020304" pitchFamily="18" charset="0"/>
              </a:rPr>
              <a:t> </a:t>
            </a:r>
            <a:r>
              <a:rPr lang="en-US" sz="3200" b="1" i="1" dirty="0" err="1">
                <a:solidFill>
                  <a:srgbClr val="0000FF"/>
                </a:solidFill>
                <a:latin typeface="Times New Roman" panose="02020603050405020304" pitchFamily="18" charset="0"/>
              </a:rPr>
              <a:t>Thiên</a:t>
            </a:r>
            <a:r>
              <a:rPr lang="en-US" sz="3200" b="1" i="1" dirty="0">
                <a:solidFill>
                  <a:srgbClr val="0000FF"/>
                </a:solidFill>
                <a:latin typeface="Times New Roman" panose="02020603050405020304" pitchFamily="18" charset="0"/>
              </a:rPr>
              <a:t>. </a:t>
            </a:r>
            <a:r>
              <a:rPr lang="en-US" sz="3200" b="1" i="1" dirty="0" err="1">
                <a:solidFill>
                  <a:srgbClr val="FF0000"/>
                </a:solidFill>
                <a:latin typeface="Times New Roman" panose="02020603050405020304" pitchFamily="18" charset="0"/>
              </a:rPr>
              <a:t>Ông</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l</a:t>
            </a:r>
            <a:r>
              <a:rPr lang="en-US" sz="3200" b="1" i="1" dirty="0" err="1">
                <a:solidFill>
                  <a:srgbClr val="FF0000"/>
                </a:solidFill>
                <a:latin typeface="Times New Roman" panose="02020603050405020304" pitchFamily="18" charset="0"/>
                <a:cs typeface="Times New Roman" panose="02020603050405020304" pitchFamily="18" charset="0"/>
              </a:rPr>
              <a:t>à</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vị</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vua</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đầu</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tiên</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của</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nh</a:t>
            </a:r>
            <a:r>
              <a:rPr lang="en-US" sz="3200" b="1" i="1" dirty="0" err="1">
                <a:solidFill>
                  <a:srgbClr val="FF0000"/>
                </a:solidFill>
                <a:latin typeface="Times New Roman" panose="02020603050405020304" pitchFamily="18" charset="0"/>
                <a:cs typeface="Times New Roman" panose="02020603050405020304" pitchFamily="18" charset="0"/>
              </a:rPr>
              <a:t>à</a:t>
            </a:r>
            <a:r>
              <a:rPr lang="en-US" sz="3200" b="1" i="1" dirty="0">
                <a:solidFill>
                  <a:srgbClr val="FF0000"/>
                </a:solidFill>
                <a:latin typeface="Times New Roman" panose="02020603050405020304" pitchFamily="18" charset="0"/>
              </a:rPr>
              <a:t> </a:t>
            </a:r>
            <a:r>
              <a:rPr lang="en-US" sz="3200" b="1" i="1" dirty="0" err="1">
                <a:solidFill>
                  <a:srgbClr val="FF0000"/>
                </a:solidFill>
                <a:latin typeface="Times New Roman" panose="02020603050405020304" pitchFamily="18" charset="0"/>
              </a:rPr>
              <a:t>Lý</a:t>
            </a:r>
            <a:r>
              <a:rPr lang="en-US" sz="3200" b="1" i="1" dirty="0">
                <a:solidFill>
                  <a:srgbClr val="FF0000"/>
                </a:solidFill>
                <a:latin typeface="Times New Roman" panose="02020603050405020304" pitchFamily="18" charset="0"/>
              </a:rPr>
              <a:t>,</a:t>
            </a:r>
            <a:r>
              <a:rPr lang="vi-VN" sz="3200" b="1" i="1" dirty="0">
                <a:solidFill>
                  <a:srgbClr val="FF0000"/>
                </a:solidFill>
                <a:latin typeface="Times New Roman" panose="02020603050405020304" pitchFamily="18" charset="0"/>
              </a:rPr>
              <a:t> </a:t>
            </a:r>
            <a:r>
              <a:rPr lang="vi-VN" sz="3200" b="1" i="1" dirty="0">
                <a:solidFill>
                  <a:srgbClr val="0000FF"/>
                </a:solidFill>
                <a:latin typeface="Times New Roman" panose="02020603050405020304" pitchFamily="18" charset="0"/>
              </a:rPr>
              <a:t>trị vì từ năm</a:t>
            </a:r>
            <a:r>
              <a:rPr lang="en-US" sz="3200" b="1" i="1" dirty="0">
                <a:solidFill>
                  <a:srgbClr val="0000FF"/>
                </a:solidFill>
                <a:latin typeface="Times New Roman" panose="02020603050405020304" pitchFamily="18" charset="0"/>
              </a:rPr>
              <a:t> </a:t>
            </a:r>
            <a:r>
              <a:rPr lang="vi-VN" sz="3200" b="1" i="1" dirty="0">
                <a:solidFill>
                  <a:srgbClr val="0000FF"/>
                </a:solidFill>
                <a:latin typeface="Times New Roman" panose="02020603050405020304" pitchFamily="18" charset="0"/>
              </a:rPr>
              <a:t>1009</a:t>
            </a:r>
            <a:r>
              <a:rPr lang="en-US" sz="3200" b="1" i="1" dirty="0">
                <a:solidFill>
                  <a:srgbClr val="0000FF"/>
                </a:solidFill>
                <a:latin typeface="Times New Roman" panose="02020603050405020304" pitchFamily="18" charset="0"/>
              </a:rPr>
              <a:t> </a:t>
            </a:r>
            <a:r>
              <a:rPr lang="vi-VN" sz="3200" b="1" i="1" dirty="0">
                <a:solidFill>
                  <a:srgbClr val="0000FF"/>
                </a:solidFill>
                <a:latin typeface="Times New Roman" panose="02020603050405020304" pitchFamily="18" charset="0"/>
              </a:rPr>
              <a:t>đến năm 1028</a:t>
            </a:r>
            <a:r>
              <a:rPr lang="en-US" sz="3200" b="1" i="1" dirty="0">
                <a:solidFill>
                  <a:srgbClr val="0000FF"/>
                </a:solidFill>
                <a:latin typeface="Times New Roman" panose="02020603050405020304" pitchFamily="18" charset="0"/>
              </a:rPr>
              <a:t>.</a:t>
            </a:r>
            <a:endParaRPr lang="en-US" sz="3200" b="1" i="1" dirty="0">
              <a:solidFill>
                <a:srgbClr val="0000FF"/>
              </a:solidFill>
              <a:latin typeface="Times New Roman" panose="02020603050405020304" pitchFamily="18" charset="0"/>
              <a:cs typeface="Times New Roman" panose="02020603050405020304" pitchFamily="18" charset="0"/>
            </a:endParaRPr>
          </a:p>
        </p:txBody>
      </p:sp>
      <p:pic>
        <p:nvPicPr>
          <p:cNvPr id="3" name="Picture 12" descr="450px-Tượng_Lý_Thái_Tổ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8896" y="899885"/>
            <a:ext cx="4399634" cy="4987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9928176"/>
      </p:ext>
    </p:extLst>
  </p:cSld>
  <p:clrMapOvr>
    <a:masterClrMapping/>
  </p:clrMapOvr>
  <p:transition spd="slow" advClick="0" advTm="1000">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Oval 3"/>
          <p:cNvSpPr/>
          <p:nvPr/>
        </p:nvSpPr>
        <p:spPr>
          <a:xfrm>
            <a:off x="6434316" y="-1141487"/>
            <a:ext cx="9991368" cy="9991368"/>
          </a:xfrm>
          <a:prstGeom prst="ellipse">
            <a:avLst/>
          </a:prstGeom>
          <a:blipFill dpi="0" rotWithShape="1">
            <a:blip r:embed="rId3">
              <a:alphaModFix amt="20000"/>
            </a:blip>
            <a:srcRect/>
            <a:stretch>
              <a:fillRect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866075" y="617846"/>
            <a:ext cx="8763000" cy="4041239"/>
          </a:xfrm>
          <a:prstGeom prst="rect">
            <a:avLst/>
          </a:prstGeom>
          <a:solidFill>
            <a:schemeClr val="accent4">
              <a:lumMod val="75000"/>
            </a:schemeClr>
          </a:solidFill>
          <a:ln>
            <a:noFill/>
          </a:ln>
          <a:effectLst>
            <a:glow rad="228600">
              <a:schemeClr val="accent2">
                <a:satMod val="175000"/>
                <a:alpha val="40000"/>
              </a:schemeClr>
            </a:glow>
          </a:effectLst>
          <a:scene3d>
            <a:camera prst="perspectiveRelaxedModerately"/>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5400" b="1" dirty="0" smtClean="0">
                <a:ln w="0"/>
                <a:solidFill>
                  <a:srgbClr val="1F8B4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HOẠT ĐỘNG 2</a:t>
            </a:r>
          </a:p>
          <a:p>
            <a:pPr algn="ctr" eaLnBrk="1" hangingPunct="1">
              <a:defRPr/>
            </a:pPr>
            <a:r>
              <a:rPr lang="en-US" sz="5400" b="1"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 NHÂN VUA LÝ THÁI TỔ DỜI ĐÔ</a:t>
            </a:r>
            <a:endParaRPr lang="en-US" sz="5400" b="1" dirty="0" smtClean="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1103006"/>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8" presetClass="emph" presetSubtype="0" repeatCount="indefinite" fill="hold" grpId="0" nodeType="withEffect">
                                  <p:stCondLst>
                                    <p:cond delay="0"/>
                                  </p:stCondLst>
                                  <p:childTnLst>
                                    <p:animRot by="21600000">
                                      <p:cBhvr>
                                        <p:cTn id="14" dur="2500" fill="hold"/>
                                        <p:tgtEl>
                                          <p:spTgt spid="4"/>
                                        </p:tgtEl>
                                        <p:attrNameLst>
                                          <p:attrName>r</p:attrName>
                                        </p:attrNameLst>
                                      </p:cBhvr>
                                    </p:animRot>
                                  </p:childTnLst>
                                </p:cTn>
                              </p:par>
                            </p:childTnLst>
                          </p:cTn>
                        </p:par>
                        <p:par>
                          <p:cTn id="15" fill="hold">
                            <p:stCondLst>
                              <p:cond delay="2500"/>
                            </p:stCondLst>
                            <p:childTnLst>
                              <p:par>
                                <p:cTn id="16" presetID="53" presetClass="entr" presetSubtype="16" fill="hold" grpId="1"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9"/>
          <p:cNvGrpSpPr/>
          <p:nvPr/>
        </p:nvGrpSpPr>
        <p:grpSpPr>
          <a:xfrm>
            <a:off x="0" y="-120073"/>
            <a:ext cx="12192000" cy="6858000"/>
            <a:chOff x="0" y="0"/>
            <a:chExt cx="12192000" cy="6858000"/>
          </a:xfrm>
        </p:grpSpPr>
        <p:pic>
          <p:nvPicPr>
            <p:cNvPr id="4" name="图片 30"/>
            <p:cNvPicPr>
              <a:picLocks noChangeAspect="1"/>
            </p:cNvPicPr>
            <p:nvPr/>
          </p:nvPicPr>
          <p:blipFill rotWithShape="1">
            <a:blip r:embed="rId2">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5" name="直接连接符 37"/>
            <p:cNvCxnSpPr/>
            <p:nvPr/>
          </p:nvCxnSpPr>
          <p:spPr>
            <a:xfrm>
              <a:off x="891309" y="1162954"/>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6" name="Text Box 9"/>
          <p:cNvSpPr txBox="1">
            <a:spLocks noChangeArrowheads="1"/>
          </p:cNvSpPr>
          <p:nvPr/>
        </p:nvSpPr>
        <p:spPr bwMode="auto">
          <a:xfrm>
            <a:off x="682171" y="138239"/>
            <a:ext cx="113286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spcBef>
                <a:spcPct val="50000"/>
              </a:spcBef>
            </a:pPr>
            <a:r>
              <a:rPr lang="en-US" altLang="en-US" sz="3600" b="1" i="1" dirty="0" err="1" smtClean="0">
                <a:solidFill>
                  <a:srgbClr val="1F8B4B"/>
                </a:solidFill>
                <a:latin typeface="Times New Roman" panose="02020603050405020304" pitchFamily="18" charset="0"/>
              </a:rPr>
              <a:t>Nhà</a:t>
            </a:r>
            <a:r>
              <a:rPr lang="en-US" altLang="en-US" sz="3600" b="1" i="1" dirty="0" smtClean="0">
                <a:solidFill>
                  <a:srgbClr val="1F8B4B"/>
                </a:solidFill>
                <a:latin typeface="Times New Roman" panose="02020603050405020304" pitchFamily="18" charset="0"/>
              </a:rPr>
              <a:t> </a:t>
            </a:r>
            <a:r>
              <a:rPr lang="en-US" altLang="en-US" sz="3600" b="1" i="1" dirty="0" err="1">
                <a:solidFill>
                  <a:srgbClr val="1F8B4B"/>
                </a:solidFill>
                <a:latin typeface="Times New Roman" panose="02020603050405020304" pitchFamily="18" charset="0"/>
              </a:rPr>
              <a:t>Lý</a:t>
            </a:r>
            <a:r>
              <a:rPr lang="en-US" altLang="en-US" sz="3600" b="1" i="1" dirty="0">
                <a:solidFill>
                  <a:srgbClr val="1F8B4B"/>
                </a:solidFill>
                <a:latin typeface="Times New Roman" panose="02020603050405020304" pitchFamily="18" charset="0"/>
              </a:rPr>
              <a:t> </a:t>
            </a:r>
            <a:r>
              <a:rPr lang="en-US" altLang="en-US" sz="3600" b="1" i="1" dirty="0" err="1">
                <a:solidFill>
                  <a:srgbClr val="1F8B4B"/>
                </a:solidFill>
                <a:latin typeface="Times New Roman" panose="02020603050405020304" pitchFamily="18" charset="0"/>
              </a:rPr>
              <a:t>dời</a:t>
            </a:r>
            <a:r>
              <a:rPr lang="en-US" altLang="en-US" sz="3600" b="1" i="1" dirty="0">
                <a:solidFill>
                  <a:srgbClr val="1F8B4B"/>
                </a:solidFill>
                <a:latin typeface="Times New Roman" panose="02020603050405020304" pitchFamily="18" charset="0"/>
              </a:rPr>
              <a:t> </a:t>
            </a:r>
            <a:r>
              <a:rPr lang="en-US" altLang="en-US" sz="3600" b="1" i="1" dirty="0" err="1">
                <a:solidFill>
                  <a:srgbClr val="1F8B4B"/>
                </a:solidFill>
                <a:latin typeface="Times New Roman" panose="02020603050405020304" pitchFamily="18" charset="0"/>
              </a:rPr>
              <a:t>đô</a:t>
            </a:r>
            <a:r>
              <a:rPr lang="en-US" altLang="en-US" sz="3600" b="1" i="1" dirty="0">
                <a:solidFill>
                  <a:srgbClr val="1F8B4B"/>
                </a:solidFill>
                <a:latin typeface="Times New Roman" panose="02020603050405020304" pitchFamily="18" charset="0"/>
              </a:rPr>
              <a:t> </a:t>
            </a:r>
            <a:r>
              <a:rPr lang="en-US" altLang="en-US" sz="3600" b="1" i="1" dirty="0" err="1">
                <a:solidFill>
                  <a:srgbClr val="1F8B4B"/>
                </a:solidFill>
                <a:latin typeface="Times New Roman" panose="02020603050405020304" pitchFamily="18" charset="0"/>
              </a:rPr>
              <a:t>về</a:t>
            </a:r>
            <a:r>
              <a:rPr lang="en-US" altLang="en-US" sz="3600" b="1" i="1" dirty="0">
                <a:solidFill>
                  <a:srgbClr val="1F8B4B"/>
                </a:solidFill>
                <a:latin typeface="Times New Roman" panose="02020603050405020304" pitchFamily="18" charset="0"/>
              </a:rPr>
              <a:t> </a:t>
            </a:r>
            <a:r>
              <a:rPr lang="en-US" altLang="en-US" sz="3600" b="1" i="1" dirty="0" err="1">
                <a:solidFill>
                  <a:srgbClr val="1F8B4B"/>
                </a:solidFill>
                <a:latin typeface="Times New Roman" panose="02020603050405020304" pitchFamily="18" charset="0"/>
              </a:rPr>
              <a:t>đâu</a:t>
            </a:r>
            <a:r>
              <a:rPr lang="en-US" altLang="en-US" sz="3600" b="1" i="1" dirty="0">
                <a:solidFill>
                  <a:srgbClr val="1F8B4B"/>
                </a:solidFill>
                <a:latin typeface="Times New Roman" panose="02020603050405020304" pitchFamily="18" charset="0"/>
              </a:rPr>
              <a:t> ? </a:t>
            </a:r>
            <a:r>
              <a:rPr lang="en-US" altLang="en-US" sz="3600" b="1" i="1" dirty="0" err="1">
                <a:solidFill>
                  <a:srgbClr val="1F8B4B"/>
                </a:solidFill>
                <a:latin typeface="Times New Roman" panose="02020603050405020304" pitchFamily="18" charset="0"/>
              </a:rPr>
              <a:t>Vào</a:t>
            </a:r>
            <a:r>
              <a:rPr lang="en-US" altLang="en-US" sz="3600" b="1" i="1" dirty="0">
                <a:solidFill>
                  <a:srgbClr val="1F8B4B"/>
                </a:solidFill>
                <a:latin typeface="Times New Roman" panose="02020603050405020304" pitchFamily="18" charset="0"/>
              </a:rPr>
              <a:t> </a:t>
            </a:r>
            <a:r>
              <a:rPr lang="en-US" altLang="en-US" sz="3600" b="1" i="1" dirty="0" err="1">
                <a:solidFill>
                  <a:srgbClr val="1F8B4B"/>
                </a:solidFill>
                <a:latin typeface="Times New Roman" panose="02020603050405020304" pitchFamily="18" charset="0"/>
              </a:rPr>
              <a:t>thời</a:t>
            </a:r>
            <a:r>
              <a:rPr lang="en-US" altLang="en-US" sz="3600" b="1" i="1" dirty="0">
                <a:solidFill>
                  <a:srgbClr val="1F8B4B"/>
                </a:solidFill>
                <a:latin typeface="Times New Roman" panose="02020603050405020304" pitchFamily="18" charset="0"/>
              </a:rPr>
              <a:t> </a:t>
            </a:r>
            <a:r>
              <a:rPr lang="en-US" altLang="en-US" sz="3600" b="1" i="1" dirty="0" err="1">
                <a:solidFill>
                  <a:srgbClr val="1F8B4B"/>
                </a:solidFill>
                <a:latin typeface="Times New Roman" panose="02020603050405020304" pitchFamily="18" charset="0"/>
              </a:rPr>
              <a:t>gian</a:t>
            </a:r>
            <a:r>
              <a:rPr lang="en-US" altLang="en-US" sz="3600" b="1" i="1" dirty="0">
                <a:solidFill>
                  <a:srgbClr val="1F8B4B"/>
                </a:solidFill>
                <a:latin typeface="Times New Roman" panose="02020603050405020304" pitchFamily="18" charset="0"/>
              </a:rPr>
              <a:t> </a:t>
            </a:r>
            <a:r>
              <a:rPr lang="en-US" altLang="en-US" sz="3600" b="1" i="1" dirty="0" err="1">
                <a:solidFill>
                  <a:srgbClr val="1F8B4B"/>
                </a:solidFill>
                <a:latin typeface="Times New Roman" panose="02020603050405020304" pitchFamily="18" charset="0"/>
              </a:rPr>
              <a:t>nào</a:t>
            </a:r>
            <a:r>
              <a:rPr lang="en-US" altLang="en-US" sz="3600" b="1" i="1" dirty="0">
                <a:solidFill>
                  <a:srgbClr val="1F8B4B"/>
                </a:solidFill>
                <a:latin typeface="Times New Roman" panose="02020603050405020304" pitchFamily="18" charset="0"/>
              </a:rPr>
              <a:t> ? </a:t>
            </a:r>
            <a:r>
              <a:rPr lang="en-US" altLang="en-US" sz="3600" b="1" i="1" dirty="0" err="1">
                <a:solidFill>
                  <a:srgbClr val="1F8B4B"/>
                </a:solidFill>
                <a:latin typeface="Times New Roman" panose="02020603050405020304" pitchFamily="18" charset="0"/>
              </a:rPr>
              <a:t>Đổi</a:t>
            </a:r>
            <a:r>
              <a:rPr lang="en-US" altLang="en-US" sz="3600" b="1" i="1" dirty="0">
                <a:solidFill>
                  <a:srgbClr val="1F8B4B"/>
                </a:solidFill>
                <a:latin typeface="Times New Roman" panose="02020603050405020304" pitchFamily="18" charset="0"/>
              </a:rPr>
              <a:t> </a:t>
            </a:r>
            <a:r>
              <a:rPr lang="en-US" altLang="en-US" sz="3600" b="1" i="1" dirty="0" err="1">
                <a:solidFill>
                  <a:srgbClr val="1F8B4B"/>
                </a:solidFill>
                <a:latin typeface="Times New Roman" panose="02020603050405020304" pitchFamily="18" charset="0"/>
              </a:rPr>
              <a:t>tên</a:t>
            </a:r>
            <a:r>
              <a:rPr lang="en-US" altLang="en-US" sz="3600" b="1" i="1" dirty="0">
                <a:solidFill>
                  <a:srgbClr val="1F8B4B"/>
                </a:solidFill>
                <a:latin typeface="Times New Roman" panose="02020603050405020304" pitchFamily="18" charset="0"/>
              </a:rPr>
              <a:t> </a:t>
            </a:r>
            <a:r>
              <a:rPr lang="en-US" altLang="en-US" sz="3600" b="1" i="1" dirty="0" err="1">
                <a:solidFill>
                  <a:srgbClr val="1F8B4B"/>
                </a:solidFill>
                <a:latin typeface="Times New Roman" panose="02020603050405020304" pitchFamily="18" charset="0"/>
              </a:rPr>
              <a:t>là</a:t>
            </a:r>
            <a:r>
              <a:rPr lang="en-US" altLang="en-US" sz="3600" b="1" i="1" dirty="0">
                <a:solidFill>
                  <a:srgbClr val="1F8B4B"/>
                </a:solidFill>
                <a:latin typeface="Times New Roman" panose="02020603050405020304" pitchFamily="18" charset="0"/>
              </a:rPr>
              <a:t> </a:t>
            </a:r>
            <a:r>
              <a:rPr lang="en-US" altLang="en-US" sz="3600" b="1" i="1" dirty="0" err="1">
                <a:solidFill>
                  <a:srgbClr val="1F8B4B"/>
                </a:solidFill>
                <a:latin typeface="Times New Roman" panose="02020603050405020304" pitchFamily="18" charset="0"/>
              </a:rPr>
              <a:t>gì</a:t>
            </a:r>
            <a:r>
              <a:rPr lang="en-US" altLang="en-US" sz="3600" b="1" i="1" dirty="0">
                <a:solidFill>
                  <a:srgbClr val="1F8B4B"/>
                </a:solidFill>
                <a:latin typeface="Times New Roman" panose="02020603050405020304" pitchFamily="18" charset="0"/>
              </a:rPr>
              <a:t> ?</a:t>
            </a:r>
          </a:p>
        </p:txBody>
      </p:sp>
      <p:sp>
        <p:nvSpPr>
          <p:cNvPr id="8" name="Rounded Rectangle 4"/>
          <p:cNvSpPr/>
          <p:nvPr/>
        </p:nvSpPr>
        <p:spPr>
          <a:xfrm>
            <a:off x="1312883" y="1917659"/>
            <a:ext cx="9566234" cy="2506869"/>
          </a:xfrm>
          <a:custGeom>
            <a:avLst/>
            <a:gdLst>
              <a:gd name="connsiteX0" fmla="*/ 0 w 11730182"/>
              <a:gd name="connsiteY0" fmla="*/ 417820 h 2506869"/>
              <a:gd name="connsiteX1" fmla="*/ 417820 w 11730182"/>
              <a:gd name="connsiteY1" fmla="*/ 0 h 2506869"/>
              <a:gd name="connsiteX2" fmla="*/ 664381 w 11730182"/>
              <a:gd name="connsiteY2" fmla="*/ 0 h 2506869"/>
              <a:gd name="connsiteX3" fmla="*/ 1128832 w 11730182"/>
              <a:gd name="connsiteY3" fmla="*/ 0 h 2506869"/>
              <a:gd name="connsiteX4" fmla="*/ 1811175 w 11730182"/>
              <a:gd name="connsiteY4" fmla="*/ 0 h 2506869"/>
              <a:gd name="connsiteX5" fmla="*/ 2166681 w 11730182"/>
              <a:gd name="connsiteY5" fmla="*/ 0 h 2506869"/>
              <a:gd name="connsiteX6" fmla="*/ 2957968 w 11730182"/>
              <a:gd name="connsiteY6" fmla="*/ 0 h 2506869"/>
              <a:gd name="connsiteX7" fmla="*/ 3640311 w 11730182"/>
              <a:gd name="connsiteY7" fmla="*/ 0 h 2506869"/>
              <a:gd name="connsiteX8" fmla="*/ 3995817 w 11730182"/>
              <a:gd name="connsiteY8" fmla="*/ 0 h 2506869"/>
              <a:gd name="connsiteX9" fmla="*/ 4678159 w 11730182"/>
              <a:gd name="connsiteY9" fmla="*/ 0 h 2506869"/>
              <a:gd name="connsiteX10" fmla="*/ 5142611 w 11730182"/>
              <a:gd name="connsiteY10" fmla="*/ 0 h 2506869"/>
              <a:gd name="connsiteX11" fmla="*/ 5389172 w 11730182"/>
              <a:gd name="connsiteY11" fmla="*/ 0 h 2506869"/>
              <a:gd name="connsiteX12" fmla="*/ 5635732 w 11730182"/>
              <a:gd name="connsiteY12" fmla="*/ 0 h 2506869"/>
              <a:gd name="connsiteX13" fmla="*/ 5882293 w 11730182"/>
              <a:gd name="connsiteY13" fmla="*/ 0 h 2506869"/>
              <a:gd name="connsiteX14" fmla="*/ 6564635 w 11730182"/>
              <a:gd name="connsiteY14" fmla="*/ 0 h 2506869"/>
              <a:gd name="connsiteX15" fmla="*/ 6811196 w 11730182"/>
              <a:gd name="connsiteY15" fmla="*/ 0 h 2506869"/>
              <a:gd name="connsiteX16" fmla="*/ 7166702 w 11730182"/>
              <a:gd name="connsiteY16" fmla="*/ 0 h 2506869"/>
              <a:gd name="connsiteX17" fmla="*/ 7849044 w 11730182"/>
              <a:gd name="connsiteY17" fmla="*/ 0 h 2506869"/>
              <a:gd name="connsiteX18" fmla="*/ 8204551 w 11730182"/>
              <a:gd name="connsiteY18" fmla="*/ 0 h 2506869"/>
              <a:gd name="connsiteX19" fmla="*/ 8995838 w 11730182"/>
              <a:gd name="connsiteY19" fmla="*/ 0 h 2506869"/>
              <a:gd name="connsiteX20" fmla="*/ 9242399 w 11730182"/>
              <a:gd name="connsiteY20" fmla="*/ 0 h 2506869"/>
              <a:gd name="connsiteX21" fmla="*/ 9815796 w 11730182"/>
              <a:gd name="connsiteY21" fmla="*/ 0 h 2506869"/>
              <a:gd name="connsiteX22" fmla="*/ 10607084 w 11730182"/>
              <a:gd name="connsiteY22" fmla="*/ 0 h 2506869"/>
              <a:gd name="connsiteX23" fmla="*/ 11312362 w 11730182"/>
              <a:gd name="connsiteY23" fmla="*/ 0 h 2506869"/>
              <a:gd name="connsiteX24" fmla="*/ 11730182 w 11730182"/>
              <a:gd name="connsiteY24" fmla="*/ 417820 h 2506869"/>
              <a:gd name="connsiteX25" fmla="*/ 11730182 w 11730182"/>
              <a:gd name="connsiteY25" fmla="*/ 958184 h 2506869"/>
              <a:gd name="connsiteX26" fmla="*/ 11730182 w 11730182"/>
              <a:gd name="connsiteY26" fmla="*/ 1498548 h 2506869"/>
              <a:gd name="connsiteX27" fmla="*/ 11730182 w 11730182"/>
              <a:gd name="connsiteY27" fmla="*/ 2089049 h 2506869"/>
              <a:gd name="connsiteX28" fmla="*/ 11312362 w 11730182"/>
              <a:gd name="connsiteY28" fmla="*/ 2506869 h 2506869"/>
              <a:gd name="connsiteX29" fmla="*/ 10738965 w 11730182"/>
              <a:gd name="connsiteY29" fmla="*/ 2506869 h 2506869"/>
              <a:gd name="connsiteX30" fmla="*/ 10274514 w 11730182"/>
              <a:gd name="connsiteY30" fmla="*/ 2506869 h 2506869"/>
              <a:gd name="connsiteX31" fmla="*/ 9810062 w 11730182"/>
              <a:gd name="connsiteY31" fmla="*/ 2506869 h 2506869"/>
              <a:gd name="connsiteX32" fmla="*/ 9563501 w 11730182"/>
              <a:gd name="connsiteY32" fmla="*/ 2506869 h 2506869"/>
              <a:gd name="connsiteX33" fmla="*/ 9207995 w 11730182"/>
              <a:gd name="connsiteY33" fmla="*/ 2506869 h 2506869"/>
              <a:gd name="connsiteX34" fmla="*/ 8961435 w 11730182"/>
              <a:gd name="connsiteY34" fmla="*/ 2506869 h 2506869"/>
              <a:gd name="connsiteX35" fmla="*/ 8714874 w 11730182"/>
              <a:gd name="connsiteY35" fmla="*/ 2506869 h 2506869"/>
              <a:gd name="connsiteX36" fmla="*/ 8141477 w 11730182"/>
              <a:gd name="connsiteY36" fmla="*/ 2506869 h 2506869"/>
              <a:gd name="connsiteX37" fmla="*/ 7350189 w 11730182"/>
              <a:gd name="connsiteY37" fmla="*/ 2506869 h 2506869"/>
              <a:gd name="connsiteX38" fmla="*/ 6776792 w 11730182"/>
              <a:gd name="connsiteY38" fmla="*/ 2506869 h 2506869"/>
              <a:gd name="connsiteX39" fmla="*/ 6312341 w 11730182"/>
              <a:gd name="connsiteY39" fmla="*/ 2506869 h 2506869"/>
              <a:gd name="connsiteX40" fmla="*/ 5956835 w 11730182"/>
              <a:gd name="connsiteY40" fmla="*/ 2506869 h 2506869"/>
              <a:gd name="connsiteX41" fmla="*/ 5601328 w 11730182"/>
              <a:gd name="connsiteY41" fmla="*/ 2506869 h 2506869"/>
              <a:gd name="connsiteX42" fmla="*/ 5245822 w 11730182"/>
              <a:gd name="connsiteY42" fmla="*/ 2506869 h 2506869"/>
              <a:gd name="connsiteX43" fmla="*/ 4454535 w 11730182"/>
              <a:gd name="connsiteY43" fmla="*/ 2506869 h 2506869"/>
              <a:gd name="connsiteX44" fmla="*/ 3772192 w 11730182"/>
              <a:gd name="connsiteY44" fmla="*/ 2506869 h 2506869"/>
              <a:gd name="connsiteX45" fmla="*/ 2980904 w 11730182"/>
              <a:gd name="connsiteY45" fmla="*/ 2506869 h 2506869"/>
              <a:gd name="connsiteX46" fmla="*/ 2298562 w 11730182"/>
              <a:gd name="connsiteY46" fmla="*/ 2506869 h 2506869"/>
              <a:gd name="connsiteX47" fmla="*/ 1507274 w 11730182"/>
              <a:gd name="connsiteY47" fmla="*/ 2506869 h 2506869"/>
              <a:gd name="connsiteX48" fmla="*/ 417820 w 11730182"/>
              <a:gd name="connsiteY48" fmla="*/ 2506869 h 2506869"/>
              <a:gd name="connsiteX49" fmla="*/ 0 w 11730182"/>
              <a:gd name="connsiteY49" fmla="*/ 2089049 h 2506869"/>
              <a:gd name="connsiteX50" fmla="*/ 0 w 11730182"/>
              <a:gd name="connsiteY50" fmla="*/ 1515260 h 2506869"/>
              <a:gd name="connsiteX51" fmla="*/ 0 w 11730182"/>
              <a:gd name="connsiteY51" fmla="*/ 1008321 h 2506869"/>
              <a:gd name="connsiteX52" fmla="*/ 0 w 11730182"/>
              <a:gd name="connsiteY52" fmla="*/ 417820 h 25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730182" h="2506869" fill="none" extrusionOk="0">
                <a:moveTo>
                  <a:pt x="0" y="417820"/>
                </a:moveTo>
                <a:cubicBezTo>
                  <a:pt x="-51550" y="221060"/>
                  <a:pt x="136175" y="13658"/>
                  <a:pt x="417820" y="0"/>
                </a:cubicBezTo>
                <a:cubicBezTo>
                  <a:pt x="514851" y="-1161"/>
                  <a:pt x="555562" y="4760"/>
                  <a:pt x="664381" y="0"/>
                </a:cubicBezTo>
                <a:cubicBezTo>
                  <a:pt x="773200" y="-4760"/>
                  <a:pt x="1018452" y="4461"/>
                  <a:pt x="1128832" y="0"/>
                </a:cubicBezTo>
                <a:cubicBezTo>
                  <a:pt x="1239212" y="-4461"/>
                  <a:pt x="1599702" y="70864"/>
                  <a:pt x="1811175" y="0"/>
                </a:cubicBezTo>
                <a:cubicBezTo>
                  <a:pt x="2022648" y="-70864"/>
                  <a:pt x="2089496" y="21891"/>
                  <a:pt x="2166681" y="0"/>
                </a:cubicBezTo>
                <a:cubicBezTo>
                  <a:pt x="2243866" y="-21891"/>
                  <a:pt x="2659719" y="58142"/>
                  <a:pt x="2957968" y="0"/>
                </a:cubicBezTo>
                <a:cubicBezTo>
                  <a:pt x="3256217" y="-58142"/>
                  <a:pt x="3419397" y="21816"/>
                  <a:pt x="3640311" y="0"/>
                </a:cubicBezTo>
                <a:cubicBezTo>
                  <a:pt x="3861225" y="-21816"/>
                  <a:pt x="3921048" y="11103"/>
                  <a:pt x="3995817" y="0"/>
                </a:cubicBezTo>
                <a:cubicBezTo>
                  <a:pt x="4070586" y="-11103"/>
                  <a:pt x="4512478" y="35598"/>
                  <a:pt x="4678159" y="0"/>
                </a:cubicBezTo>
                <a:cubicBezTo>
                  <a:pt x="4843840" y="-35598"/>
                  <a:pt x="4951867" y="14862"/>
                  <a:pt x="5142611" y="0"/>
                </a:cubicBezTo>
                <a:cubicBezTo>
                  <a:pt x="5333355" y="-14862"/>
                  <a:pt x="5289233" y="7119"/>
                  <a:pt x="5389172" y="0"/>
                </a:cubicBezTo>
                <a:cubicBezTo>
                  <a:pt x="5489111" y="-7119"/>
                  <a:pt x="5531507" y="22967"/>
                  <a:pt x="5635732" y="0"/>
                </a:cubicBezTo>
                <a:cubicBezTo>
                  <a:pt x="5739957" y="-22967"/>
                  <a:pt x="5778663" y="8445"/>
                  <a:pt x="5882293" y="0"/>
                </a:cubicBezTo>
                <a:cubicBezTo>
                  <a:pt x="5985923" y="-8445"/>
                  <a:pt x="6371172" y="33375"/>
                  <a:pt x="6564635" y="0"/>
                </a:cubicBezTo>
                <a:cubicBezTo>
                  <a:pt x="6758098" y="-33375"/>
                  <a:pt x="6713888" y="19217"/>
                  <a:pt x="6811196" y="0"/>
                </a:cubicBezTo>
                <a:cubicBezTo>
                  <a:pt x="6908504" y="-19217"/>
                  <a:pt x="7057019" y="29016"/>
                  <a:pt x="7166702" y="0"/>
                </a:cubicBezTo>
                <a:cubicBezTo>
                  <a:pt x="7276385" y="-29016"/>
                  <a:pt x="7706829" y="25672"/>
                  <a:pt x="7849044" y="0"/>
                </a:cubicBezTo>
                <a:cubicBezTo>
                  <a:pt x="7991259" y="-25672"/>
                  <a:pt x="8044573" y="27545"/>
                  <a:pt x="8204551" y="0"/>
                </a:cubicBezTo>
                <a:cubicBezTo>
                  <a:pt x="8364529" y="-27545"/>
                  <a:pt x="8798240" y="5547"/>
                  <a:pt x="8995838" y="0"/>
                </a:cubicBezTo>
                <a:cubicBezTo>
                  <a:pt x="9193436" y="-5547"/>
                  <a:pt x="9178850" y="5457"/>
                  <a:pt x="9242399" y="0"/>
                </a:cubicBezTo>
                <a:cubicBezTo>
                  <a:pt x="9305948" y="-5457"/>
                  <a:pt x="9592292" y="37080"/>
                  <a:pt x="9815796" y="0"/>
                </a:cubicBezTo>
                <a:cubicBezTo>
                  <a:pt x="10039300" y="-37080"/>
                  <a:pt x="10283534" y="72548"/>
                  <a:pt x="10607084" y="0"/>
                </a:cubicBezTo>
                <a:cubicBezTo>
                  <a:pt x="10930634" y="-72548"/>
                  <a:pt x="11048674" y="60538"/>
                  <a:pt x="11312362" y="0"/>
                </a:cubicBezTo>
                <a:cubicBezTo>
                  <a:pt x="11553152" y="44115"/>
                  <a:pt x="11713257" y="233227"/>
                  <a:pt x="11730182" y="417820"/>
                </a:cubicBezTo>
                <a:cubicBezTo>
                  <a:pt x="11734127" y="555050"/>
                  <a:pt x="11681578" y="699209"/>
                  <a:pt x="11730182" y="958184"/>
                </a:cubicBezTo>
                <a:cubicBezTo>
                  <a:pt x="11778786" y="1217159"/>
                  <a:pt x="11706731" y="1312480"/>
                  <a:pt x="11730182" y="1498548"/>
                </a:cubicBezTo>
                <a:cubicBezTo>
                  <a:pt x="11753633" y="1684616"/>
                  <a:pt x="11674029" y="1934666"/>
                  <a:pt x="11730182" y="2089049"/>
                </a:cubicBezTo>
                <a:cubicBezTo>
                  <a:pt x="11714584" y="2337421"/>
                  <a:pt x="11550833" y="2504462"/>
                  <a:pt x="11312362" y="2506869"/>
                </a:cubicBezTo>
                <a:cubicBezTo>
                  <a:pt x="11070969" y="2523775"/>
                  <a:pt x="11020400" y="2444848"/>
                  <a:pt x="10738965" y="2506869"/>
                </a:cubicBezTo>
                <a:cubicBezTo>
                  <a:pt x="10457530" y="2568890"/>
                  <a:pt x="10410315" y="2467191"/>
                  <a:pt x="10274514" y="2506869"/>
                </a:cubicBezTo>
                <a:cubicBezTo>
                  <a:pt x="10138713" y="2546547"/>
                  <a:pt x="9932363" y="2473545"/>
                  <a:pt x="9810062" y="2506869"/>
                </a:cubicBezTo>
                <a:cubicBezTo>
                  <a:pt x="9687761" y="2540193"/>
                  <a:pt x="9659878" y="2487848"/>
                  <a:pt x="9563501" y="2506869"/>
                </a:cubicBezTo>
                <a:cubicBezTo>
                  <a:pt x="9467124" y="2525890"/>
                  <a:pt x="9320352" y="2489163"/>
                  <a:pt x="9207995" y="2506869"/>
                </a:cubicBezTo>
                <a:cubicBezTo>
                  <a:pt x="9095638" y="2524575"/>
                  <a:pt x="9035987" y="2505673"/>
                  <a:pt x="8961435" y="2506869"/>
                </a:cubicBezTo>
                <a:cubicBezTo>
                  <a:pt x="8886883" y="2508065"/>
                  <a:pt x="8821693" y="2504879"/>
                  <a:pt x="8714874" y="2506869"/>
                </a:cubicBezTo>
                <a:cubicBezTo>
                  <a:pt x="8608055" y="2508859"/>
                  <a:pt x="8265923" y="2460005"/>
                  <a:pt x="8141477" y="2506869"/>
                </a:cubicBezTo>
                <a:cubicBezTo>
                  <a:pt x="8017031" y="2553733"/>
                  <a:pt x="7578462" y="2424336"/>
                  <a:pt x="7350189" y="2506869"/>
                </a:cubicBezTo>
                <a:cubicBezTo>
                  <a:pt x="7121916" y="2589402"/>
                  <a:pt x="6903516" y="2458560"/>
                  <a:pt x="6776792" y="2506869"/>
                </a:cubicBezTo>
                <a:cubicBezTo>
                  <a:pt x="6650068" y="2555178"/>
                  <a:pt x="6521826" y="2478270"/>
                  <a:pt x="6312341" y="2506869"/>
                </a:cubicBezTo>
                <a:cubicBezTo>
                  <a:pt x="6102856" y="2535468"/>
                  <a:pt x="6047030" y="2497479"/>
                  <a:pt x="5956835" y="2506869"/>
                </a:cubicBezTo>
                <a:cubicBezTo>
                  <a:pt x="5866640" y="2516259"/>
                  <a:pt x="5692691" y="2500127"/>
                  <a:pt x="5601328" y="2506869"/>
                </a:cubicBezTo>
                <a:cubicBezTo>
                  <a:pt x="5509965" y="2513611"/>
                  <a:pt x="5381127" y="2473435"/>
                  <a:pt x="5245822" y="2506869"/>
                </a:cubicBezTo>
                <a:cubicBezTo>
                  <a:pt x="5110517" y="2540303"/>
                  <a:pt x="4819767" y="2457493"/>
                  <a:pt x="4454535" y="2506869"/>
                </a:cubicBezTo>
                <a:cubicBezTo>
                  <a:pt x="4089303" y="2556245"/>
                  <a:pt x="3929597" y="2428209"/>
                  <a:pt x="3772192" y="2506869"/>
                </a:cubicBezTo>
                <a:cubicBezTo>
                  <a:pt x="3614787" y="2585529"/>
                  <a:pt x="3178258" y="2448922"/>
                  <a:pt x="2980904" y="2506869"/>
                </a:cubicBezTo>
                <a:cubicBezTo>
                  <a:pt x="2783550" y="2564816"/>
                  <a:pt x="2455948" y="2480164"/>
                  <a:pt x="2298562" y="2506869"/>
                </a:cubicBezTo>
                <a:cubicBezTo>
                  <a:pt x="2141176" y="2533574"/>
                  <a:pt x="1678666" y="2460078"/>
                  <a:pt x="1507274" y="2506869"/>
                </a:cubicBezTo>
                <a:cubicBezTo>
                  <a:pt x="1335882" y="2553660"/>
                  <a:pt x="911439" y="2485084"/>
                  <a:pt x="417820" y="2506869"/>
                </a:cubicBezTo>
                <a:cubicBezTo>
                  <a:pt x="162785" y="2486241"/>
                  <a:pt x="-5915" y="2320781"/>
                  <a:pt x="0" y="2089049"/>
                </a:cubicBezTo>
                <a:cubicBezTo>
                  <a:pt x="-44365" y="1947246"/>
                  <a:pt x="7748" y="1752727"/>
                  <a:pt x="0" y="1515260"/>
                </a:cubicBezTo>
                <a:cubicBezTo>
                  <a:pt x="-7748" y="1277793"/>
                  <a:pt x="3167" y="1260154"/>
                  <a:pt x="0" y="1008321"/>
                </a:cubicBezTo>
                <a:cubicBezTo>
                  <a:pt x="-3167" y="756488"/>
                  <a:pt x="29823" y="597211"/>
                  <a:pt x="0" y="417820"/>
                </a:cubicBezTo>
                <a:close/>
              </a:path>
              <a:path w="11730182" h="2506869" stroke="0" extrusionOk="0">
                <a:moveTo>
                  <a:pt x="0" y="417820"/>
                </a:moveTo>
                <a:cubicBezTo>
                  <a:pt x="6336" y="192118"/>
                  <a:pt x="216010" y="-37341"/>
                  <a:pt x="417820" y="0"/>
                </a:cubicBezTo>
                <a:cubicBezTo>
                  <a:pt x="646380" y="-91070"/>
                  <a:pt x="825911" y="39916"/>
                  <a:pt x="1209108" y="0"/>
                </a:cubicBezTo>
                <a:cubicBezTo>
                  <a:pt x="1592305" y="-39916"/>
                  <a:pt x="1358980" y="28683"/>
                  <a:pt x="1455668" y="0"/>
                </a:cubicBezTo>
                <a:cubicBezTo>
                  <a:pt x="1552356" y="-28683"/>
                  <a:pt x="1882949" y="28675"/>
                  <a:pt x="2246956" y="0"/>
                </a:cubicBezTo>
                <a:cubicBezTo>
                  <a:pt x="2610963" y="-28675"/>
                  <a:pt x="2439735" y="21879"/>
                  <a:pt x="2493517" y="0"/>
                </a:cubicBezTo>
                <a:cubicBezTo>
                  <a:pt x="2547299" y="-21879"/>
                  <a:pt x="2690302" y="24515"/>
                  <a:pt x="2740078" y="0"/>
                </a:cubicBezTo>
                <a:cubicBezTo>
                  <a:pt x="2789854" y="-24515"/>
                  <a:pt x="3170889" y="2168"/>
                  <a:pt x="3422420" y="0"/>
                </a:cubicBezTo>
                <a:cubicBezTo>
                  <a:pt x="3673951" y="-2168"/>
                  <a:pt x="3715829" y="26756"/>
                  <a:pt x="3886872" y="0"/>
                </a:cubicBezTo>
                <a:cubicBezTo>
                  <a:pt x="4057915" y="-26756"/>
                  <a:pt x="4070492" y="9143"/>
                  <a:pt x="4133432" y="0"/>
                </a:cubicBezTo>
                <a:cubicBezTo>
                  <a:pt x="4196372" y="-9143"/>
                  <a:pt x="4504254" y="67597"/>
                  <a:pt x="4815775" y="0"/>
                </a:cubicBezTo>
                <a:cubicBezTo>
                  <a:pt x="5127296" y="-67597"/>
                  <a:pt x="5057691" y="28435"/>
                  <a:pt x="5171281" y="0"/>
                </a:cubicBezTo>
                <a:cubicBezTo>
                  <a:pt x="5284871" y="-28435"/>
                  <a:pt x="5577291" y="38080"/>
                  <a:pt x="5962568" y="0"/>
                </a:cubicBezTo>
                <a:cubicBezTo>
                  <a:pt x="6347845" y="-38080"/>
                  <a:pt x="6544330" y="58032"/>
                  <a:pt x="6753856" y="0"/>
                </a:cubicBezTo>
                <a:cubicBezTo>
                  <a:pt x="6963382" y="-58032"/>
                  <a:pt x="6929692" y="21567"/>
                  <a:pt x="7000417" y="0"/>
                </a:cubicBezTo>
                <a:cubicBezTo>
                  <a:pt x="7071142" y="-21567"/>
                  <a:pt x="7426983" y="19253"/>
                  <a:pt x="7573814" y="0"/>
                </a:cubicBezTo>
                <a:cubicBezTo>
                  <a:pt x="7720645" y="-19253"/>
                  <a:pt x="7774415" y="1935"/>
                  <a:pt x="7929320" y="0"/>
                </a:cubicBezTo>
                <a:cubicBezTo>
                  <a:pt x="8084225" y="-1935"/>
                  <a:pt x="8410043" y="33536"/>
                  <a:pt x="8611662" y="0"/>
                </a:cubicBezTo>
                <a:cubicBezTo>
                  <a:pt x="8813281" y="-33536"/>
                  <a:pt x="8865874" y="30685"/>
                  <a:pt x="8967168" y="0"/>
                </a:cubicBezTo>
                <a:cubicBezTo>
                  <a:pt x="9068462" y="-30685"/>
                  <a:pt x="9152595" y="21425"/>
                  <a:pt x="9322675" y="0"/>
                </a:cubicBezTo>
                <a:cubicBezTo>
                  <a:pt x="9492755" y="-21425"/>
                  <a:pt x="9657559" y="20100"/>
                  <a:pt x="9896072" y="0"/>
                </a:cubicBezTo>
                <a:cubicBezTo>
                  <a:pt x="10134585" y="-20100"/>
                  <a:pt x="10202829" y="62054"/>
                  <a:pt x="10469468" y="0"/>
                </a:cubicBezTo>
                <a:cubicBezTo>
                  <a:pt x="10736107" y="-62054"/>
                  <a:pt x="10897795" y="59545"/>
                  <a:pt x="11312362" y="0"/>
                </a:cubicBezTo>
                <a:cubicBezTo>
                  <a:pt x="11565926" y="20196"/>
                  <a:pt x="11720120" y="247217"/>
                  <a:pt x="11730182" y="417820"/>
                </a:cubicBezTo>
                <a:cubicBezTo>
                  <a:pt x="11767362" y="672795"/>
                  <a:pt x="11699481" y="821137"/>
                  <a:pt x="11730182" y="991609"/>
                </a:cubicBezTo>
                <a:cubicBezTo>
                  <a:pt x="11760883" y="1162081"/>
                  <a:pt x="11701154" y="1350299"/>
                  <a:pt x="11730182" y="1498548"/>
                </a:cubicBezTo>
                <a:cubicBezTo>
                  <a:pt x="11759210" y="1646797"/>
                  <a:pt x="11674028" y="1924530"/>
                  <a:pt x="11730182" y="2089049"/>
                </a:cubicBezTo>
                <a:cubicBezTo>
                  <a:pt x="11740805" y="2363558"/>
                  <a:pt x="11513105" y="2512693"/>
                  <a:pt x="11312362" y="2506869"/>
                </a:cubicBezTo>
                <a:cubicBezTo>
                  <a:pt x="11094137" y="2576562"/>
                  <a:pt x="10783506" y="2431107"/>
                  <a:pt x="10630020" y="2506869"/>
                </a:cubicBezTo>
                <a:cubicBezTo>
                  <a:pt x="10476534" y="2582631"/>
                  <a:pt x="10445538" y="2468819"/>
                  <a:pt x="10274514" y="2506869"/>
                </a:cubicBezTo>
                <a:cubicBezTo>
                  <a:pt x="10103490" y="2544919"/>
                  <a:pt x="9980267" y="2495330"/>
                  <a:pt x="9701117" y="2506869"/>
                </a:cubicBezTo>
                <a:cubicBezTo>
                  <a:pt x="9421967" y="2518408"/>
                  <a:pt x="9492210" y="2473689"/>
                  <a:pt x="9345610" y="2506869"/>
                </a:cubicBezTo>
                <a:cubicBezTo>
                  <a:pt x="9199010" y="2540049"/>
                  <a:pt x="9177262" y="2505835"/>
                  <a:pt x="9099050" y="2506869"/>
                </a:cubicBezTo>
                <a:cubicBezTo>
                  <a:pt x="9020838" y="2507903"/>
                  <a:pt x="8726227" y="2503097"/>
                  <a:pt x="8525653" y="2506869"/>
                </a:cubicBezTo>
                <a:cubicBezTo>
                  <a:pt x="8325079" y="2510641"/>
                  <a:pt x="8283173" y="2497706"/>
                  <a:pt x="8061201" y="2506869"/>
                </a:cubicBezTo>
                <a:cubicBezTo>
                  <a:pt x="7839229" y="2516032"/>
                  <a:pt x="7878151" y="2484076"/>
                  <a:pt x="7814641" y="2506869"/>
                </a:cubicBezTo>
                <a:cubicBezTo>
                  <a:pt x="7751131" y="2529662"/>
                  <a:pt x="7585652" y="2467050"/>
                  <a:pt x="7459135" y="2506869"/>
                </a:cubicBezTo>
                <a:cubicBezTo>
                  <a:pt x="7332618" y="2546688"/>
                  <a:pt x="7272768" y="2486571"/>
                  <a:pt x="7212574" y="2506869"/>
                </a:cubicBezTo>
                <a:cubicBezTo>
                  <a:pt x="7152380" y="2527167"/>
                  <a:pt x="6788176" y="2505734"/>
                  <a:pt x="6530231" y="2506869"/>
                </a:cubicBezTo>
                <a:cubicBezTo>
                  <a:pt x="6272286" y="2508004"/>
                  <a:pt x="6356332" y="2490186"/>
                  <a:pt x="6283671" y="2506869"/>
                </a:cubicBezTo>
                <a:cubicBezTo>
                  <a:pt x="6211010" y="2523552"/>
                  <a:pt x="5745896" y="2454076"/>
                  <a:pt x="5492383" y="2506869"/>
                </a:cubicBezTo>
                <a:cubicBezTo>
                  <a:pt x="5238870" y="2559662"/>
                  <a:pt x="5179973" y="2464207"/>
                  <a:pt x="5027931" y="2506869"/>
                </a:cubicBezTo>
                <a:cubicBezTo>
                  <a:pt x="4875889" y="2549531"/>
                  <a:pt x="4409522" y="2412974"/>
                  <a:pt x="4236644" y="2506869"/>
                </a:cubicBezTo>
                <a:cubicBezTo>
                  <a:pt x="4063766" y="2600764"/>
                  <a:pt x="3986408" y="2501675"/>
                  <a:pt x="3772192" y="2506869"/>
                </a:cubicBezTo>
                <a:cubicBezTo>
                  <a:pt x="3557976" y="2512063"/>
                  <a:pt x="3210764" y="2438569"/>
                  <a:pt x="2980904" y="2506869"/>
                </a:cubicBezTo>
                <a:cubicBezTo>
                  <a:pt x="2751044" y="2575169"/>
                  <a:pt x="2597526" y="2479331"/>
                  <a:pt x="2298562" y="2506869"/>
                </a:cubicBezTo>
                <a:cubicBezTo>
                  <a:pt x="1999598" y="2534407"/>
                  <a:pt x="1678629" y="2501988"/>
                  <a:pt x="1507274" y="2506869"/>
                </a:cubicBezTo>
                <a:cubicBezTo>
                  <a:pt x="1335919" y="2511750"/>
                  <a:pt x="646674" y="2476806"/>
                  <a:pt x="417820" y="2506869"/>
                </a:cubicBezTo>
                <a:cubicBezTo>
                  <a:pt x="249905" y="2523174"/>
                  <a:pt x="15128" y="2353528"/>
                  <a:pt x="0" y="2089049"/>
                </a:cubicBezTo>
                <a:cubicBezTo>
                  <a:pt x="-61133" y="1975885"/>
                  <a:pt x="36135" y="1776367"/>
                  <a:pt x="0" y="1531973"/>
                </a:cubicBezTo>
                <a:cubicBezTo>
                  <a:pt x="-36135" y="1287579"/>
                  <a:pt x="41354" y="1130996"/>
                  <a:pt x="0" y="991609"/>
                </a:cubicBezTo>
                <a:cubicBezTo>
                  <a:pt x="-41354" y="852222"/>
                  <a:pt x="44701" y="672813"/>
                  <a:pt x="0" y="417820"/>
                </a:cubicBezTo>
                <a:close/>
              </a:path>
            </a:pathLst>
          </a:custGeom>
          <a:solidFill>
            <a:schemeClr val="lt1">
              <a:alpha val="80000"/>
            </a:schemeClr>
          </a:solidFill>
          <a:ln w="28575">
            <a:extLst>
              <a:ext uri="{C807C97D-BFC1-408E-A445-0C87EB9F89A2}">
                <ask:lineSketchStyleProps xmlns:ask="http://schemas.microsoft.com/office/drawing/2018/sketchyshapes" xmlns="" sd="4073165536">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dirty="0">
                <a:solidFill>
                  <a:srgbClr val="379D49"/>
                </a:solidFill>
                <a:cs typeface="Arial" panose="020B0604020202020204" pitchFamily="34" charset="0"/>
              </a:rPr>
              <a:t>	</a:t>
            </a:r>
            <a:r>
              <a:rPr lang="en-US" altLang="en-US" sz="3600" b="1" dirty="0" err="1">
                <a:solidFill>
                  <a:schemeClr val="accent6">
                    <a:lumMod val="50000"/>
                  </a:schemeClr>
                </a:solidFill>
                <a:latin typeface="Times New Roman" panose="02020603050405020304" pitchFamily="18" charset="0"/>
              </a:rPr>
              <a:t>Mùa</a:t>
            </a:r>
            <a:r>
              <a:rPr lang="en-US" altLang="en-US" sz="3600" b="1" dirty="0">
                <a:solidFill>
                  <a:schemeClr val="accent6">
                    <a:lumMod val="50000"/>
                  </a:schemeClr>
                </a:solidFill>
                <a:latin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rPr>
              <a:t>xuân</a:t>
            </a:r>
            <a:r>
              <a:rPr lang="en-US" altLang="en-US" sz="3600" b="1" dirty="0">
                <a:solidFill>
                  <a:schemeClr val="accent6">
                    <a:lumMod val="50000"/>
                  </a:schemeClr>
                </a:solidFill>
                <a:latin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rPr>
              <a:t>năm</a:t>
            </a:r>
            <a:r>
              <a:rPr lang="en-US" altLang="en-US" sz="3600" b="1" dirty="0">
                <a:solidFill>
                  <a:schemeClr val="accent6">
                    <a:lumMod val="50000"/>
                  </a:schemeClr>
                </a:solidFill>
                <a:latin typeface="Times New Roman" panose="02020603050405020304" pitchFamily="18" charset="0"/>
              </a:rPr>
              <a:t> 1010 </a:t>
            </a:r>
            <a:r>
              <a:rPr lang="en-US" altLang="en-US" sz="3600" b="1" dirty="0" err="1">
                <a:solidFill>
                  <a:schemeClr val="accent6">
                    <a:lumMod val="50000"/>
                  </a:schemeClr>
                </a:solidFill>
                <a:latin typeface="Times New Roman" panose="02020603050405020304" pitchFamily="18" charset="0"/>
              </a:rPr>
              <a:t>Lý</a:t>
            </a:r>
            <a:r>
              <a:rPr lang="en-US" altLang="en-US" sz="3600" b="1" dirty="0">
                <a:solidFill>
                  <a:schemeClr val="accent6">
                    <a:lumMod val="50000"/>
                  </a:schemeClr>
                </a:solidFill>
                <a:latin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rPr>
              <a:t>Công</a:t>
            </a:r>
            <a:r>
              <a:rPr lang="en-US" altLang="en-US" sz="3600" b="1" dirty="0">
                <a:solidFill>
                  <a:schemeClr val="accent6">
                    <a:lumMod val="50000"/>
                  </a:schemeClr>
                </a:solidFill>
                <a:latin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rPr>
              <a:t>Uẩn</a:t>
            </a:r>
            <a:r>
              <a:rPr lang="en-US" altLang="en-US" sz="3600" b="1" dirty="0">
                <a:solidFill>
                  <a:schemeClr val="accent6">
                    <a:lumMod val="50000"/>
                  </a:schemeClr>
                </a:solidFill>
                <a:latin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rPr>
              <a:t>dời</a:t>
            </a:r>
            <a:r>
              <a:rPr lang="en-US" altLang="en-US" sz="3600" b="1" dirty="0">
                <a:solidFill>
                  <a:schemeClr val="accent6">
                    <a:lumMod val="50000"/>
                  </a:schemeClr>
                </a:solidFill>
                <a:latin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rPr>
              <a:t>đô</a:t>
            </a:r>
            <a:r>
              <a:rPr lang="en-US" altLang="en-US" sz="3600" b="1" dirty="0">
                <a:solidFill>
                  <a:schemeClr val="accent6">
                    <a:lumMod val="50000"/>
                  </a:schemeClr>
                </a:solidFill>
                <a:latin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rPr>
              <a:t>từ</a:t>
            </a:r>
            <a:r>
              <a:rPr lang="en-US" altLang="en-US" sz="3600" b="1" dirty="0">
                <a:solidFill>
                  <a:schemeClr val="accent6">
                    <a:lumMod val="50000"/>
                  </a:schemeClr>
                </a:solidFill>
                <a:latin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rPr>
              <a:t>Hoa</a:t>
            </a:r>
            <a:r>
              <a:rPr lang="en-US" altLang="en-US" sz="3600" b="1" dirty="0">
                <a:solidFill>
                  <a:schemeClr val="accent6">
                    <a:lumMod val="50000"/>
                  </a:schemeClr>
                </a:solidFill>
                <a:latin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rPr>
              <a:t>Lư</a:t>
            </a:r>
            <a:r>
              <a:rPr lang="en-US" altLang="en-US" sz="3600" b="1" dirty="0">
                <a:solidFill>
                  <a:schemeClr val="accent6">
                    <a:lumMod val="50000"/>
                  </a:schemeClr>
                </a:solidFill>
                <a:latin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rPr>
              <a:t>Ninh</a:t>
            </a:r>
            <a:r>
              <a:rPr lang="en-US" altLang="en-US" sz="3600" b="1" dirty="0">
                <a:solidFill>
                  <a:schemeClr val="accent6">
                    <a:lumMod val="50000"/>
                  </a:schemeClr>
                </a:solidFill>
                <a:latin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rPr>
              <a:t>Bình</a:t>
            </a:r>
            <a:r>
              <a:rPr lang="en-US" altLang="en-US" sz="3600" b="1" dirty="0">
                <a:solidFill>
                  <a:schemeClr val="accent6">
                    <a:lumMod val="50000"/>
                  </a:schemeClr>
                </a:solidFill>
                <a:latin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rPr>
              <a:t>về</a:t>
            </a:r>
            <a:r>
              <a:rPr lang="en-US" altLang="en-US" sz="3600" b="1" dirty="0">
                <a:solidFill>
                  <a:schemeClr val="accent6">
                    <a:lumMod val="50000"/>
                  </a:schemeClr>
                </a:solidFill>
                <a:latin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rPr>
              <a:t>Đại</a:t>
            </a:r>
            <a:r>
              <a:rPr lang="en-US" altLang="en-US" sz="3600" b="1" dirty="0">
                <a:solidFill>
                  <a:schemeClr val="accent6">
                    <a:lumMod val="50000"/>
                  </a:schemeClr>
                </a:solidFill>
                <a:latin typeface="Times New Roman" panose="02020603050405020304" pitchFamily="18" charset="0"/>
              </a:rPr>
              <a:t> La. </a:t>
            </a:r>
            <a:r>
              <a:rPr lang="en-US" altLang="en-US" sz="3600" b="1" dirty="0" err="1">
                <a:solidFill>
                  <a:schemeClr val="accent6">
                    <a:lumMod val="50000"/>
                  </a:schemeClr>
                </a:solidFill>
                <a:latin typeface="Times New Roman" panose="02020603050405020304" pitchFamily="18" charset="0"/>
              </a:rPr>
              <a:t>Đổi</a:t>
            </a:r>
            <a:r>
              <a:rPr lang="en-US" altLang="en-US" sz="3600" b="1" dirty="0">
                <a:solidFill>
                  <a:schemeClr val="accent6">
                    <a:lumMod val="50000"/>
                  </a:schemeClr>
                </a:solidFill>
                <a:latin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rPr>
              <a:t>tên</a:t>
            </a:r>
            <a:r>
              <a:rPr lang="en-US" altLang="en-US" sz="3600" b="1" dirty="0">
                <a:solidFill>
                  <a:schemeClr val="accent6">
                    <a:lumMod val="50000"/>
                  </a:schemeClr>
                </a:solidFill>
                <a:latin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rPr>
              <a:t>kinh</a:t>
            </a:r>
            <a:r>
              <a:rPr lang="en-US" altLang="en-US" sz="3600" b="1" dirty="0">
                <a:solidFill>
                  <a:schemeClr val="accent6">
                    <a:lumMod val="50000"/>
                  </a:schemeClr>
                </a:solidFill>
                <a:latin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rPr>
              <a:t>thành</a:t>
            </a:r>
            <a:r>
              <a:rPr lang="en-US" altLang="en-US" sz="3600" b="1" dirty="0">
                <a:solidFill>
                  <a:schemeClr val="accent6">
                    <a:lumMod val="50000"/>
                  </a:schemeClr>
                </a:solidFill>
                <a:latin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rPr>
              <a:t>là</a:t>
            </a:r>
            <a:r>
              <a:rPr lang="en-US" altLang="en-US" sz="3600" b="1" dirty="0">
                <a:solidFill>
                  <a:schemeClr val="accent6">
                    <a:lumMod val="50000"/>
                  </a:schemeClr>
                </a:solidFill>
                <a:latin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rPr>
              <a:t>Thăng</a:t>
            </a:r>
            <a:r>
              <a:rPr lang="en-US" altLang="en-US" sz="3600" b="1" dirty="0">
                <a:solidFill>
                  <a:schemeClr val="accent6">
                    <a:lumMod val="50000"/>
                  </a:schemeClr>
                </a:solidFill>
                <a:latin typeface="Times New Roman" panose="02020603050405020304" pitchFamily="18" charset="0"/>
              </a:rPr>
              <a:t> Long (</a:t>
            </a:r>
            <a:r>
              <a:rPr lang="en-US" altLang="en-US" sz="3600" b="1" dirty="0" err="1">
                <a:solidFill>
                  <a:schemeClr val="accent6">
                    <a:lumMod val="50000"/>
                  </a:schemeClr>
                </a:solidFill>
                <a:latin typeface="Times New Roman" panose="02020603050405020304" pitchFamily="18" charset="0"/>
              </a:rPr>
              <a:t>Hà</a:t>
            </a:r>
            <a:r>
              <a:rPr lang="en-US" altLang="en-US" sz="3600" b="1" dirty="0">
                <a:solidFill>
                  <a:schemeClr val="accent6">
                    <a:lumMod val="50000"/>
                  </a:schemeClr>
                </a:solidFill>
                <a:latin typeface="Times New Roman" panose="02020603050405020304" pitchFamily="18" charset="0"/>
              </a:rPr>
              <a:t> </a:t>
            </a:r>
            <a:r>
              <a:rPr lang="en-US" altLang="en-US" sz="3600" b="1" dirty="0" err="1">
                <a:solidFill>
                  <a:schemeClr val="accent6">
                    <a:lumMod val="50000"/>
                  </a:schemeClr>
                </a:solidFill>
                <a:latin typeface="Times New Roman" panose="02020603050405020304" pitchFamily="18" charset="0"/>
              </a:rPr>
              <a:t>Nội</a:t>
            </a:r>
            <a:r>
              <a:rPr lang="en-US" altLang="en-US" sz="3600" b="1" dirty="0">
                <a:solidFill>
                  <a:schemeClr val="accent6">
                    <a:lumMod val="50000"/>
                  </a:schemeClr>
                </a:solidFill>
                <a:latin typeface="Times New Roman" panose="02020603050405020304" pitchFamily="18" charset="0"/>
              </a:rPr>
              <a:t>)</a:t>
            </a:r>
            <a:endParaRPr lang="vi-VN" altLang="en-US" sz="3600" b="1" dirty="0">
              <a:solidFill>
                <a:schemeClr val="accent6">
                  <a:lumMod val="50000"/>
                </a:schemeClr>
              </a:solidFill>
              <a:latin typeface="Times New Roman" panose="02020603050405020304" pitchFamily="18" charset="0"/>
            </a:endParaRPr>
          </a:p>
        </p:txBody>
      </p:sp>
    </p:spTree>
    <p:extLst>
      <p:ext uri="{BB962C8B-B14F-4D97-AF65-F5344CB8AC3E}">
        <p14:creationId xmlns:p14="http://schemas.microsoft.com/office/powerpoint/2010/main" val="3640171358"/>
      </p:ext>
    </p:extLst>
  </p:cSld>
  <p:clrMapOvr>
    <a:masterClrMapping/>
  </p:clrMapOvr>
  <p:transition spd="slow" advClick="0" advTm="1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p:cNvGrpSpPr/>
          <p:nvPr/>
        </p:nvGrpSpPr>
        <p:grpSpPr>
          <a:xfrm>
            <a:off x="0" y="-120073"/>
            <a:ext cx="12192000" cy="6858000"/>
            <a:chOff x="0" y="0"/>
            <a:chExt cx="12192000" cy="6858000"/>
          </a:xfrm>
        </p:grpSpPr>
        <p:pic>
          <p:nvPicPr>
            <p:cNvPr id="3" name="图片 30"/>
            <p:cNvPicPr>
              <a:picLocks noChangeAspect="1"/>
            </p:cNvPicPr>
            <p:nvPr/>
          </p:nvPicPr>
          <p:blipFill rotWithShape="1">
            <a:blip r:embed="rId2">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4" name="直接连接符 37"/>
            <p:cNvCxnSpPr/>
            <p:nvPr/>
          </p:nvCxnSpPr>
          <p:spPr>
            <a:xfrm>
              <a:off x="891309" y="1162954"/>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5" name="Text Box 9"/>
          <p:cNvSpPr txBox="1">
            <a:spLocks noChangeArrowheads="1"/>
          </p:cNvSpPr>
          <p:nvPr/>
        </p:nvSpPr>
        <p:spPr bwMode="auto">
          <a:xfrm>
            <a:off x="1175657" y="138239"/>
            <a:ext cx="113286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spcBef>
                <a:spcPct val="50000"/>
              </a:spcBef>
            </a:pPr>
            <a:r>
              <a:rPr lang="en-US" altLang="en-US" sz="3600" b="1" i="1" dirty="0" err="1" smtClean="0">
                <a:solidFill>
                  <a:srgbClr val="1F8B4B"/>
                </a:solidFill>
                <a:latin typeface="Times New Roman" panose="02020603050405020304" pitchFamily="18" charset="0"/>
              </a:rPr>
              <a:t>Nguyên</a:t>
            </a:r>
            <a:r>
              <a:rPr lang="en-US" altLang="en-US" sz="3600" b="1" i="1" dirty="0" smtClean="0">
                <a:solidFill>
                  <a:srgbClr val="1F8B4B"/>
                </a:solidFill>
                <a:latin typeface="Times New Roman" panose="02020603050405020304" pitchFamily="18" charset="0"/>
              </a:rPr>
              <a:t> </a:t>
            </a:r>
            <a:r>
              <a:rPr lang="en-US" altLang="en-US" sz="3600" b="1" i="1" dirty="0" err="1" smtClean="0">
                <a:solidFill>
                  <a:srgbClr val="1F8B4B"/>
                </a:solidFill>
                <a:latin typeface="Times New Roman" panose="02020603050405020304" pitchFamily="18" charset="0"/>
              </a:rPr>
              <a:t>nhân</a:t>
            </a:r>
            <a:r>
              <a:rPr lang="en-US" altLang="en-US" sz="3600" b="1" i="1" dirty="0" smtClean="0">
                <a:solidFill>
                  <a:srgbClr val="1F8B4B"/>
                </a:solidFill>
                <a:latin typeface="Times New Roman" panose="02020603050405020304" pitchFamily="18" charset="0"/>
              </a:rPr>
              <a:t> </a:t>
            </a:r>
            <a:r>
              <a:rPr lang="en-US" altLang="en-US" sz="3600" b="1" i="1" dirty="0" err="1" smtClean="0">
                <a:solidFill>
                  <a:srgbClr val="1F8B4B"/>
                </a:solidFill>
                <a:latin typeface="Times New Roman" panose="02020603050405020304" pitchFamily="18" charset="0"/>
              </a:rPr>
              <a:t>Lý</a:t>
            </a:r>
            <a:r>
              <a:rPr lang="en-US" altLang="en-US" sz="3600" b="1" i="1" dirty="0" smtClean="0">
                <a:solidFill>
                  <a:srgbClr val="1F8B4B"/>
                </a:solidFill>
                <a:latin typeface="Times New Roman" panose="02020603050405020304" pitchFamily="18" charset="0"/>
              </a:rPr>
              <a:t> </a:t>
            </a:r>
            <a:r>
              <a:rPr lang="en-US" altLang="en-US" sz="3600" b="1" i="1" dirty="0" err="1" smtClean="0">
                <a:solidFill>
                  <a:srgbClr val="1F8B4B"/>
                </a:solidFill>
                <a:latin typeface="Times New Roman" panose="02020603050405020304" pitchFamily="18" charset="0"/>
              </a:rPr>
              <a:t>Thái</a:t>
            </a:r>
            <a:r>
              <a:rPr lang="en-US" altLang="en-US" sz="3600" b="1" i="1" dirty="0" smtClean="0">
                <a:solidFill>
                  <a:srgbClr val="1F8B4B"/>
                </a:solidFill>
                <a:latin typeface="Times New Roman" panose="02020603050405020304" pitchFamily="18" charset="0"/>
              </a:rPr>
              <a:t> </a:t>
            </a:r>
            <a:r>
              <a:rPr lang="en-US" altLang="en-US" sz="3600" b="1" i="1" dirty="0" err="1" smtClean="0">
                <a:solidFill>
                  <a:srgbClr val="1F8B4B"/>
                </a:solidFill>
                <a:latin typeface="Times New Roman" panose="02020603050405020304" pitchFamily="18" charset="0"/>
              </a:rPr>
              <a:t>Tổ</a:t>
            </a:r>
            <a:r>
              <a:rPr lang="en-US" altLang="en-US" sz="3600" b="1" i="1" dirty="0" smtClean="0">
                <a:solidFill>
                  <a:srgbClr val="1F8B4B"/>
                </a:solidFill>
                <a:latin typeface="Times New Roman" panose="02020603050405020304" pitchFamily="18" charset="0"/>
              </a:rPr>
              <a:t> </a:t>
            </a:r>
            <a:r>
              <a:rPr lang="en-US" altLang="en-US" sz="3600" b="1" i="1" dirty="0" err="1" smtClean="0">
                <a:solidFill>
                  <a:srgbClr val="1F8B4B"/>
                </a:solidFill>
                <a:latin typeface="Times New Roman" panose="02020603050405020304" pitchFamily="18" charset="0"/>
              </a:rPr>
              <a:t>dời</a:t>
            </a:r>
            <a:r>
              <a:rPr lang="en-US" altLang="en-US" sz="3600" b="1" i="1" dirty="0" smtClean="0">
                <a:solidFill>
                  <a:srgbClr val="1F8B4B"/>
                </a:solidFill>
                <a:latin typeface="Times New Roman" panose="02020603050405020304" pitchFamily="18" charset="0"/>
              </a:rPr>
              <a:t> </a:t>
            </a:r>
            <a:r>
              <a:rPr lang="en-US" altLang="en-US" sz="3600" b="1" i="1" dirty="0" err="1" smtClean="0">
                <a:solidFill>
                  <a:srgbClr val="1F8B4B"/>
                </a:solidFill>
                <a:latin typeface="Times New Roman" panose="02020603050405020304" pitchFamily="18" charset="0"/>
              </a:rPr>
              <a:t>đô</a:t>
            </a:r>
            <a:r>
              <a:rPr lang="en-US" altLang="en-US" sz="3600" b="1" i="1" dirty="0" smtClean="0">
                <a:solidFill>
                  <a:srgbClr val="1F8B4B"/>
                </a:solidFill>
                <a:latin typeface="Times New Roman" panose="02020603050405020304" pitchFamily="18" charset="0"/>
              </a:rPr>
              <a:t> </a:t>
            </a:r>
            <a:r>
              <a:rPr lang="en-US" altLang="en-US" sz="3600" b="1" i="1" dirty="0" err="1" smtClean="0">
                <a:solidFill>
                  <a:srgbClr val="1F8B4B"/>
                </a:solidFill>
                <a:latin typeface="Times New Roman" panose="02020603050405020304" pitchFamily="18" charset="0"/>
              </a:rPr>
              <a:t>về</a:t>
            </a:r>
            <a:r>
              <a:rPr lang="en-US" altLang="en-US" sz="3600" b="1" i="1" dirty="0" smtClean="0">
                <a:solidFill>
                  <a:srgbClr val="1F8B4B"/>
                </a:solidFill>
                <a:latin typeface="Times New Roman" panose="02020603050405020304" pitchFamily="18" charset="0"/>
              </a:rPr>
              <a:t> </a:t>
            </a:r>
            <a:r>
              <a:rPr lang="en-US" altLang="en-US" sz="3600" b="1" i="1" dirty="0" err="1" smtClean="0">
                <a:solidFill>
                  <a:srgbClr val="1F8B4B"/>
                </a:solidFill>
                <a:latin typeface="Times New Roman" panose="02020603050405020304" pitchFamily="18" charset="0"/>
              </a:rPr>
              <a:t>Thăng</a:t>
            </a:r>
            <a:r>
              <a:rPr lang="en-US" altLang="en-US" sz="3600" b="1" i="1" dirty="0" smtClean="0">
                <a:solidFill>
                  <a:srgbClr val="1F8B4B"/>
                </a:solidFill>
                <a:latin typeface="Times New Roman" panose="02020603050405020304" pitchFamily="18" charset="0"/>
              </a:rPr>
              <a:t> Long?</a:t>
            </a:r>
            <a:endParaRPr lang="en-US" altLang="en-US" sz="3600" b="1" i="1" dirty="0">
              <a:solidFill>
                <a:srgbClr val="1F8B4B"/>
              </a:solidFill>
              <a:latin typeface="Times New Roman" panose="02020603050405020304" pitchFamily="18" charset="0"/>
            </a:endParaRPr>
          </a:p>
        </p:txBody>
      </p:sp>
      <p:grpSp>
        <p:nvGrpSpPr>
          <p:cNvPr id="9" name="Group 8"/>
          <p:cNvGrpSpPr/>
          <p:nvPr/>
        </p:nvGrpSpPr>
        <p:grpSpPr>
          <a:xfrm>
            <a:off x="-32183" y="1413915"/>
            <a:ext cx="12136437" cy="5309162"/>
            <a:chOff x="-32183" y="1413915"/>
            <a:chExt cx="12136437" cy="5309162"/>
          </a:xfrm>
        </p:grpSpPr>
        <p:graphicFrame>
          <p:nvGraphicFramePr>
            <p:cNvPr id="6" name="Group 35"/>
            <p:cNvGraphicFramePr>
              <a:graphicFrameLocks/>
            </p:cNvGraphicFramePr>
            <p:nvPr>
              <p:extLst>
                <p:ext uri="{D42A27DB-BD31-4B8C-83A1-F6EECF244321}">
                  <p14:modId xmlns:p14="http://schemas.microsoft.com/office/powerpoint/2010/main" val="913906942"/>
                </p:ext>
              </p:extLst>
            </p:nvPr>
          </p:nvGraphicFramePr>
          <p:xfrm>
            <a:off x="217054" y="1428765"/>
            <a:ext cx="11887200" cy="5294312"/>
          </p:xfrm>
          <a:graphic>
            <a:graphicData uri="http://schemas.openxmlformats.org/drawingml/2006/table">
              <a:tbl>
                <a:tblPr/>
                <a:tblGrid>
                  <a:gridCol w="3962400">
                    <a:extLst>
                      <a:ext uri="{9D8B030D-6E8A-4147-A177-3AD203B41FA5}">
                        <a16:colId xmlns:a16="http://schemas.microsoft.com/office/drawing/2014/main" val="20000"/>
                      </a:ext>
                    </a:extLst>
                  </a:gridCol>
                  <a:gridCol w="3962400">
                    <a:extLst>
                      <a:ext uri="{9D8B030D-6E8A-4147-A177-3AD203B41FA5}">
                        <a16:colId xmlns:a16="http://schemas.microsoft.com/office/drawing/2014/main" val="20001"/>
                      </a:ext>
                    </a:extLst>
                  </a:gridCol>
                  <a:gridCol w="3962400">
                    <a:extLst>
                      <a:ext uri="{9D8B030D-6E8A-4147-A177-3AD203B41FA5}">
                        <a16:colId xmlns:a16="http://schemas.microsoft.com/office/drawing/2014/main" val="20002"/>
                      </a:ext>
                    </a:extLst>
                  </a:gridCol>
                </a:tblGrid>
                <a:tr h="920974">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700" b="1" i="0" u="none" strike="noStrike" cap="none" normalizeH="0" baseline="0" dirty="0" smtClean="0">
                            <a:ln>
                              <a:noFill/>
                            </a:ln>
                            <a:solidFill>
                              <a:schemeClr val="tx1"/>
                            </a:solidFill>
                            <a:effectLst/>
                            <a:latin typeface="Times New Roman" panose="02020603050405020304" pitchFamily="18" charset="0"/>
                          </a:rPr>
                          <a:t>                    </a:t>
                        </a:r>
                        <a:r>
                          <a:rPr kumimoji="0" lang="en-US" sz="2400" b="1" i="0" u="none" strike="noStrike" cap="none" normalizeH="0" baseline="0" dirty="0" err="1" smtClean="0">
                            <a:ln>
                              <a:noFill/>
                            </a:ln>
                            <a:solidFill>
                              <a:schemeClr val="accent6">
                                <a:lumMod val="50000"/>
                              </a:schemeClr>
                            </a:solidFill>
                            <a:effectLst/>
                            <a:latin typeface="Times New Roman" panose="02020603050405020304" pitchFamily="18" charset="0"/>
                          </a:rPr>
                          <a:t>Vùng</a:t>
                        </a:r>
                        <a:r>
                          <a:rPr kumimoji="0" lang="en-US" sz="2400" b="1" i="0" u="none" strike="noStrike" cap="none" normalizeH="0" baseline="0" dirty="0" smtClean="0">
                            <a:ln>
                              <a:noFill/>
                            </a:ln>
                            <a:solidFill>
                              <a:schemeClr val="accent6">
                                <a:lumMod val="50000"/>
                              </a:schemeClr>
                            </a:solidFill>
                            <a:effectLst/>
                            <a:latin typeface="Times New Roman" panose="02020603050405020304" pitchFamily="18" charset="0"/>
                          </a:rPr>
                          <a:t> </a:t>
                        </a:r>
                        <a:r>
                          <a:rPr kumimoji="0" lang="en-US" sz="2400" b="1" i="0" u="none" strike="noStrike" cap="none" normalizeH="0" baseline="0" dirty="0" err="1" smtClean="0">
                            <a:ln>
                              <a:noFill/>
                            </a:ln>
                            <a:solidFill>
                              <a:schemeClr val="accent6">
                                <a:lumMod val="50000"/>
                              </a:schemeClr>
                            </a:solidFill>
                            <a:effectLst/>
                            <a:latin typeface="Times New Roman" panose="02020603050405020304" pitchFamily="18" charset="0"/>
                          </a:rPr>
                          <a:t>đất</a:t>
                        </a:r>
                        <a:endParaRPr kumimoji="0" lang="en-US" sz="2400" b="1" i="0" u="none" strike="noStrike" cap="none" normalizeH="0" baseline="0" dirty="0" smtClean="0">
                          <a:ln>
                            <a:noFill/>
                          </a:ln>
                          <a:solidFill>
                            <a:schemeClr val="accent6">
                              <a:lumMod val="50000"/>
                            </a:schemeClr>
                          </a:solidFill>
                          <a:effectLst/>
                          <a:latin typeface="Times New Roman" panose="02020603050405020304" pitchFamily="18" charset="0"/>
                        </a:endParaRPr>
                      </a:p>
                    </a:txBody>
                    <a:tcPr marL="121920" marR="121920" marT="60974" marB="6097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45A158"/>
                            </a:solidFill>
                            <a:effectLst/>
                            <a:latin typeface="Times New Roman" panose="02020603050405020304" pitchFamily="18" charset="0"/>
                            <a:cs typeface="Times New Roman" panose="02020603050405020304" pitchFamily="18" charset="0"/>
                          </a:rPr>
                          <a:t>HOA LƯ</a:t>
                        </a:r>
                      </a:p>
                    </a:txBody>
                    <a:tcPr marL="121920" marR="121920" marT="60974" marB="6097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rgbClr val="45A158"/>
                            </a:solidFill>
                            <a:effectLst/>
                            <a:latin typeface="Times New Roman" panose="02020603050405020304" pitchFamily="18" charset="0"/>
                            <a:cs typeface="Times New Roman" panose="02020603050405020304" pitchFamily="18" charset="0"/>
                          </a:rPr>
                          <a:t>ĐẠI LA</a:t>
                        </a:r>
                      </a:p>
                    </a:txBody>
                    <a:tcPr marL="121920" marR="121920" marT="60974" marB="6097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1422746">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3700" b="0" i="0" u="none" strike="noStrike" cap="none" normalizeH="0" baseline="0" dirty="0" smtClean="0">
                          <a:ln>
                            <a:noFill/>
                          </a:ln>
                          <a:solidFill>
                            <a:srgbClr val="FF00FF"/>
                          </a:solidFill>
                          <a:effectLst/>
                          <a:latin typeface="Times New Roman" panose="02020603050405020304" pitchFamily="18" charset="0"/>
                        </a:endParaRPr>
                      </a:p>
                    </a:txBody>
                    <a:tcPr marL="121920" marR="121920" marT="60974" marB="6097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60974" marB="6097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dirty="0" smtClean="0">
                          <a:ln>
                            <a:noFill/>
                          </a:ln>
                          <a:solidFill>
                            <a:srgbClr val="FF00FF"/>
                          </a:solidFill>
                          <a:effectLst/>
                          <a:latin typeface="Times New Roman" panose="02020603050405020304" pitchFamily="18" charset="0"/>
                          <a:cs typeface="Times New Roman" panose="02020603050405020304" pitchFamily="18" charset="0"/>
                        </a:endParaRPr>
                      </a:p>
                    </a:txBody>
                    <a:tcPr marL="121920" marR="121920" marT="60974" marB="6097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950592">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3700" b="0" i="0" u="none" strike="noStrike" cap="none" normalizeH="0" baseline="0" dirty="0" smtClean="0">
                          <a:ln>
                            <a:noFill/>
                          </a:ln>
                          <a:solidFill>
                            <a:srgbClr val="FF00FF"/>
                          </a:solidFill>
                          <a:effectLst/>
                          <a:latin typeface="Times New Roman" panose="02020603050405020304" pitchFamily="18" charset="0"/>
                        </a:endParaRPr>
                      </a:p>
                    </a:txBody>
                    <a:tcPr marL="121920" marR="121920" marT="60974" marB="6097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60974" marB="6097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2000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121920" marR="121920" marT="60974" marB="60974"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sp>
          <p:nvSpPr>
            <p:cNvPr id="7" name="Line 23"/>
            <p:cNvSpPr>
              <a:spLocks noChangeShapeType="1"/>
            </p:cNvSpPr>
            <p:nvPr/>
          </p:nvSpPr>
          <p:spPr bwMode="auto">
            <a:xfrm flipH="1" flipV="1">
              <a:off x="217054" y="1413915"/>
              <a:ext cx="3949700" cy="939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6">
                    <a:lumMod val="50000"/>
                  </a:schemeClr>
                </a:solidFill>
              </a:endParaRPr>
            </a:p>
          </p:txBody>
        </p:sp>
        <p:sp>
          <p:nvSpPr>
            <p:cNvPr id="8" name="Text Box 34"/>
            <p:cNvSpPr txBox="1">
              <a:spLocks noChangeArrowheads="1"/>
            </p:cNvSpPr>
            <p:nvPr/>
          </p:nvSpPr>
          <p:spPr bwMode="auto">
            <a:xfrm>
              <a:off x="-32183" y="1847303"/>
              <a:ext cx="2768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4200">
                  <a:solidFill>
                    <a:schemeClr val="tx1"/>
                  </a:solidFill>
                  <a:latin typeface="Arial" panose="020B0604020202020204" pitchFamily="34" charset="0"/>
                </a:defRPr>
              </a:lvl1pPr>
              <a:lvl2pPr marL="742950" indent="-285750">
                <a:spcBef>
                  <a:spcPct val="20000"/>
                </a:spcBef>
                <a:buChar char="–"/>
                <a:defRPr sz="37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600">
                  <a:solidFill>
                    <a:schemeClr val="tx1"/>
                  </a:solidFill>
                  <a:latin typeface="Arial" panose="020B0604020202020204" pitchFamily="34" charset="0"/>
                </a:defRPr>
              </a:lvl4pPr>
              <a:lvl5pPr marL="2057400" indent="-228600">
                <a:spcBef>
                  <a:spcPct val="20000"/>
                </a:spcBef>
                <a:buChar char="»"/>
                <a:defRPr sz="26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6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6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6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600">
                  <a:solidFill>
                    <a:schemeClr val="tx1"/>
                  </a:solidFill>
                  <a:latin typeface="Arial" panose="020B0604020202020204" pitchFamily="34" charset="0"/>
                </a:defRPr>
              </a:lvl9pPr>
            </a:lstStyle>
            <a:p>
              <a:pPr algn="ctr" eaLnBrk="1" hangingPunct="1">
                <a:spcBef>
                  <a:spcPct val="50000"/>
                </a:spcBef>
                <a:buFontTx/>
                <a:buNone/>
              </a:pPr>
              <a:r>
                <a:rPr lang="en-US" sz="2400" b="1">
                  <a:solidFill>
                    <a:schemeClr val="accent6">
                      <a:lumMod val="50000"/>
                    </a:schemeClr>
                  </a:solidFill>
                  <a:latin typeface="Times New Roman" panose="02020603050405020304" pitchFamily="18" charset="0"/>
                </a:rPr>
                <a:t>Nội dung so sánh</a:t>
              </a:r>
            </a:p>
          </p:txBody>
        </p:sp>
      </p:grpSp>
    </p:spTree>
    <p:extLst>
      <p:ext uri="{BB962C8B-B14F-4D97-AF65-F5344CB8AC3E}">
        <p14:creationId xmlns:p14="http://schemas.microsoft.com/office/powerpoint/2010/main" val="1565261191"/>
      </p:ext>
    </p:extLst>
  </p:cSld>
  <p:clrMapOvr>
    <a:masterClrMapping/>
  </p:clrMapOvr>
  <p:transition spd="slow" advClick="0" advTm="1000">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29"/>
          <p:cNvGrpSpPr/>
          <p:nvPr/>
        </p:nvGrpSpPr>
        <p:grpSpPr>
          <a:xfrm>
            <a:off x="0" y="-120073"/>
            <a:ext cx="12192000" cy="6858000"/>
            <a:chOff x="0" y="0"/>
            <a:chExt cx="12192000" cy="6858000"/>
          </a:xfrm>
        </p:grpSpPr>
        <p:pic>
          <p:nvPicPr>
            <p:cNvPr id="42" name="图片 30"/>
            <p:cNvPicPr>
              <a:picLocks noChangeAspect="1"/>
            </p:cNvPicPr>
            <p:nvPr/>
          </p:nvPicPr>
          <p:blipFill rotWithShape="1">
            <a:blip r:embed="rId5">
              <a:extLst>
                <a:ext uri="{28A0092B-C50C-407E-A947-70E740481C1C}">
                  <a14:useLocalDpi xmlns:a14="http://schemas.microsoft.com/office/drawing/2010/main" val="0"/>
                </a:ext>
              </a:extLst>
            </a:blip>
            <a:srcRect l="17916" t="2384" r="16046" b="31578"/>
            <a:stretch>
              <a:fillRect/>
            </a:stretch>
          </p:blipFill>
          <p:spPr>
            <a:xfrm>
              <a:off x="0" y="0"/>
              <a:ext cx="12192000" cy="6858000"/>
            </a:xfrm>
            <a:prstGeom prst="rect">
              <a:avLst/>
            </a:prstGeom>
          </p:spPr>
        </p:pic>
        <p:cxnSp>
          <p:nvCxnSpPr>
            <p:cNvPr id="43" name="直接连接符 37"/>
            <p:cNvCxnSpPr/>
            <p:nvPr/>
          </p:nvCxnSpPr>
          <p:spPr>
            <a:xfrm>
              <a:off x="891309" y="1162954"/>
              <a:ext cx="10538691" cy="0"/>
            </a:xfrm>
            <a:prstGeom prst="line">
              <a:avLst/>
            </a:prstGeom>
            <a:ln>
              <a:solidFill>
                <a:srgbClr val="45A158"/>
              </a:solidFill>
            </a:ln>
          </p:spPr>
          <p:style>
            <a:lnRef idx="1">
              <a:schemeClr val="accent1"/>
            </a:lnRef>
            <a:fillRef idx="0">
              <a:schemeClr val="accent1"/>
            </a:fillRef>
            <a:effectRef idx="0">
              <a:schemeClr val="accent1"/>
            </a:effectRef>
            <a:fontRef idx="minor">
              <a:schemeClr val="tx1"/>
            </a:fontRef>
          </p:style>
        </p:cxnSp>
      </p:grpSp>
      <p:sp>
        <p:nvSpPr>
          <p:cNvPr id="19458" name="AutoShape 2"/>
          <p:cNvSpPr>
            <a:spLocks noChangeArrowheads="1"/>
          </p:cNvSpPr>
          <p:nvPr/>
        </p:nvSpPr>
        <p:spPr bwMode="auto">
          <a:xfrm>
            <a:off x="6096000" y="990600"/>
            <a:ext cx="200025" cy="152400"/>
          </a:xfrm>
          <a:prstGeom prst="star5">
            <a:avLst/>
          </a:prstGeom>
          <a:solidFill>
            <a:srgbClr val="FF0000"/>
          </a:solidFill>
          <a:ln w="9525">
            <a:solidFill>
              <a:srgbClr val="FF0000"/>
            </a:solidFill>
            <a:miter lim="800000"/>
          </a:ln>
          <a:effectLst/>
        </p:spPr>
        <p:txBody>
          <a:bodyPr wrap="none" lIns="107767" tIns="53883" rIns="107767" bIns="53883" anchor="ctr"/>
          <a:lstStyle/>
          <a:p>
            <a:pPr eaLnBrk="1" hangingPunct="1">
              <a:defRPr/>
            </a:pPr>
            <a:endParaRPr lang="en-US" sz="1350">
              <a:solidFill>
                <a:srgbClr val="000000"/>
              </a:solidFill>
              <a:latin typeface="Arial" panose="020B0604020202020204"/>
            </a:endParaRPr>
          </a:p>
        </p:txBody>
      </p:sp>
      <p:sp>
        <p:nvSpPr>
          <p:cNvPr id="74755" name="Oval 3"/>
          <p:cNvSpPr>
            <a:spLocks noChangeArrowheads="1"/>
          </p:cNvSpPr>
          <p:nvPr/>
        </p:nvSpPr>
        <p:spPr bwMode="auto">
          <a:xfrm>
            <a:off x="6296025" y="1371600"/>
            <a:ext cx="100013" cy="76200"/>
          </a:xfrm>
          <a:prstGeom prst="ellipse">
            <a:avLst/>
          </a:prstGeom>
          <a:solidFill>
            <a:srgbClr val="FF0000"/>
          </a:solidFill>
          <a:ln w="9525">
            <a:solidFill>
              <a:srgbClr val="FF0000"/>
            </a:solidFill>
            <a:round/>
            <a:headEnd/>
            <a:tailEnd/>
          </a:ln>
        </p:spPr>
        <p:txBody>
          <a:bodyPr wrap="none" lIns="107767" tIns="53883" rIns="107767" bIns="53883" anchor="ctr"/>
          <a:lstStyle/>
          <a:p>
            <a:pPr algn="ctr" eaLnBrk="1" hangingPunct="1"/>
            <a:endParaRPr lang="en-US" altLang="en-US" sz="1350">
              <a:solidFill>
                <a:srgbClr val="FF0000"/>
              </a:solidFill>
            </a:endParaRPr>
          </a:p>
        </p:txBody>
      </p:sp>
      <p:sp>
        <p:nvSpPr>
          <p:cNvPr id="74756" name="Text Box 4"/>
          <p:cNvSpPr txBox="1">
            <a:spLocks noChangeArrowheads="1"/>
          </p:cNvSpPr>
          <p:nvPr/>
        </p:nvSpPr>
        <p:spPr bwMode="auto">
          <a:xfrm>
            <a:off x="8696325" y="3810001"/>
            <a:ext cx="2000250" cy="362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7" tIns="53883" rIns="107767" bIns="53883">
            <a:spAutoFit/>
          </a:bodyPr>
          <a:lstStyle/>
          <a:p>
            <a:pPr eaLnBrk="1" hangingPunct="1">
              <a:spcBef>
                <a:spcPct val="50000"/>
              </a:spcBef>
            </a:pPr>
            <a:r>
              <a:rPr lang="en-US" altLang="en-US" sz="1650">
                <a:solidFill>
                  <a:srgbClr val="000000"/>
                </a:solidFill>
              </a:rPr>
              <a:t>Bình Định</a:t>
            </a:r>
          </a:p>
        </p:txBody>
      </p:sp>
      <p:sp>
        <p:nvSpPr>
          <p:cNvPr id="74757" name="Text Box 5"/>
          <p:cNvSpPr txBox="1">
            <a:spLocks noChangeArrowheads="1"/>
          </p:cNvSpPr>
          <p:nvPr/>
        </p:nvSpPr>
        <p:spPr bwMode="auto">
          <a:xfrm>
            <a:off x="7896225" y="5029201"/>
            <a:ext cx="2000250" cy="362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7" tIns="53883" rIns="107767" bIns="53883">
            <a:spAutoFit/>
          </a:bodyPr>
          <a:lstStyle/>
          <a:p>
            <a:pPr eaLnBrk="1" hangingPunct="1">
              <a:spcBef>
                <a:spcPct val="50000"/>
              </a:spcBef>
            </a:pPr>
            <a:r>
              <a:rPr lang="en-US" altLang="en-US" sz="1650">
                <a:solidFill>
                  <a:srgbClr val="000000"/>
                </a:solidFill>
              </a:rPr>
              <a:t>Lâm Đồng</a:t>
            </a:r>
          </a:p>
        </p:txBody>
      </p:sp>
      <p:sp>
        <p:nvSpPr>
          <p:cNvPr id="74758" name="Text Box 6"/>
          <p:cNvSpPr txBox="1">
            <a:spLocks noChangeArrowheads="1"/>
          </p:cNvSpPr>
          <p:nvPr/>
        </p:nvSpPr>
        <p:spPr bwMode="auto">
          <a:xfrm>
            <a:off x="4095750" y="304801"/>
            <a:ext cx="2000250" cy="362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7" tIns="53883" rIns="107767" bIns="53883">
            <a:spAutoFit/>
          </a:bodyPr>
          <a:lstStyle/>
          <a:p>
            <a:pPr eaLnBrk="1" hangingPunct="1">
              <a:spcBef>
                <a:spcPct val="50000"/>
              </a:spcBef>
            </a:pPr>
            <a:r>
              <a:rPr lang="en-US" altLang="en-US" sz="1650">
                <a:solidFill>
                  <a:srgbClr val="000000"/>
                </a:solidFill>
              </a:rPr>
              <a:t>Lào Cai</a:t>
            </a:r>
          </a:p>
        </p:txBody>
      </p:sp>
      <p:grpSp>
        <p:nvGrpSpPr>
          <p:cNvPr id="2" name="Group 7"/>
          <p:cNvGrpSpPr>
            <a:grpSpLocks/>
          </p:cNvGrpSpPr>
          <p:nvPr/>
        </p:nvGrpSpPr>
        <p:grpSpPr bwMode="auto">
          <a:xfrm>
            <a:off x="95250" y="-228600"/>
            <a:ext cx="12001500" cy="7086600"/>
            <a:chOff x="0" y="-144"/>
            <a:chExt cx="5760" cy="4464"/>
          </a:xfrm>
        </p:grpSpPr>
        <p:pic>
          <p:nvPicPr>
            <p:cNvPr id="74770" name="Picture 8" descr="vietnam_admin9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44"/>
              <a:ext cx="5760" cy="4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
          <p:nvSpPr>
            <p:cNvPr id="74771" name="Text Box 9"/>
            <p:cNvSpPr txBox="1">
              <a:spLocks noChangeArrowheads="1"/>
            </p:cNvSpPr>
            <p:nvPr/>
          </p:nvSpPr>
          <p:spPr bwMode="auto">
            <a:xfrm>
              <a:off x="2304" y="816"/>
              <a:ext cx="960"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en-US" altLang="en-US" sz="1650">
                  <a:solidFill>
                    <a:srgbClr val="000000"/>
                  </a:solidFill>
                </a:rPr>
                <a:t>Ninh Bình</a:t>
              </a:r>
            </a:p>
          </p:txBody>
        </p:sp>
        <p:sp>
          <p:nvSpPr>
            <p:cNvPr id="74772" name="Text Box 10"/>
            <p:cNvSpPr txBox="1">
              <a:spLocks noChangeArrowheads="1"/>
            </p:cNvSpPr>
            <p:nvPr/>
          </p:nvSpPr>
          <p:spPr bwMode="auto">
            <a:xfrm>
              <a:off x="3120" y="720"/>
              <a:ext cx="960"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en-US" altLang="en-US" sz="1650">
                  <a:solidFill>
                    <a:srgbClr val="000000"/>
                  </a:solidFill>
                </a:rPr>
                <a:t>Thái Bình</a:t>
              </a:r>
            </a:p>
          </p:txBody>
        </p:sp>
        <p:sp>
          <p:nvSpPr>
            <p:cNvPr id="74773" name="Text Box 11"/>
            <p:cNvSpPr txBox="1">
              <a:spLocks noChangeArrowheads="1"/>
            </p:cNvSpPr>
            <p:nvPr/>
          </p:nvSpPr>
          <p:spPr bwMode="auto">
            <a:xfrm>
              <a:off x="2976" y="576"/>
              <a:ext cx="960"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en-US" altLang="en-US" sz="1650">
                  <a:solidFill>
                    <a:srgbClr val="000000"/>
                  </a:solidFill>
                </a:rPr>
                <a:t>Hà Nội</a:t>
              </a:r>
            </a:p>
          </p:txBody>
        </p:sp>
        <p:sp>
          <p:nvSpPr>
            <p:cNvPr id="74774" name="Text Box 12"/>
            <p:cNvSpPr txBox="1">
              <a:spLocks noChangeArrowheads="1"/>
            </p:cNvSpPr>
            <p:nvPr/>
          </p:nvSpPr>
          <p:spPr bwMode="auto">
            <a:xfrm>
              <a:off x="2592" y="1200"/>
              <a:ext cx="960"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en-US" altLang="en-US" sz="1650">
                  <a:solidFill>
                    <a:srgbClr val="000000"/>
                  </a:solidFill>
                </a:rPr>
                <a:t>Vinh</a:t>
              </a:r>
            </a:p>
          </p:txBody>
        </p:sp>
        <p:sp>
          <p:nvSpPr>
            <p:cNvPr id="74775" name="Text Box 13"/>
            <p:cNvSpPr txBox="1">
              <a:spLocks noChangeArrowheads="1"/>
            </p:cNvSpPr>
            <p:nvPr/>
          </p:nvSpPr>
          <p:spPr bwMode="auto">
            <a:xfrm>
              <a:off x="2928" y="1488"/>
              <a:ext cx="960"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en-US" altLang="en-US" sz="1650">
                  <a:solidFill>
                    <a:srgbClr val="000000"/>
                  </a:solidFill>
                </a:rPr>
                <a:t>Quảng Bình</a:t>
              </a:r>
            </a:p>
          </p:txBody>
        </p:sp>
        <p:sp>
          <p:nvSpPr>
            <p:cNvPr id="74776" name="Text Box 14"/>
            <p:cNvSpPr txBox="1">
              <a:spLocks noChangeArrowheads="1"/>
            </p:cNvSpPr>
            <p:nvPr/>
          </p:nvSpPr>
          <p:spPr bwMode="auto">
            <a:xfrm>
              <a:off x="2352" y="1056"/>
              <a:ext cx="960"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en-US" altLang="en-US" sz="1650">
                  <a:solidFill>
                    <a:srgbClr val="000000"/>
                  </a:solidFill>
                </a:rPr>
                <a:t>Nghệ An</a:t>
              </a:r>
            </a:p>
          </p:txBody>
        </p:sp>
        <p:sp>
          <p:nvSpPr>
            <p:cNvPr id="74777" name="Text Box 15"/>
            <p:cNvSpPr txBox="1">
              <a:spLocks noChangeArrowheads="1"/>
            </p:cNvSpPr>
            <p:nvPr/>
          </p:nvSpPr>
          <p:spPr bwMode="auto">
            <a:xfrm>
              <a:off x="3456" y="1824"/>
              <a:ext cx="960"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en-US" altLang="en-US" sz="1650">
                  <a:solidFill>
                    <a:srgbClr val="000000"/>
                  </a:solidFill>
                </a:rPr>
                <a:t>Huế</a:t>
              </a:r>
            </a:p>
          </p:txBody>
        </p:sp>
        <p:sp>
          <p:nvSpPr>
            <p:cNvPr id="74778" name="Text Box 16"/>
            <p:cNvSpPr txBox="1">
              <a:spLocks noChangeArrowheads="1"/>
            </p:cNvSpPr>
            <p:nvPr/>
          </p:nvSpPr>
          <p:spPr bwMode="auto">
            <a:xfrm>
              <a:off x="3696" y="2016"/>
              <a:ext cx="960"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en-US" altLang="en-US" sz="1650">
                  <a:solidFill>
                    <a:srgbClr val="000000"/>
                  </a:solidFill>
                </a:rPr>
                <a:t>Đà Nẵng</a:t>
              </a:r>
            </a:p>
          </p:txBody>
        </p:sp>
        <p:sp>
          <p:nvSpPr>
            <p:cNvPr id="74779" name="Text Box 17"/>
            <p:cNvSpPr txBox="1">
              <a:spLocks noChangeArrowheads="1"/>
            </p:cNvSpPr>
            <p:nvPr/>
          </p:nvSpPr>
          <p:spPr bwMode="auto">
            <a:xfrm>
              <a:off x="3792" y="2208"/>
              <a:ext cx="960"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en-US" altLang="en-US" sz="1650">
                  <a:solidFill>
                    <a:srgbClr val="000000"/>
                  </a:solidFill>
                </a:rPr>
                <a:t>Quảng Ngãi</a:t>
              </a:r>
            </a:p>
          </p:txBody>
        </p:sp>
        <p:sp>
          <p:nvSpPr>
            <p:cNvPr id="74780" name="Text Box 18"/>
            <p:cNvSpPr txBox="1">
              <a:spLocks noChangeArrowheads="1"/>
            </p:cNvSpPr>
            <p:nvPr/>
          </p:nvSpPr>
          <p:spPr bwMode="auto">
            <a:xfrm>
              <a:off x="3840" y="2544"/>
              <a:ext cx="960"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en-US" altLang="en-US" sz="1650">
                  <a:solidFill>
                    <a:srgbClr val="000000"/>
                  </a:solidFill>
                </a:rPr>
                <a:t>Gia Lai</a:t>
              </a:r>
            </a:p>
          </p:txBody>
        </p:sp>
        <p:sp>
          <p:nvSpPr>
            <p:cNvPr id="74781" name="Text Box 19"/>
            <p:cNvSpPr txBox="1">
              <a:spLocks noChangeArrowheads="1"/>
            </p:cNvSpPr>
            <p:nvPr/>
          </p:nvSpPr>
          <p:spPr bwMode="auto">
            <a:xfrm>
              <a:off x="3792" y="2880"/>
              <a:ext cx="960"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en-US" altLang="en-US" sz="1650">
                  <a:solidFill>
                    <a:srgbClr val="000000"/>
                  </a:solidFill>
                </a:rPr>
                <a:t>Buôn Mê Thuột</a:t>
              </a:r>
            </a:p>
          </p:txBody>
        </p:sp>
        <p:sp>
          <p:nvSpPr>
            <p:cNvPr id="74782" name="Text Box 20"/>
            <p:cNvSpPr txBox="1">
              <a:spLocks noChangeArrowheads="1"/>
            </p:cNvSpPr>
            <p:nvPr/>
          </p:nvSpPr>
          <p:spPr bwMode="auto">
            <a:xfrm>
              <a:off x="3696" y="3312"/>
              <a:ext cx="960"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en-US" altLang="en-US" sz="1650">
                  <a:solidFill>
                    <a:srgbClr val="000000"/>
                  </a:solidFill>
                </a:rPr>
                <a:t>BìnhThuận</a:t>
              </a:r>
            </a:p>
          </p:txBody>
        </p:sp>
        <p:sp>
          <p:nvSpPr>
            <p:cNvPr id="74783" name="Text Box 21"/>
            <p:cNvSpPr txBox="1">
              <a:spLocks noChangeArrowheads="1"/>
            </p:cNvSpPr>
            <p:nvPr/>
          </p:nvSpPr>
          <p:spPr bwMode="auto">
            <a:xfrm>
              <a:off x="3216" y="3120"/>
              <a:ext cx="960"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en-US" altLang="en-US" sz="1650">
                  <a:solidFill>
                    <a:srgbClr val="000000"/>
                  </a:solidFill>
                </a:rPr>
                <a:t>Sông Bé</a:t>
              </a:r>
            </a:p>
          </p:txBody>
        </p:sp>
        <p:sp>
          <p:nvSpPr>
            <p:cNvPr id="74784" name="Text Box 22"/>
            <p:cNvSpPr txBox="1">
              <a:spLocks noChangeArrowheads="1"/>
            </p:cNvSpPr>
            <p:nvPr/>
          </p:nvSpPr>
          <p:spPr bwMode="auto">
            <a:xfrm>
              <a:off x="3168" y="3312"/>
              <a:ext cx="960"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en-US" altLang="en-US" sz="1650">
                  <a:solidFill>
                    <a:srgbClr val="000000"/>
                  </a:solidFill>
                </a:rPr>
                <a:t>Đồng Nai</a:t>
              </a:r>
            </a:p>
          </p:txBody>
        </p:sp>
        <p:sp>
          <p:nvSpPr>
            <p:cNvPr id="74785" name="Text Box 23"/>
            <p:cNvSpPr txBox="1">
              <a:spLocks noChangeArrowheads="1"/>
            </p:cNvSpPr>
            <p:nvPr/>
          </p:nvSpPr>
          <p:spPr bwMode="auto">
            <a:xfrm>
              <a:off x="2544" y="3840"/>
              <a:ext cx="960"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en-US" altLang="en-US" sz="1650">
                  <a:solidFill>
                    <a:srgbClr val="000000"/>
                  </a:solidFill>
                </a:rPr>
                <a:t>Cà Mau</a:t>
              </a:r>
            </a:p>
          </p:txBody>
        </p:sp>
        <p:sp>
          <p:nvSpPr>
            <p:cNvPr id="74786" name="Text Box 24"/>
            <p:cNvSpPr txBox="1">
              <a:spLocks noChangeArrowheads="1"/>
            </p:cNvSpPr>
            <p:nvPr/>
          </p:nvSpPr>
          <p:spPr bwMode="auto">
            <a:xfrm>
              <a:off x="2352" y="3504"/>
              <a:ext cx="960"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en-US" altLang="en-US" sz="1650">
                  <a:solidFill>
                    <a:srgbClr val="000000"/>
                  </a:solidFill>
                </a:rPr>
                <a:t>Long Xuyên</a:t>
              </a:r>
            </a:p>
          </p:txBody>
        </p:sp>
        <p:sp>
          <p:nvSpPr>
            <p:cNvPr id="74787" name="Text Box 25"/>
            <p:cNvSpPr txBox="1">
              <a:spLocks noChangeArrowheads="1"/>
            </p:cNvSpPr>
            <p:nvPr/>
          </p:nvSpPr>
          <p:spPr bwMode="auto">
            <a:xfrm>
              <a:off x="3360" y="3552"/>
              <a:ext cx="960"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en-US" altLang="en-US" sz="1650">
                  <a:solidFill>
                    <a:srgbClr val="000000"/>
                  </a:solidFill>
                </a:rPr>
                <a:t>Vũng Tàu</a:t>
              </a:r>
            </a:p>
          </p:txBody>
        </p:sp>
        <p:sp>
          <p:nvSpPr>
            <p:cNvPr id="74788" name="Text Box 26"/>
            <p:cNvSpPr txBox="1">
              <a:spLocks noChangeArrowheads="1"/>
            </p:cNvSpPr>
            <p:nvPr/>
          </p:nvSpPr>
          <p:spPr bwMode="auto">
            <a:xfrm>
              <a:off x="1392" y="240"/>
              <a:ext cx="960"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en-US" altLang="en-US" sz="1650">
                  <a:solidFill>
                    <a:srgbClr val="000000"/>
                  </a:solidFill>
                </a:rPr>
                <a:t>Lai Châu</a:t>
              </a:r>
            </a:p>
          </p:txBody>
        </p:sp>
        <p:sp>
          <p:nvSpPr>
            <p:cNvPr id="74789" name="Text Box 27"/>
            <p:cNvSpPr txBox="1">
              <a:spLocks noChangeArrowheads="1"/>
            </p:cNvSpPr>
            <p:nvPr/>
          </p:nvSpPr>
          <p:spPr bwMode="auto">
            <a:xfrm>
              <a:off x="2400" y="96"/>
              <a:ext cx="960"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en-US" altLang="en-US" sz="1650">
                  <a:solidFill>
                    <a:srgbClr val="000000"/>
                  </a:solidFill>
                </a:rPr>
                <a:t>Hà Giang</a:t>
              </a:r>
            </a:p>
          </p:txBody>
        </p:sp>
        <p:sp>
          <p:nvSpPr>
            <p:cNvPr id="74790" name="Text Box 28"/>
            <p:cNvSpPr txBox="1">
              <a:spLocks noChangeArrowheads="1"/>
            </p:cNvSpPr>
            <p:nvPr/>
          </p:nvSpPr>
          <p:spPr bwMode="auto">
            <a:xfrm>
              <a:off x="2448" y="288"/>
              <a:ext cx="960"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en-US" altLang="en-US" sz="1650">
                  <a:solidFill>
                    <a:srgbClr val="000000"/>
                  </a:solidFill>
                </a:rPr>
                <a:t>Tuyên Quang</a:t>
              </a:r>
            </a:p>
          </p:txBody>
        </p:sp>
        <p:sp>
          <p:nvSpPr>
            <p:cNvPr id="74791" name="Text Box 29"/>
            <p:cNvSpPr txBox="1">
              <a:spLocks noChangeArrowheads="1"/>
            </p:cNvSpPr>
            <p:nvPr/>
          </p:nvSpPr>
          <p:spPr bwMode="auto">
            <a:xfrm>
              <a:off x="1824" y="480"/>
              <a:ext cx="960"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pPr>
              <a:r>
                <a:rPr lang="en-US" altLang="en-US" sz="1650">
                  <a:solidFill>
                    <a:srgbClr val="000000"/>
                  </a:solidFill>
                </a:rPr>
                <a:t>Sơn La</a:t>
              </a:r>
            </a:p>
          </p:txBody>
        </p:sp>
      </p:grpSp>
      <p:sp>
        <p:nvSpPr>
          <p:cNvPr id="19486" name="AutoShape 30"/>
          <p:cNvSpPr>
            <a:spLocks noChangeArrowheads="1"/>
          </p:cNvSpPr>
          <p:nvPr/>
        </p:nvSpPr>
        <p:spPr bwMode="auto">
          <a:xfrm>
            <a:off x="6096000" y="914400"/>
            <a:ext cx="300038" cy="152400"/>
          </a:xfrm>
          <a:prstGeom prst="star5">
            <a:avLst/>
          </a:prstGeom>
          <a:solidFill>
            <a:srgbClr val="FF0000"/>
          </a:solidFill>
          <a:ln w="9525">
            <a:solidFill>
              <a:srgbClr val="FF0000"/>
            </a:solidFill>
            <a:miter lim="800000"/>
          </a:ln>
          <a:effectLst/>
        </p:spPr>
        <p:txBody>
          <a:bodyPr wrap="none" lIns="107767" tIns="53883" rIns="107767" bIns="53883" anchor="ctr"/>
          <a:lstStyle/>
          <a:p>
            <a:pPr eaLnBrk="1" hangingPunct="1">
              <a:defRPr/>
            </a:pPr>
            <a:endParaRPr lang="en-US" sz="1350">
              <a:solidFill>
                <a:srgbClr val="000000"/>
              </a:solidFill>
              <a:latin typeface="Arial" panose="020B0604020202020204"/>
            </a:endParaRPr>
          </a:p>
        </p:txBody>
      </p:sp>
      <p:sp>
        <p:nvSpPr>
          <p:cNvPr id="19487" name="Oval 31"/>
          <p:cNvSpPr>
            <a:spLocks noChangeArrowheads="1"/>
          </p:cNvSpPr>
          <p:nvPr/>
        </p:nvSpPr>
        <p:spPr bwMode="auto">
          <a:xfrm>
            <a:off x="6096000" y="1447800"/>
            <a:ext cx="200025" cy="152400"/>
          </a:xfrm>
          <a:prstGeom prst="ellipse">
            <a:avLst/>
          </a:prstGeom>
          <a:solidFill>
            <a:srgbClr val="FF0000"/>
          </a:solidFill>
          <a:ln w="9525">
            <a:solidFill>
              <a:srgbClr val="FF0000"/>
            </a:solidFill>
            <a:round/>
            <a:headEnd/>
            <a:tailEnd/>
          </a:ln>
        </p:spPr>
        <p:txBody>
          <a:bodyPr wrap="none" lIns="107767" tIns="53883" rIns="107767" bIns="53883" anchor="ctr"/>
          <a:lstStyle/>
          <a:p>
            <a:pPr eaLnBrk="1" hangingPunct="1"/>
            <a:endParaRPr lang="en-US" altLang="en-US" sz="1350">
              <a:solidFill>
                <a:srgbClr val="000000"/>
              </a:solidFill>
            </a:endParaRPr>
          </a:p>
        </p:txBody>
      </p:sp>
      <p:sp>
        <p:nvSpPr>
          <p:cNvPr id="74762" name="Text Box 32"/>
          <p:cNvSpPr txBox="1">
            <a:spLocks noChangeArrowheads="1"/>
          </p:cNvSpPr>
          <p:nvPr/>
        </p:nvSpPr>
        <p:spPr bwMode="auto">
          <a:xfrm>
            <a:off x="3595687" y="6324600"/>
            <a:ext cx="6900863" cy="316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7" tIns="53883" rIns="107767" bIns="53883">
            <a:spAutoFit/>
          </a:bodyPr>
          <a:lstStyle/>
          <a:p>
            <a:pPr eaLnBrk="1" hangingPunct="1">
              <a:spcBef>
                <a:spcPct val="50000"/>
              </a:spcBef>
            </a:pPr>
            <a:r>
              <a:rPr lang="en-US" altLang="en-US" sz="1350" b="1">
                <a:solidFill>
                  <a:srgbClr val="000000"/>
                </a:solidFill>
              </a:rPr>
              <a:t>BẢN ĐỒ TỰ NHIÊN VIỆT NAM</a:t>
            </a:r>
          </a:p>
        </p:txBody>
      </p:sp>
      <p:sp>
        <p:nvSpPr>
          <p:cNvPr id="74763" name="Text Box 33"/>
          <p:cNvSpPr txBox="1">
            <a:spLocks noChangeArrowheads="1"/>
          </p:cNvSpPr>
          <p:nvPr/>
        </p:nvSpPr>
        <p:spPr bwMode="auto">
          <a:xfrm>
            <a:off x="4095750" y="304801"/>
            <a:ext cx="1500188" cy="362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7" tIns="53883" rIns="107767" bIns="53883">
            <a:spAutoFit/>
          </a:bodyPr>
          <a:lstStyle/>
          <a:p>
            <a:pPr eaLnBrk="1" hangingPunct="1">
              <a:spcBef>
                <a:spcPct val="50000"/>
              </a:spcBef>
            </a:pPr>
            <a:r>
              <a:rPr lang="en-US" altLang="en-US" sz="1650">
                <a:solidFill>
                  <a:srgbClr val="000000"/>
                </a:solidFill>
              </a:rPr>
              <a:t>Lào Cai</a:t>
            </a:r>
          </a:p>
        </p:txBody>
      </p:sp>
      <p:sp>
        <p:nvSpPr>
          <p:cNvPr id="19490" name="AutoShape 34"/>
          <p:cNvSpPr>
            <a:spLocks noChangeArrowheads="1"/>
          </p:cNvSpPr>
          <p:nvPr/>
        </p:nvSpPr>
        <p:spPr bwMode="auto">
          <a:xfrm flipH="1">
            <a:off x="6196012" y="1066800"/>
            <a:ext cx="100013" cy="304800"/>
          </a:xfrm>
          <a:prstGeom prst="upArrow">
            <a:avLst>
              <a:gd name="adj1" fmla="val 50000"/>
              <a:gd name="adj2" fmla="val 99993"/>
            </a:avLst>
          </a:prstGeom>
          <a:solidFill>
            <a:srgbClr val="0000FF"/>
          </a:solidFill>
          <a:ln w="9525">
            <a:solidFill>
              <a:srgbClr val="0000FF"/>
            </a:solidFill>
            <a:miter lim="800000"/>
            <a:headEnd/>
            <a:tailEnd/>
          </a:ln>
        </p:spPr>
        <p:txBody>
          <a:bodyPr vert="eaVert" wrap="none" lIns="107767" tIns="53883" rIns="107767" bIns="53883" anchor="ctr"/>
          <a:lstStyle/>
          <a:p>
            <a:pPr eaLnBrk="1" hangingPunct="1"/>
            <a:endParaRPr lang="en-US" altLang="en-US" sz="1350">
              <a:solidFill>
                <a:srgbClr val="000000"/>
              </a:solidFill>
            </a:endParaRPr>
          </a:p>
        </p:txBody>
      </p:sp>
      <p:sp>
        <p:nvSpPr>
          <p:cNvPr id="8205" name="AutoShape 35"/>
          <p:cNvSpPr>
            <a:spLocks noChangeArrowheads="1"/>
          </p:cNvSpPr>
          <p:nvPr/>
        </p:nvSpPr>
        <p:spPr bwMode="auto">
          <a:xfrm rot="10219902">
            <a:off x="1995488" y="2151460"/>
            <a:ext cx="3096816" cy="467915"/>
          </a:xfrm>
          <a:prstGeom prst="wedgeRectCallout">
            <a:avLst>
              <a:gd name="adj1" fmla="val -88088"/>
              <a:gd name="adj2" fmla="val 107926"/>
            </a:avLst>
          </a:prstGeom>
          <a:solidFill>
            <a:srgbClr val="FFCC00">
              <a:alpha val="70195"/>
            </a:srgbClr>
          </a:solidFill>
          <a:ln w="9525">
            <a:solidFill>
              <a:srgbClr val="FF6600"/>
            </a:solidFill>
            <a:miter lim="800000"/>
            <a:headEnd/>
            <a:tailEnd/>
          </a:ln>
        </p:spPr>
        <p:txBody>
          <a:bodyPr rot="10800000" lIns="107767" tIns="53883" rIns="107767" bIns="53883"/>
          <a:lstStyle/>
          <a:p>
            <a:pPr algn="ctr" eaLnBrk="1" hangingPunct="1"/>
            <a:endParaRPr lang="en-US" altLang="en-US" sz="1350">
              <a:solidFill>
                <a:srgbClr val="000000"/>
              </a:solidFill>
            </a:endParaRPr>
          </a:p>
        </p:txBody>
      </p:sp>
      <p:sp>
        <p:nvSpPr>
          <p:cNvPr id="19492" name="Text Box 36"/>
          <p:cNvSpPr txBox="1">
            <a:spLocks noChangeArrowheads="1"/>
          </p:cNvSpPr>
          <p:nvPr/>
        </p:nvSpPr>
        <p:spPr bwMode="auto">
          <a:xfrm rot="-895179">
            <a:off x="2287192" y="2197963"/>
            <a:ext cx="2955131" cy="316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7" tIns="53883" rIns="107767" bIns="53883">
            <a:spAutoFit/>
          </a:bodyPr>
          <a:lstStyle/>
          <a:p>
            <a:pPr eaLnBrk="1" hangingPunct="1">
              <a:spcBef>
                <a:spcPct val="50000"/>
              </a:spcBef>
            </a:pPr>
            <a:r>
              <a:rPr lang="en-US" altLang="en-US" sz="1350">
                <a:solidFill>
                  <a:srgbClr val="000000"/>
                </a:solidFill>
              </a:rPr>
              <a:t>Hoa Lư (Ninh Bình )</a:t>
            </a:r>
          </a:p>
        </p:txBody>
      </p:sp>
      <p:sp>
        <p:nvSpPr>
          <p:cNvPr id="8207" name="AutoShape 37"/>
          <p:cNvSpPr>
            <a:spLocks noChangeArrowheads="1"/>
          </p:cNvSpPr>
          <p:nvPr/>
        </p:nvSpPr>
        <p:spPr bwMode="auto">
          <a:xfrm rot="10219902">
            <a:off x="7698582" y="253604"/>
            <a:ext cx="2694385" cy="469106"/>
          </a:xfrm>
          <a:prstGeom prst="wedgeRectCallout">
            <a:avLst>
              <a:gd name="adj1" fmla="val 97528"/>
              <a:gd name="adj2" fmla="val -25167"/>
            </a:avLst>
          </a:prstGeom>
          <a:solidFill>
            <a:srgbClr val="FFCC00">
              <a:alpha val="70195"/>
            </a:srgbClr>
          </a:solidFill>
          <a:ln w="9525">
            <a:solidFill>
              <a:srgbClr val="FF6600"/>
            </a:solidFill>
            <a:miter lim="800000"/>
            <a:headEnd/>
            <a:tailEnd/>
          </a:ln>
        </p:spPr>
        <p:txBody>
          <a:bodyPr rot="10800000" lIns="107767" tIns="53883" rIns="107767" bIns="53883"/>
          <a:lstStyle/>
          <a:p>
            <a:pPr algn="ctr" eaLnBrk="1" hangingPunct="1"/>
            <a:endParaRPr lang="en-US" altLang="en-US" sz="1350">
              <a:solidFill>
                <a:srgbClr val="000000"/>
              </a:solidFill>
            </a:endParaRPr>
          </a:p>
        </p:txBody>
      </p:sp>
      <p:sp>
        <p:nvSpPr>
          <p:cNvPr id="74768" name="Text Box 38"/>
          <p:cNvSpPr txBox="1">
            <a:spLocks noChangeArrowheads="1"/>
          </p:cNvSpPr>
          <p:nvPr/>
        </p:nvSpPr>
        <p:spPr bwMode="auto">
          <a:xfrm rot="-430527">
            <a:off x="8096250" y="482272"/>
            <a:ext cx="1000125" cy="316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7" tIns="53883" rIns="107767" bIns="53883">
            <a:spAutoFit/>
          </a:bodyPr>
          <a:lstStyle/>
          <a:p>
            <a:pPr eaLnBrk="1" hangingPunct="1">
              <a:spcBef>
                <a:spcPct val="50000"/>
              </a:spcBef>
            </a:pPr>
            <a:endParaRPr lang="en-US" altLang="en-US" sz="1350">
              <a:solidFill>
                <a:srgbClr val="000000"/>
              </a:solidFill>
            </a:endParaRPr>
          </a:p>
        </p:txBody>
      </p:sp>
      <p:sp>
        <p:nvSpPr>
          <p:cNvPr id="19495" name="Text Box 39"/>
          <p:cNvSpPr txBox="1">
            <a:spLocks noChangeArrowheads="1"/>
          </p:cNvSpPr>
          <p:nvPr/>
        </p:nvSpPr>
        <p:spPr bwMode="auto">
          <a:xfrm rot="-713319">
            <a:off x="7696200" y="329872"/>
            <a:ext cx="2694385" cy="316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7767" tIns="53883" rIns="107767" bIns="53883">
            <a:spAutoFit/>
          </a:bodyPr>
          <a:lstStyle/>
          <a:p>
            <a:pPr eaLnBrk="1" hangingPunct="1">
              <a:spcBef>
                <a:spcPct val="50000"/>
              </a:spcBef>
            </a:pPr>
            <a:r>
              <a:rPr lang="en-US" altLang="en-US" sz="1350">
                <a:solidFill>
                  <a:srgbClr val="000000"/>
                </a:solidFill>
              </a:rPr>
              <a:t>Đại La ( Hà Nội )</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16928" y="6378178"/>
            <a:ext cx="365522" cy="365522"/>
          </a:xfrm>
          <a:prstGeom prst="rect">
            <a:avLst/>
          </a:prstGeom>
        </p:spPr>
      </p:pic>
    </p:spTree>
    <p:custDataLst>
      <p:tags r:id="rId1"/>
    </p:custDataLst>
    <p:extLst>
      <p:ext uri="{BB962C8B-B14F-4D97-AF65-F5344CB8AC3E}">
        <p14:creationId xmlns:p14="http://schemas.microsoft.com/office/powerpoint/2010/main" val="1693743317"/>
      </p:ext>
    </p:extLst>
  </p:cSld>
  <p:clrMapOvr>
    <a:masterClrMapping/>
  </p:clrMapOvr>
  <mc:AlternateContent xmlns:mc="http://schemas.openxmlformats.org/markup-compatibility/2006" xmlns:p14="http://schemas.microsoft.com/office/powerpoint/2010/main">
    <mc:Choice Requires="p14">
      <p:transition spd="slow" p14:dur="2000" advTm="27546"/>
    </mc:Choice>
    <mc:Fallback xmlns="">
      <p:transition spd="slow" advTm="27546"/>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4" presetClass="entr" presetSubtype="16"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ox(in)">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 presetClass="entr" presetSubtype="16" repeatCount="3000" fill="hold" nodeType="clickEffect">
                                  <p:stCondLst>
                                    <p:cond delay="0"/>
                                  </p:stCondLst>
                                  <p:childTnLst>
                                    <p:set>
                                      <p:cBhvr>
                                        <p:cTn id="13" dur="1" fill="hold">
                                          <p:stCondLst>
                                            <p:cond delay="0"/>
                                          </p:stCondLst>
                                        </p:cTn>
                                        <p:tgtEl>
                                          <p:spTgt spid="19486"/>
                                        </p:tgtEl>
                                        <p:attrNameLst>
                                          <p:attrName>style.visibility</p:attrName>
                                        </p:attrNameLst>
                                      </p:cBhvr>
                                      <p:to>
                                        <p:strVal val="visible"/>
                                      </p:to>
                                    </p:set>
                                    <p:animEffect transition="in" filter="box(in)">
                                      <p:cBhvr>
                                        <p:cTn id="14" dur="1000"/>
                                        <p:tgtEl>
                                          <p:spTgt spid="1948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9495"/>
                                        </p:tgtEl>
                                        <p:attrNameLst>
                                          <p:attrName>style.visibility</p:attrName>
                                        </p:attrNameLst>
                                      </p:cBhvr>
                                      <p:to>
                                        <p:strVal val="visible"/>
                                      </p:to>
                                    </p:set>
                                    <p:animEffect transition="in" filter="box(in)">
                                      <p:cBhvr>
                                        <p:cTn id="19" dur="500"/>
                                        <p:tgtEl>
                                          <p:spTgt spid="19495"/>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8207"/>
                                        </p:tgtEl>
                                        <p:attrNameLst>
                                          <p:attrName>style.visibility</p:attrName>
                                        </p:attrNameLst>
                                      </p:cBhvr>
                                      <p:to>
                                        <p:strVal val="visible"/>
                                      </p:to>
                                    </p:set>
                                    <p:animEffect transition="in" filter="box(in)">
                                      <p:cBhvr>
                                        <p:cTn id="22" dur="500"/>
                                        <p:tgtEl>
                                          <p:spTgt spid="820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repeatCount="3000" fill="hold" grpId="0" nodeType="clickEffect">
                                  <p:stCondLst>
                                    <p:cond delay="0"/>
                                  </p:stCondLst>
                                  <p:childTnLst>
                                    <p:set>
                                      <p:cBhvr>
                                        <p:cTn id="26" dur="1" fill="hold">
                                          <p:stCondLst>
                                            <p:cond delay="0"/>
                                          </p:stCondLst>
                                        </p:cTn>
                                        <p:tgtEl>
                                          <p:spTgt spid="19487"/>
                                        </p:tgtEl>
                                        <p:attrNameLst>
                                          <p:attrName>style.visibility</p:attrName>
                                        </p:attrNameLst>
                                      </p:cBhvr>
                                      <p:to>
                                        <p:strVal val="visible"/>
                                      </p:to>
                                    </p:set>
                                    <p:animEffect transition="in" filter="box(in)">
                                      <p:cBhvr>
                                        <p:cTn id="27" dur="1000"/>
                                        <p:tgtEl>
                                          <p:spTgt spid="1948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9492"/>
                                        </p:tgtEl>
                                        <p:attrNameLst>
                                          <p:attrName>style.visibility</p:attrName>
                                        </p:attrNameLst>
                                      </p:cBhvr>
                                      <p:to>
                                        <p:strVal val="visible"/>
                                      </p:to>
                                    </p:set>
                                    <p:animEffect transition="in" filter="box(in)">
                                      <p:cBhvr>
                                        <p:cTn id="32" dur="500"/>
                                        <p:tgtEl>
                                          <p:spTgt spid="19492"/>
                                        </p:tgtEl>
                                      </p:cBhvr>
                                    </p:animEffect>
                                  </p:childTnLst>
                                </p:cTn>
                              </p:par>
                              <p:par>
                                <p:cTn id="33" presetID="4" presetClass="entr" presetSubtype="16" fill="hold" grpId="0" nodeType="withEffect">
                                  <p:stCondLst>
                                    <p:cond delay="0"/>
                                  </p:stCondLst>
                                  <p:childTnLst>
                                    <p:set>
                                      <p:cBhvr>
                                        <p:cTn id="34" dur="1" fill="hold">
                                          <p:stCondLst>
                                            <p:cond delay="0"/>
                                          </p:stCondLst>
                                        </p:cTn>
                                        <p:tgtEl>
                                          <p:spTgt spid="8205"/>
                                        </p:tgtEl>
                                        <p:attrNameLst>
                                          <p:attrName>style.visibility</p:attrName>
                                        </p:attrNameLst>
                                      </p:cBhvr>
                                      <p:to>
                                        <p:strVal val="visible"/>
                                      </p:to>
                                    </p:set>
                                    <p:animEffect transition="in" filter="box(in)">
                                      <p:cBhvr>
                                        <p:cTn id="35" dur="500"/>
                                        <p:tgtEl>
                                          <p:spTgt spid="820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2" presetClass="entr" presetSubtype="4" repeatCount="3000" fill="hold" grpId="0" nodeType="clickEffect">
                                  <p:stCondLst>
                                    <p:cond delay="0"/>
                                  </p:stCondLst>
                                  <p:childTnLst>
                                    <p:set>
                                      <p:cBhvr>
                                        <p:cTn id="39" dur="1" fill="hold">
                                          <p:stCondLst>
                                            <p:cond delay="0"/>
                                          </p:stCondLst>
                                        </p:cTn>
                                        <p:tgtEl>
                                          <p:spTgt spid="19490"/>
                                        </p:tgtEl>
                                        <p:attrNameLst>
                                          <p:attrName>style.visibility</p:attrName>
                                        </p:attrNameLst>
                                      </p:cBhvr>
                                      <p:to>
                                        <p:strVal val="visible"/>
                                      </p:to>
                                    </p:set>
                                    <p:animEffect transition="in" filter="slide(fromBottom)">
                                      <p:cBhvr>
                                        <p:cTn id="40" dur="3000"/>
                                        <p:tgtEl>
                                          <p:spTgt spid="1949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7"/>
                </p:tgtEl>
              </p:cMediaNode>
            </p:audio>
          </p:childTnLst>
        </p:cTn>
      </p:par>
    </p:tnLst>
    <p:bldLst>
      <p:bldP spid="19487" grpId="0" animBg="1"/>
      <p:bldP spid="19490" grpId="0" animBg="1"/>
      <p:bldP spid="8205" grpId="0" animBg="1"/>
      <p:bldP spid="19492" grpId="0"/>
      <p:bldP spid="8207" grpId="0" animBg="1"/>
      <p:bldP spid="1949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TIMING" val="|14.8|0.8|3.9|1.1|1.4"/>
</p:tagLst>
</file>

<file path=ppt/tags/tag3.xml><?xml version="1.0" encoding="utf-8"?>
<p:tagLst xmlns:a="http://schemas.openxmlformats.org/drawingml/2006/main" xmlns:r="http://schemas.openxmlformats.org/officeDocument/2006/relationships" xmlns:p="http://schemas.openxmlformats.org/presentationml/2006/main">
  <p:tag name="TIMING" val="|11.4|4.8"/>
</p:tagLst>
</file>

<file path=ppt/tags/tag4.xml><?xml version="1.0" encoding="utf-8"?>
<p:tagLst xmlns:a="http://schemas.openxmlformats.org/drawingml/2006/main" xmlns:r="http://schemas.openxmlformats.org/officeDocument/2006/relationships" xmlns:p="http://schemas.openxmlformats.org/presentationml/2006/main">
  <p:tag name="TIMING" val="|2.2|2"/>
</p:tagLst>
</file>

<file path=ppt/tags/tag5.xml><?xml version="1.0" encoding="utf-8"?>
<p:tagLst xmlns:a="http://schemas.openxmlformats.org/drawingml/2006/main" xmlns:r="http://schemas.openxmlformats.org/officeDocument/2006/relationships" xmlns:p="http://schemas.openxmlformats.org/presentationml/2006/main">
  <p:tag name="TIMING" val="|22.1"/>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9.4"/>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TotalTime>
  <Words>761</Words>
  <Application>Microsoft Office PowerPoint</Application>
  <PresentationFormat>Widescreen</PresentationFormat>
  <Paragraphs>102</Paragraphs>
  <Slides>27</Slides>
  <Notes>2</Notes>
  <HiddenSlides>0</HiddenSlides>
  <MMClips>12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5" baseType="lpstr">
      <vt:lpstr>Arial</vt:lpstr>
      <vt:lpstr>Wingdings</vt:lpstr>
      <vt:lpstr>Times New Roman</vt:lpstr>
      <vt:lpstr>等线</vt:lpstr>
      <vt:lpstr>字魂35号-经典雅黑</vt:lpstr>
      <vt:lpstr>等线 Light</vt:lpstr>
      <vt:lpstr>千图网拥有20W+精美PPT模板 更多PPT模板下载至：www.58pic.com/office/ppt​​</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Bao</cp:keywords>
  <cp:lastModifiedBy>Admin</cp:lastModifiedBy>
  <cp:revision>306</cp:revision>
  <dcterms:created xsi:type="dcterms:W3CDTF">2018-02-23T07:21:00Z</dcterms:created>
  <dcterms:modified xsi:type="dcterms:W3CDTF">2021-11-14T03:30:54Z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2052-11.1.0.10228</vt:lpwstr>
  </property>
</Properties>
</file>