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Lst>
  <p:notesMasterIdLst>
    <p:notesMasterId r:id="rId30"/>
  </p:notesMasterIdLst>
  <p:sldIdLst>
    <p:sldId id="293" r:id="rId3"/>
    <p:sldId id="290" r:id="rId4"/>
    <p:sldId id="260" r:id="rId5"/>
    <p:sldId id="390" r:id="rId6"/>
    <p:sldId id="424" r:id="rId7"/>
    <p:sldId id="422" r:id="rId8"/>
    <p:sldId id="425" r:id="rId9"/>
    <p:sldId id="427" r:id="rId10"/>
    <p:sldId id="428" r:id="rId11"/>
    <p:sldId id="429" r:id="rId12"/>
    <p:sldId id="430" r:id="rId13"/>
    <p:sldId id="431" r:id="rId14"/>
    <p:sldId id="432" r:id="rId15"/>
    <p:sldId id="433" r:id="rId16"/>
    <p:sldId id="413" r:id="rId17"/>
    <p:sldId id="397" r:id="rId18"/>
    <p:sldId id="434" r:id="rId19"/>
    <p:sldId id="420" r:id="rId20"/>
    <p:sldId id="400" r:id="rId21"/>
    <p:sldId id="435" r:id="rId22"/>
    <p:sldId id="415" r:id="rId23"/>
    <p:sldId id="436" r:id="rId24"/>
    <p:sldId id="438" r:id="rId25"/>
    <p:sldId id="439" r:id="rId26"/>
    <p:sldId id="440" r:id="rId27"/>
    <p:sldId id="441" r:id="rId28"/>
    <p:sldId id="442" r:id="rId29"/>
  </p:sldIdLst>
  <p:sldSz cx="12192000" cy="6858000"/>
  <p:notesSz cx="6858000" cy="9144000"/>
  <p:embeddedFontLst>
    <p:embeddedFont>
      <p:font typeface="Calibri Light" panose="020F0302020204030204" pitchFamily="34" charset="0"/>
      <p:regular r:id="rId31"/>
      <p:italic r:id="rId32"/>
    </p:embeddedFont>
    <p:embeddedFont>
      <p:font typeface="Wingdings 2" panose="05020102010507070707" pitchFamily="18" charset="2"/>
      <p:regular r:id="rId33"/>
    </p:embeddedFont>
    <p:embeddedFont>
      <p:font typeface="SimSun" panose="02010600030101010101" pitchFamily="2" charset="-122"/>
      <p:regular r:id="rId34"/>
    </p:embeddedFont>
    <p:embeddedFont>
      <p:font typeface="VNI-Truck" panose="020B0604020202020204"/>
      <p:regular r:id="rId35"/>
    </p:embeddedFont>
    <p:embeddedFont>
      <p:font typeface="Impact" panose="020B0806030902050204" pitchFamily="34" charset="0"/>
      <p:regular r:id="rId36"/>
    </p:embeddedFont>
    <p:embeddedFont>
      <p:font typeface="微软雅黑" panose="020B0503020204020204" pitchFamily="34" charset="-122"/>
      <p:regular r:id="rId37"/>
      <p:bold r:id="rId38"/>
    </p:embeddedFont>
    <p:embeddedFont>
      <p:font typeface="Calibri" panose="020F0502020204030204" pitchFamily="34" charset="0"/>
      <p:regular r:id="rId39"/>
      <p:bold r:id="rId40"/>
      <p:italic r:id="rId41"/>
      <p:boldItalic r:id="rId42"/>
    </p:embeddedFont>
    <p:embeddedFont>
      <p:font typeface="VNtimes new roman" panose="020B7200000000000000" pitchFamily="34" charset="0"/>
      <p:regular r:id="rId43"/>
      <p:bold r:id="rId44"/>
    </p:embeddedFont>
    <p:embeddedFont>
      <p:font typeface="iCiel Zitrone FY" panose="02000506000000020004" pitchFamily="2" charset="0"/>
      <p:regular r:id="rId45"/>
    </p:embeddedFont>
    <p:embeddedFont>
      <p:font typeface="微软雅黑" panose="020B0503020204020204" pitchFamily="34" charset="-122"/>
      <p:regular r:id="rId37"/>
      <p:bold r:id="rId38"/>
    </p:embeddedFont>
    <p:embeddedFont>
      <p:font typeface="Bodoni MT" panose="020B060402020202020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99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4" autoAdjust="0"/>
  </p:normalViewPr>
  <p:slideViewPr>
    <p:cSldViewPr snapToGrid="0">
      <p:cViewPr varScale="1">
        <p:scale>
          <a:sx n="77" d="100"/>
          <a:sy n="77" d="100"/>
        </p:scale>
        <p:origin x="918"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2021/11/18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extLst>
      <p:ext uri="{BB962C8B-B14F-4D97-AF65-F5344CB8AC3E}">
        <p14:creationId xmlns:p14="http://schemas.microsoft.com/office/powerpoint/2010/main" val="25481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424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1779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1064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2021/11/18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2021/11/18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21839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2021/11/18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1DB0E4-922A-4BE1-B94A-E4E80CF410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59ED9B-95CD-4E34-8BE9-CCA2AB39E0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s://vi.wikipedia.org/wiki/K%E1%BB%B9_s%C6%B0" TargetMode="External"/><Relationship Id="rId13" Type="http://schemas.openxmlformats.org/officeDocument/2006/relationships/hyperlink" Target="https://vi.wikipedia.org/wiki/Thi%C3%AAn_t%C3%A0i" TargetMode="External"/><Relationship Id="rId3" Type="http://schemas.openxmlformats.org/officeDocument/2006/relationships/hyperlink" Target="https://vi.wikipedia.org/wiki/H%E1%BB%8Da_s%C4%A9" TargetMode="External"/><Relationship Id="rId7" Type="http://schemas.openxmlformats.org/officeDocument/2006/relationships/hyperlink" Target="https://vi.wikipedia.org/wiki/B%C3%A1c_s%C4%A9" TargetMode="External"/><Relationship Id="rId12" Type="http://schemas.openxmlformats.org/officeDocument/2006/relationships/hyperlink" Target="https://vi.wikipedia.org/wiki/%C3%9D" TargetMode="External"/><Relationship Id="rId17" Type="http://schemas.openxmlformats.org/officeDocument/2006/relationships/image" Target="../media/image15.jpe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hyperlink" Target="https://vi.wikipedia.org/wiki/Nh%E1%BA%A1c_s%C4%A9" TargetMode="External"/><Relationship Id="rId11" Type="http://schemas.openxmlformats.org/officeDocument/2006/relationships/hyperlink" Target="https://vi.wikipedia.org/wiki/Tri%E1%BA%BFt_h%E1%BB%8Dc_t%E1%BB%B1_nhi%C3%AAn" TargetMode="External"/><Relationship Id="rId5" Type="http://schemas.openxmlformats.org/officeDocument/2006/relationships/hyperlink" Target="https://vi.wikipedia.org/wiki/Ki%E1%BA%BFn_tr%C3%BAc_s%C6%B0" TargetMode="External"/><Relationship Id="rId15" Type="http://schemas.openxmlformats.org/officeDocument/2006/relationships/image" Target="../media/image13.png"/><Relationship Id="rId10" Type="http://schemas.openxmlformats.org/officeDocument/2006/relationships/hyperlink" Target="https://vi.wikipedia.org/wiki/Ph%C3%A1t_minh" TargetMode="External"/><Relationship Id="rId4" Type="http://schemas.openxmlformats.org/officeDocument/2006/relationships/hyperlink" Target="https://vi.wikipedia.org/wiki/%C4%90i%C3%AAu_kh%E1%BA%AFc" TargetMode="External"/><Relationship Id="rId9" Type="http://schemas.openxmlformats.org/officeDocument/2006/relationships/hyperlink" Target="https://vi.wikipedia.org/wiki/Nh%C3%A0_gi%E1%BA%A3i_ph%E1%BA%ABu" TargetMode="External"/><Relationship Id="rId14" Type="http://schemas.openxmlformats.org/officeDocument/2006/relationships/hyperlink" Target="https://vi.wikipedia.org/wiki/L%E1%BB%8Bch_s%E1%BB%AD_nh%C3%A2n_lo%E1%BA%A1i"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jpeg"/><Relationship Id="rId7"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Tu%20nha%20den%20truong%20-%20Be%20Ngoc%20Minh%20%5bNCT%2030633922443001592500%5d.mp3" TargetMode="Externa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51" name="PA_文本框 32"/>
          <p:cNvSpPr txBox="1"/>
          <p:nvPr>
            <p:custDataLst>
              <p:tags r:id="rId1"/>
            </p:custDataLst>
          </p:nvPr>
        </p:nvSpPr>
        <p:spPr>
          <a:xfrm>
            <a:off x="3042176" y="2399668"/>
            <a:ext cx="9429392" cy="2215991"/>
          </a:xfrm>
          <a:prstGeom prst="rect">
            <a:avLst/>
          </a:prstGeom>
          <a:noFill/>
        </p:spPr>
        <p:txBody>
          <a:bodyPr wrap="square" rtlCol="0">
            <a:spAutoFit/>
            <a:scene3d>
              <a:camera prst="orthographicFront"/>
              <a:lightRig rig="threePt" dir="t"/>
            </a:scene3d>
            <a:sp3d extrusionH="57150">
              <a:bevelT w="38100" h="38100"/>
            </a:sp3d>
          </a:bodyPr>
          <a:lstStyle/>
          <a:p>
            <a:r>
              <a:rPr lang="en-US" altLang="zh-CN" sz="13800" dirty="0" err="1" smtClean="0">
                <a:solidFill>
                  <a:srgbClr val="009900"/>
                </a:solidFill>
                <a:effectLst>
                  <a:glow rad="254000">
                    <a:schemeClr val="bg1">
                      <a:alpha val="91000"/>
                    </a:schemeClr>
                  </a:glow>
                  <a:outerShdw blurRad="50800" dist="38100" dir="2700000" algn="tl" rotWithShape="0">
                    <a:prstClr val="black">
                      <a:alpha val="40000"/>
                    </a:prstClr>
                  </a:outerShdw>
                </a:effectLst>
                <a:latin typeface="iCiel Alina" pitchFamily="50" charset="0"/>
                <a:ea typeface="方正胖娃简体" panose="03000509000000000000" pitchFamily="65" charset="-122"/>
              </a:rPr>
              <a:t>Vẽ</a:t>
            </a:r>
            <a:r>
              <a:rPr lang="en-US" altLang="zh-CN" sz="13800" dirty="0" smtClean="0">
                <a:solidFill>
                  <a:srgbClr val="009900"/>
                </a:solidFill>
                <a:effectLst>
                  <a:glow rad="254000">
                    <a:schemeClr val="bg1">
                      <a:alpha val="91000"/>
                    </a:schemeClr>
                  </a:glow>
                  <a:outerShdw blurRad="50800" dist="38100" dir="2700000" algn="tl" rotWithShape="0">
                    <a:prstClr val="black">
                      <a:alpha val="40000"/>
                    </a:prstClr>
                  </a:outerShdw>
                </a:effectLst>
                <a:latin typeface="iCiel Alina" pitchFamily="50" charset="0"/>
                <a:ea typeface="方正胖娃简体" panose="03000509000000000000" pitchFamily="65" charset="-122"/>
              </a:rPr>
              <a:t> </a:t>
            </a:r>
            <a:r>
              <a:rPr lang="en-US" altLang="zh-CN" sz="13800" dirty="0" err="1" smtClean="0">
                <a:solidFill>
                  <a:srgbClr val="009900"/>
                </a:solidFill>
                <a:effectLst>
                  <a:glow rad="254000">
                    <a:schemeClr val="bg1">
                      <a:alpha val="91000"/>
                    </a:schemeClr>
                  </a:glow>
                  <a:outerShdw blurRad="50800" dist="38100" dir="2700000" algn="tl" rotWithShape="0">
                    <a:prstClr val="black">
                      <a:alpha val="40000"/>
                    </a:prstClr>
                  </a:outerShdw>
                </a:effectLst>
                <a:latin typeface="iCiel Alina" pitchFamily="50" charset="0"/>
                <a:ea typeface="方正胖娃简体" panose="03000509000000000000" pitchFamily="65" charset="-122"/>
              </a:rPr>
              <a:t>trứng</a:t>
            </a:r>
            <a:endParaRPr lang="zh-CN" altLang="en-US" sz="13800" dirty="0">
              <a:solidFill>
                <a:srgbClr val="009900"/>
              </a:solidFill>
              <a:effectLst>
                <a:glow rad="254000">
                  <a:schemeClr val="bg1">
                    <a:alpha val="91000"/>
                  </a:schemeClr>
                </a:glow>
                <a:outerShdw blurRad="50800" dist="38100" dir="2700000" algn="tl" rotWithShape="0">
                  <a:prstClr val="black">
                    <a:alpha val="40000"/>
                  </a:prstClr>
                </a:outerShdw>
              </a:effectLst>
              <a:latin typeface="iCiel Alina" pitchFamily="50" charset="0"/>
              <a:ea typeface="方正胖娃简体" panose="03000509000000000000" pitchFamily="65" charset="-122"/>
            </a:endParaRPr>
          </a:p>
        </p:txBody>
      </p:sp>
      <p:sp>
        <p:nvSpPr>
          <p:cNvPr id="54" name="标题占位符 1"/>
          <p:cNvSpPr txBox="1"/>
          <p:nvPr/>
        </p:nvSpPr>
        <p:spPr>
          <a:xfrm>
            <a:off x="3713219" y="1560004"/>
            <a:ext cx="263651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b="1" dirty="0" err="1">
                <a:solidFill>
                  <a:schemeClr val="accent5">
                    <a:lumMod val="50000"/>
                  </a:schemeClr>
                </a:solidFill>
                <a:latin typeface="iCiel Zitrone FY" panose="02000506000000020004" pitchFamily="2" charset="0"/>
                <a:ea typeface="方正少儿简体" panose="03000509000000000000" pitchFamily="65" charset="-122"/>
                <a:cs typeface="Times New Roman" panose="02020603050405020304" pitchFamily="18" charset="0"/>
              </a:rPr>
              <a:t>Tập</a:t>
            </a:r>
            <a:r>
              <a:rPr lang="en-US" altLang="zh-CN" sz="5400" b="1" dirty="0">
                <a:solidFill>
                  <a:schemeClr val="accent5">
                    <a:lumMod val="50000"/>
                  </a:schemeClr>
                </a:solidFill>
                <a:latin typeface="iCiel Zitrone FY" panose="02000506000000020004" pitchFamily="2" charset="0"/>
                <a:ea typeface="方正少儿简体" panose="03000509000000000000" pitchFamily="65" charset="-122"/>
                <a:cs typeface="Times New Roman" panose="02020603050405020304" pitchFamily="18" charset="0"/>
              </a:rPr>
              <a:t> </a:t>
            </a:r>
            <a:r>
              <a:rPr lang="en-US" altLang="zh-CN" sz="5400" b="1" dirty="0" err="1">
                <a:solidFill>
                  <a:schemeClr val="accent5">
                    <a:lumMod val="50000"/>
                  </a:schemeClr>
                </a:solidFill>
                <a:latin typeface="iCiel Zitrone FY" panose="02000506000000020004" pitchFamily="2" charset="0"/>
                <a:ea typeface="方正少儿简体" panose="03000509000000000000" pitchFamily="65" charset="-122"/>
                <a:cs typeface="Times New Roman" panose="02020603050405020304" pitchFamily="18" charset="0"/>
              </a:rPr>
              <a:t>đọc</a:t>
            </a:r>
            <a:endParaRPr lang="zh-CN" altLang="en-US" sz="5400" b="1" dirty="0">
              <a:solidFill>
                <a:schemeClr val="accent5">
                  <a:lumMod val="50000"/>
                </a:schemeClr>
              </a:solidFill>
              <a:latin typeface="iCiel Zitrone FY" panose="02000506000000020004" pitchFamily="2" charset="0"/>
              <a:ea typeface="方正少儿简体" panose="03000509000000000000" pitchFamily="65" charset="-122"/>
              <a:cs typeface="Times New Roman" panose="02020603050405020304" pitchFamily="18" charset="0"/>
            </a:endParaRPr>
          </a:p>
        </p:txBody>
      </p:sp>
      <p:sp>
        <p:nvSpPr>
          <p:cNvPr id="57" name="标题占位符 1"/>
          <p:cNvSpPr txBox="1"/>
          <p:nvPr/>
        </p:nvSpPr>
        <p:spPr>
          <a:xfrm>
            <a:off x="7653741" y="4340605"/>
            <a:ext cx="3755115"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just">
              <a:defRPr/>
            </a:pPr>
            <a:r>
              <a:rPr lang="en-US" sz="3600" b="1" dirty="0">
                <a:solidFill>
                  <a:schemeClr val="accent5">
                    <a:lumMod val="75000"/>
                  </a:schemeClr>
                </a:solidFill>
                <a:latin typeface="iCiel Zitrone FY" panose="02000506000000020004" pitchFamily="2" charset="0"/>
                <a:cs typeface="Times New Roman" pitchFamily="18" charset="0"/>
              </a:rPr>
              <a:t>Theo </a:t>
            </a:r>
            <a:r>
              <a:rPr lang="en-US" sz="3600" b="1" dirty="0" err="1">
                <a:solidFill>
                  <a:schemeClr val="accent5">
                    <a:lumMod val="75000"/>
                  </a:schemeClr>
                </a:solidFill>
                <a:latin typeface="iCiel Zitrone FY" panose="02000506000000020004" pitchFamily="2" charset="0"/>
                <a:cs typeface="Times New Roman" pitchFamily="18" charset="0"/>
              </a:rPr>
              <a:t>Xuân</a:t>
            </a:r>
            <a:r>
              <a:rPr lang="en-US" sz="3600" b="1" dirty="0">
                <a:solidFill>
                  <a:schemeClr val="accent5">
                    <a:lumMod val="75000"/>
                  </a:schemeClr>
                </a:solidFill>
                <a:latin typeface="iCiel Zitrone FY" panose="02000506000000020004" pitchFamily="2" charset="0"/>
                <a:cs typeface="Times New Roman" pitchFamily="18" charset="0"/>
              </a:rPr>
              <a:t> </a:t>
            </a:r>
            <a:r>
              <a:rPr lang="en-US" sz="3600" b="1" dirty="0" err="1">
                <a:solidFill>
                  <a:schemeClr val="accent5">
                    <a:lumMod val="75000"/>
                  </a:schemeClr>
                </a:solidFill>
                <a:latin typeface="iCiel Zitrone FY" panose="02000506000000020004" pitchFamily="2" charset="0"/>
                <a:cs typeface="Times New Roman" pitchFamily="18" charset="0"/>
              </a:rPr>
              <a:t>Yến</a:t>
            </a:r>
            <a:endParaRPr lang="en-US" sz="3600" b="1" dirty="0">
              <a:solidFill>
                <a:schemeClr val="accent5">
                  <a:lumMod val="75000"/>
                </a:schemeClr>
              </a:solidFill>
              <a:latin typeface="iCiel Zitrone FY" panose="02000506000000020004" pitchFamily="2" charset="0"/>
              <a:cs typeface="Times New Roman" pitchFamily="18" charset="0"/>
            </a:endParaRPr>
          </a:p>
        </p:txBody>
      </p:sp>
      <p:pic>
        <p:nvPicPr>
          <p:cNvPr id="7" name="PA_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rot="21014691">
            <a:off x="4369764" y="4434223"/>
            <a:ext cx="4011008" cy="2612759"/>
          </a:xfrm>
          <a:prstGeom prst="rect">
            <a:avLst/>
          </a:prstGeom>
        </p:spPr>
      </p:pic>
      <p:pic>
        <p:nvPicPr>
          <p:cNvPr id="8" name="PA_图片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rot="21185606">
            <a:off x="370333" y="4505740"/>
            <a:ext cx="4011008" cy="2612759"/>
          </a:xfrm>
          <a:prstGeom prst="rect">
            <a:avLst/>
          </a:prstGeom>
        </p:spPr>
      </p:pic>
      <p:pic>
        <p:nvPicPr>
          <p:cNvPr id="9"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152" y="120635"/>
            <a:ext cx="1560921" cy="1560921"/>
          </a:xfrm>
          <a:prstGeom prst="rect">
            <a:avLst/>
          </a:prstGeom>
        </p:spPr>
      </p:pic>
      <p:pic>
        <p:nvPicPr>
          <p:cNvPr id="10"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3127" y="2088330"/>
            <a:ext cx="1843127" cy="181129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
                                        </p:tgtEl>
                                        <p:attrNameLst>
                                          <p:attrName>ppt_y</p:attrName>
                                        </p:attrNameLst>
                                      </p:cBhvr>
                                      <p:tavLst>
                                        <p:tav tm="0">
                                          <p:val>
                                            <p:strVal val="#ppt_y"/>
                                          </p:val>
                                        </p:tav>
                                        <p:tav tm="100000">
                                          <p:val>
                                            <p:strVal val="#ppt_y"/>
                                          </p:val>
                                        </p:tav>
                                      </p:tavLst>
                                    </p:anim>
                                    <p:anim calcmode="lin" valueType="num">
                                      <p:cBhvr>
                                        <p:cTn id="9"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iterate type="lt">
                                    <p:tmPct val="0"/>
                                  </p:iterate>
                                  <p:childTnLst>
                                    <p:set>
                                      <p:cBhvr>
                                        <p:cTn id="15" dur="1" fill="hold">
                                          <p:stCondLst>
                                            <p:cond delay="0"/>
                                          </p:stCondLst>
                                        </p:cTn>
                                        <p:tgtEl>
                                          <p:spTgt spid="51"/>
                                        </p:tgtEl>
                                        <p:attrNameLst>
                                          <p:attrName>style.visibility</p:attrName>
                                        </p:attrNameLst>
                                      </p:cBhvr>
                                      <p:to>
                                        <p:strVal val="visible"/>
                                      </p:to>
                                    </p:set>
                                    <p:animEffect transition="in" filter="wipe(down)">
                                      <p:cBhvr>
                                        <p:cTn id="16" dur="580">
                                          <p:stCondLst>
                                            <p:cond delay="0"/>
                                          </p:stCondLst>
                                        </p:cTn>
                                        <p:tgtEl>
                                          <p:spTgt spid="51"/>
                                        </p:tgtEl>
                                      </p:cBhvr>
                                    </p:animEffect>
                                    <p:anim calcmode="lin" valueType="num">
                                      <p:cBhvr>
                                        <p:cTn id="1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 dur="26">
                                          <p:stCondLst>
                                            <p:cond delay="650"/>
                                          </p:stCondLst>
                                        </p:cTn>
                                        <p:tgtEl>
                                          <p:spTgt spid="51"/>
                                        </p:tgtEl>
                                      </p:cBhvr>
                                      <p:to x="100000" y="60000"/>
                                    </p:animScale>
                                    <p:animScale>
                                      <p:cBhvr>
                                        <p:cTn id="23" dur="166" decel="50000">
                                          <p:stCondLst>
                                            <p:cond delay="676"/>
                                          </p:stCondLst>
                                        </p:cTn>
                                        <p:tgtEl>
                                          <p:spTgt spid="51"/>
                                        </p:tgtEl>
                                      </p:cBhvr>
                                      <p:to x="100000" y="100000"/>
                                    </p:animScale>
                                    <p:animScale>
                                      <p:cBhvr>
                                        <p:cTn id="24" dur="26">
                                          <p:stCondLst>
                                            <p:cond delay="1312"/>
                                          </p:stCondLst>
                                        </p:cTn>
                                        <p:tgtEl>
                                          <p:spTgt spid="51"/>
                                        </p:tgtEl>
                                      </p:cBhvr>
                                      <p:to x="100000" y="80000"/>
                                    </p:animScale>
                                    <p:animScale>
                                      <p:cBhvr>
                                        <p:cTn id="25" dur="166" decel="50000">
                                          <p:stCondLst>
                                            <p:cond delay="1338"/>
                                          </p:stCondLst>
                                        </p:cTn>
                                        <p:tgtEl>
                                          <p:spTgt spid="51"/>
                                        </p:tgtEl>
                                      </p:cBhvr>
                                      <p:to x="100000" y="100000"/>
                                    </p:animScale>
                                    <p:animScale>
                                      <p:cBhvr>
                                        <p:cTn id="26" dur="26">
                                          <p:stCondLst>
                                            <p:cond delay="1642"/>
                                          </p:stCondLst>
                                        </p:cTn>
                                        <p:tgtEl>
                                          <p:spTgt spid="51"/>
                                        </p:tgtEl>
                                      </p:cBhvr>
                                      <p:to x="100000" y="90000"/>
                                    </p:animScale>
                                    <p:animScale>
                                      <p:cBhvr>
                                        <p:cTn id="27" dur="166" decel="50000">
                                          <p:stCondLst>
                                            <p:cond delay="1668"/>
                                          </p:stCondLst>
                                        </p:cTn>
                                        <p:tgtEl>
                                          <p:spTgt spid="51"/>
                                        </p:tgtEl>
                                      </p:cBhvr>
                                      <p:to x="100000" y="100000"/>
                                    </p:animScale>
                                    <p:animScale>
                                      <p:cBhvr>
                                        <p:cTn id="28" dur="26">
                                          <p:stCondLst>
                                            <p:cond delay="1808"/>
                                          </p:stCondLst>
                                        </p:cTn>
                                        <p:tgtEl>
                                          <p:spTgt spid="51"/>
                                        </p:tgtEl>
                                      </p:cBhvr>
                                      <p:to x="100000" y="95000"/>
                                    </p:animScale>
                                    <p:animScale>
                                      <p:cBhvr>
                                        <p:cTn id="29" dur="166" decel="50000">
                                          <p:stCondLst>
                                            <p:cond delay="1834"/>
                                          </p:stCondLst>
                                        </p:cTn>
                                        <p:tgtEl>
                                          <p:spTgt spid="51"/>
                                        </p:tgtEl>
                                      </p:cBhvr>
                                      <p:to x="100000" y="100000"/>
                                    </p:animScale>
                                  </p:childTnLst>
                                </p:cTn>
                              </p:par>
                            </p:childTnLst>
                          </p:cTn>
                        </p:par>
                        <p:par>
                          <p:cTn id="30" fill="hold">
                            <p:stCondLst>
                              <p:cond delay="2000"/>
                            </p:stCondLst>
                            <p:childTnLst>
                              <p:par>
                                <p:cTn id="31" presetID="16" presetClass="emph" presetSubtype="0" fill="hold" grpId="1" nodeType="afterEffect">
                                  <p:stCondLst>
                                    <p:cond delay="0"/>
                                  </p:stCondLst>
                                  <p:iterate type="lt">
                                    <p:tmPct val="4000"/>
                                  </p:iterate>
                                  <p:childTnLst>
                                    <p:set>
                                      <p:cBhvr override="childStyle">
                                        <p:cTn id="32" dur="500" fill="hold"/>
                                        <p:tgtEl>
                                          <p:spTgt spid="51"/>
                                        </p:tgtEl>
                                        <p:attrNameLst>
                                          <p:attrName>style.color</p:attrName>
                                        </p:attrNameLst>
                                      </p:cBhvr>
                                      <p:to>
                                        <p:clrVal>
                                          <a:schemeClr val="accent2"/>
                                        </p:clrVal>
                                      </p:to>
                                    </p:set>
                                    <p:set>
                                      <p:cBhvr>
                                        <p:cTn id="33" dur="500" fill="hold"/>
                                        <p:tgtEl>
                                          <p:spTgt spid="51"/>
                                        </p:tgtEl>
                                        <p:attrNameLst>
                                          <p:attrName>fillcolor</p:attrName>
                                        </p:attrNameLst>
                                      </p:cBhvr>
                                      <p:to>
                                        <p:clrVal>
                                          <a:schemeClr val="accent2"/>
                                        </p:clrVal>
                                      </p:to>
                                    </p:set>
                                    <p:set>
                                      <p:cBhvr>
                                        <p:cTn id="34" dur="500" fill="hold"/>
                                        <p:tgtEl>
                                          <p:spTgt spid="51"/>
                                        </p:tgtEl>
                                        <p:attrNameLst>
                                          <p:attrName>fill.type</p:attrName>
                                        </p:attrNameLst>
                                      </p:cBhvr>
                                      <p:to>
                                        <p:strVal val="solid"/>
                                      </p:to>
                                    </p:set>
                                  </p:childTnLst>
                                </p:cTn>
                              </p:par>
                              <p:par>
                                <p:cTn id="35" presetID="0" presetClass="path" presetSubtype="0" accel="50000" decel="50000" fill="hold" nodeType="withEffect">
                                  <p:stCondLst>
                                    <p:cond delay="0"/>
                                  </p:stCondLst>
                                  <p:childTnLst>
                                    <p:animMotion origin="layout" path="M 0.03021 -0.01782 L 0.03021 -0.01759 C 0.03646 -0.00509 0.05286 0.03056 0.06159 0.0426 C 0.06484 0.04699 0.06914 0.04908 0.07279 0.05278 C 0.08125 0.06088 0.08984 0.06898 0.09818 0.07801 C 0.10885 0.08912 0.11745 0.10764 0.1293 0.1132 C 0.13698 0.11644 0.14466 0.11898 0.15208 0.12338 C 0.18385 0.14074 0.16641 0.13704 0.20026 0.15347 C 0.2612 0.18241 0.23346 0.16505 0.29101 0.18889 C 0.30143 0.19306 0.31185 0.19815 0.32226 0.20394 C 0.33073 0.20834 0.33893 0.21574 0.34779 0.21898 C 0.38437 0.23241 0.40391 0.23403 0.43828 0.23912 C 0.65768 0.21852 0.53542 0.23866 0.63971 0.21389 L 0.68503 0.20394 C 0.68984 0.20255 0.69466 0.20139 0.69909 0.19885 C 0.70885 0.19306 0.71836 0.18681 0.72747 0.17871 C 0.73177 0.175 0.7345 0.1676 0.73893 0.16366 C 0.75299 0.14977 0.75677 0.14931 0.77018 0.14352 C 0.78047 0.13172 0.79258 0.12338 0.8013 0.1081 C 0.80599 0.09977 0.8099 0.08959 0.81549 0.08287 C 0.82344 0.07292 0.83268 0.06667 0.84088 0.05764 C 0.88841 0.00718 0.8569 0.03588 0.88359 0.0125 C 0.91159 -0.04861 0.89948 -0.02615 0.91758 -0.0581 C 0.9207 -0.07569 0.92539 -0.10254 0.93177 -0.11365 C 0.93659 -0.12361 0.94362 -0.13287 0.94857 -0.14375 C 0.95221 -0.15162 0.95417 -0.16111 0.95716 -0.16898 C 0.96172 -0.18125 0.96628 -0.19328 0.97135 -0.2044 C 0.97474 -0.2118 0.97917 -0.21736 0.98268 -0.22453 C 0.98581 -0.23102 0.98828 -0.23796 0.99115 -0.24467 C 0.99453 -0.26852 0.99232 -0.25879 0.99687 -0.27477 L 0.99687 -0.27986 " pathEditMode="relative" rAng="0" ptsTypes="AAAAAAAAAAAAAAAAAAAAAAAAAAAAAAA">
                                      <p:cBhvr>
                                        <p:cTn id="36" dur="2000" fill="hold"/>
                                        <p:tgtEl>
                                          <p:spTgt spid="10"/>
                                        </p:tgtEl>
                                        <p:attrNameLst>
                                          <p:attrName>ppt_x</p:attrName>
                                          <p:attrName>ppt_y</p:attrName>
                                        </p:attrNameLst>
                                      </p:cBhvr>
                                      <p:rCtr x="48333" y="-255"/>
                                    </p:animMotion>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
                                        </p:tgtEl>
                                        <p:attrNameLst>
                                          <p:attrName>style.visibility</p:attrName>
                                        </p:attrNameLst>
                                      </p:cBhvr>
                                      <p:to>
                                        <p:strVal val="visible"/>
                                      </p:to>
                                    </p:set>
                                    <p:anim calcmode="lin" valueType="num">
                                      <p:cBhvr>
                                        <p:cTn id="39"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
                                        </p:tgtEl>
                                        <p:attrNameLst>
                                          <p:attrName>ppt_y</p:attrName>
                                        </p:attrNameLst>
                                      </p:cBhvr>
                                      <p:tavLst>
                                        <p:tav tm="0">
                                          <p:val>
                                            <p:strVal val="#ppt_y"/>
                                          </p:val>
                                        </p:tav>
                                        <p:tav tm="100000">
                                          <p:val>
                                            <p:strVal val="#ppt_y"/>
                                          </p:val>
                                        </p:tav>
                                      </p:tavLst>
                                    </p:anim>
                                    <p:anim calcmode="lin" valueType="num">
                                      <p:cBhvr>
                                        <p:cTn id="41"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Effect transition="in" filter="fade">
                                      <p:cBhvr>
                                        <p:cTn id="48" dur="10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Effect transition="in" filter="fade">
                                      <p:cBhvr>
                                        <p:cTn id="53" dur="1000"/>
                                        <p:tgtEl>
                                          <p:spTgt spid="8"/>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9"/>
                                        </p:tgtEl>
                                        <p:attrNameLst>
                                          <p:attrName>r</p:attrName>
                                        </p:attrNameLst>
                                      </p:cBhvr>
                                    </p:animRot>
                                    <p:animRot by="-240000">
                                      <p:cBhvr>
                                        <p:cTn id="62" dur="200" fill="hold">
                                          <p:stCondLst>
                                            <p:cond delay="200"/>
                                          </p:stCondLst>
                                        </p:cTn>
                                        <p:tgtEl>
                                          <p:spTgt spid="9"/>
                                        </p:tgtEl>
                                        <p:attrNameLst>
                                          <p:attrName>r</p:attrName>
                                        </p:attrNameLst>
                                      </p:cBhvr>
                                    </p:animRot>
                                    <p:animRot by="240000">
                                      <p:cBhvr>
                                        <p:cTn id="63" dur="200" fill="hold">
                                          <p:stCondLst>
                                            <p:cond delay="400"/>
                                          </p:stCondLst>
                                        </p:cTn>
                                        <p:tgtEl>
                                          <p:spTgt spid="9"/>
                                        </p:tgtEl>
                                        <p:attrNameLst>
                                          <p:attrName>r</p:attrName>
                                        </p:attrNameLst>
                                      </p:cBhvr>
                                    </p:animRot>
                                    <p:animRot by="-240000">
                                      <p:cBhvr>
                                        <p:cTn id="64" dur="200" fill="hold">
                                          <p:stCondLst>
                                            <p:cond delay="600"/>
                                          </p:stCondLst>
                                        </p:cTn>
                                        <p:tgtEl>
                                          <p:spTgt spid="9"/>
                                        </p:tgtEl>
                                        <p:attrNameLst>
                                          <p:attrName>r</p:attrName>
                                        </p:attrNameLst>
                                      </p:cBhvr>
                                    </p:animRot>
                                    <p:animRot by="120000">
                                      <p:cBhvr>
                                        <p:cTn id="6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4"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4" y="304800"/>
            <a:ext cx="10104437" cy="624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ChangeArrowheads="1"/>
          </p:cNvSpPr>
          <p:nvPr/>
        </p:nvSpPr>
        <p:spPr bwMode="auto">
          <a:xfrm>
            <a:off x="4800600" y="6248401"/>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latin typeface="Times New Roman" panose="02020603050405020304" pitchFamily="18" charset="0"/>
              </a:rPr>
              <a:t>Đền thờ Pari </a:t>
            </a:r>
          </a:p>
        </p:txBody>
      </p:sp>
    </p:spTree>
    <p:extLst>
      <p:ext uri="{BB962C8B-B14F-4D97-AF65-F5344CB8AC3E}">
        <p14:creationId xmlns:p14="http://schemas.microsoft.com/office/powerpoint/2010/main" val="1847645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D44E3D-00A0-47CC-9068-47A13029D86E}"/>
              </a:ext>
            </a:extLst>
          </p:cNvPr>
          <p:cNvGrpSpPr/>
          <p:nvPr/>
        </p:nvGrpSpPr>
        <p:grpSpPr>
          <a:xfrm>
            <a:off x="0" y="0"/>
            <a:ext cx="4421198" cy="2151215"/>
            <a:chOff x="-92810" y="380049"/>
            <a:chExt cx="6797503" cy="2855415"/>
          </a:xfrm>
        </p:grpSpPr>
        <p:pic>
          <p:nvPicPr>
            <p:cNvPr id="3"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4"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Luyện</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đọc</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từ</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sp>
        <p:nvSpPr>
          <p:cNvPr id="5" name="Text Box 6"/>
          <p:cNvSpPr txBox="1">
            <a:spLocks noChangeArrowheads="1"/>
          </p:cNvSpPr>
          <p:nvPr/>
        </p:nvSpPr>
        <p:spPr bwMode="auto">
          <a:xfrm>
            <a:off x="-237275" y="2299215"/>
            <a:ext cx="6466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Lê</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 ô –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nác</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đô</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Vin - xi</a:t>
            </a:r>
          </a:p>
        </p:txBody>
      </p:sp>
      <p:sp>
        <p:nvSpPr>
          <p:cNvPr id="6" name="Text Box 6"/>
          <p:cNvSpPr txBox="1">
            <a:spLocks noChangeArrowheads="1"/>
          </p:cNvSpPr>
          <p:nvPr/>
        </p:nvSpPr>
        <p:spPr bwMode="auto">
          <a:xfrm>
            <a:off x="215162" y="3121471"/>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Khô</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luyện</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 Box 6"/>
          <p:cNvSpPr txBox="1">
            <a:spLocks noChangeArrowheads="1"/>
          </p:cNvSpPr>
          <p:nvPr/>
        </p:nvSpPr>
        <p:spPr bwMode="auto">
          <a:xfrm>
            <a:off x="215162" y="4063687"/>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Kiệt</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xuất</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215162" y="5063053"/>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Thời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phục</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hưng</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6229350" y="571500"/>
            <a:ext cx="0" cy="56769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7D44E3D-00A0-47CC-9068-47A13029D86E}"/>
              </a:ext>
            </a:extLst>
          </p:cNvPr>
          <p:cNvGrpSpPr/>
          <p:nvPr/>
        </p:nvGrpSpPr>
        <p:grpSpPr>
          <a:xfrm>
            <a:off x="6838950" y="73999"/>
            <a:ext cx="4421198" cy="2151215"/>
            <a:chOff x="-92810" y="380049"/>
            <a:chExt cx="6797503" cy="2855415"/>
          </a:xfrm>
        </p:grpSpPr>
        <p:pic>
          <p:nvPicPr>
            <p:cNvPr id="12"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13"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Luyện</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đọc</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câu</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sp>
        <p:nvSpPr>
          <p:cNvPr id="14" name="Text Box 3"/>
          <p:cNvSpPr txBox="1">
            <a:spLocks noChangeArrowheads="1"/>
          </p:cNvSpPr>
          <p:nvPr/>
        </p:nvSpPr>
        <p:spPr bwMode="auto">
          <a:xfrm>
            <a:off x="6468423" y="2225214"/>
            <a:ext cx="577511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Trong</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một</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nghìn</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quả</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trứng</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xưa</a:t>
            </a:r>
            <a:r>
              <a:rPr lang="en-US" sz="3600" b="1" dirty="0" smtClean="0">
                <a:solidFill>
                  <a:schemeClr val="accent6">
                    <a:lumMod val="50000"/>
                  </a:schemeClr>
                </a:solidFill>
                <a:latin typeface="Times New Roman" pitchFamily="18" charset="0"/>
                <a:cs typeface="Times New Roman" pitchFamily="18" charset="0"/>
              </a:rPr>
              <a:t> nay  </a:t>
            </a:r>
            <a:r>
              <a:rPr lang="en-US" sz="3600" b="1" dirty="0" err="1" smtClean="0">
                <a:solidFill>
                  <a:schemeClr val="accent6">
                    <a:lumMod val="50000"/>
                  </a:schemeClr>
                </a:solidFill>
                <a:latin typeface="Times New Roman" pitchFamily="18" charset="0"/>
                <a:cs typeface="Times New Roman" pitchFamily="18" charset="0"/>
              </a:rPr>
              <a:t>không</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có</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lấy</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hai</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quả</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hoàn</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toàn</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giống</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nhau</a:t>
            </a:r>
            <a:r>
              <a:rPr lang="en-US" sz="3600" b="1" dirty="0" smtClean="0">
                <a:solidFill>
                  <a:schemeClr val="accent6">
                    <a:lumMod val="50000"/>
                  </a:schemeClr>
                </a:solidFill>
                <a:latin typeface="Times New Roman" pitchFamily="18" charset="0"/>
                <a:cs typeface="Times New Roman" pitchFamily="18" charset="0"/>
              </a:rPr>
              <a:t> </a:t>
            </a:r>
            <a:r>
              <a:rPr lang="en-US" sz="3600" b="1" dirty="0" err="1" smtClean="0">
                <a:solidFill>
                  <a:schemeClr val="accent6">
                    <a:lumMod val="50000"/>
                  </a:schemeClr>
                </a:solidFill>
                <a:latin typeface="Times New Roman" pitchFamily="18" charset="0"/>
                <a:cs typeface="Times New Roman" pitchFamily="18" charset="0"/>
              </a:rPr>
              <a:t>đâu</a:t>
            </a:r>
            <a:r>
              <a:rPr lang="en-US" sz="3600" b="1" dirty="0" smtClean="0">
                <a:solidFill>
                  <a:schemeClr val="accent6">
                    <a:lumMod val="50000"/>
                  </a:schemeClr>
                </a:solidFill>
                <a:latin typeface="Times New Roman" pitchFamily="18" charset="0"/>
                <a:cs typeface="Times New Roman" pitchFamily="18" charset="0"/>
              </a:rPr>
              <a:t>.</a:t>
            </a:r>
          </a:p>
        </p:txBody>
      </p:sp>
      <p:sp>
        <p:nvSpPr>
          <p:cNvPr id="15" name="Text Box 3"/>
          <p:cNvSpPr txBox="1">
            <a:spLocks noChangeArrowheads="1"/>
          </p:cNvSpPr>
          <p:nvPr/>
        </p:nvSpPr>
        <p:spPr bwMode="auto">
          <a:xfrm>
            <a:off x="9262423" y="2756500"/>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4000" b="1" dirty="0" smtClean="0">
                <a:solidFill>
                  <a:schemeClr val="accent1">
                    <a:lumMod val="75000"/>
                  </a:schemeClr>
                </a:solidFill>
                <a:latin typeface="Times New Roman" pitchFamily="18" charset="0"/>
                <a:cs typeface="Times New Roman" pitchFamily="18" charset="0"/>
              </a:rPr>
              <a:t>/</a:t>
            </a:r>
            <a:endParaRPr lang="en-US" sz="4000" b="1" dirty="0" smtClean="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11990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5FFCC0-6FB4-441F-B023-870598A64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984" y="73886"/>
            <a:ext cx="10518213" cy="5518187"/>
          </a:xfrm>
          <a:prstGeom prst="rect">
            <a:avLst/>
          </a:prstGeom>
        </p:spPr>
      </p:pic>
      <p:sp>
        <p:nvSpPr>
          <p:cNvPr id="3" name="Freeform 50"/>
          <p:cNvSpPr/>
          <p:nvPr/>
        </p:nvSpPr>
        <p:spPr bwMode="auto">
          <a:xfrm>
            <a:off x="3555087" y="1270152"/>
            <a:ext cx="3272661" cy="4456128"/>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标题占位符 1"/>
          <p:cNvSpPr txBox="1"/>
          <p:nvPr/>
        </p:nvSpPr>
        <p:spPr>
          <a:xfrm rot="21218651">
            <a:off x="2210325" y="2753583"/>
            <a:ext cx="5176544" cy="255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66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Giải</a:t>
            </a:r>
            <a:r>
              <a:rPr lang="en-US" altLang="zh-CN" sz="66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66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nghĩa</a:t>
            </a:r>
            <a:r>
              <a:rPr lang="en-US" altLang="zh-CN" sz="66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p>
          <a:p>
            <a:pPr algn="ctr"/>
            <a:r>
              <a:rPr lang="en-US" altLang="zh-CN" sz="66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từ</a:t>
            </a:r>
            <a:r>
              <a:rPr lang="en-US" altLang="zh-CN" sz="66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66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khó</a:t>
            </a:r>
            <a:endParaRPr lang="zh-CN" altLang="en-US" sz="6600" dirty="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endParaRPr>
          </a:p>
        </p:txBody>
      </p:sp>
      <p:pic>
        <p:nvPicPr>
          <p:cNvPr id="5"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6"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7"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154" y="-54703"/>
            <a:ext cx="2769264" cy="27692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0" name="图形 7">
            <a:extLst>
              <a:ext uri="{FF2B5EF4-FFF2-40B4-BE49-F238E27FC236}">
                <a16:creationId xmlns:a16="http://schemas.microsoft.com/office/drawing/2014/main" id="{8E586361-32E5-40F4-AC92-285A82E0F998}"/>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318387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A402EC-2879-4AAF-8219-FBA39F7B940A}"/>
              </a:ext>
            </a:extLst>
          </p:cNvPr>
          <p:cNvSpPr/>
          <p:nvPr/>
        </p:nvSpPr>
        <p:spPr>
          <a:xfrm>
            <a:off x="1012300" y="3674695"/>
            <a:ext cx="5083700" cy="830997"/>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800" b="1" dirty="0">
                <a:solidFill>
                  <a:schemeClr val="bg2"/>
                </a:solidFill>
                <a:latin typeface="Cambria" panose="02040503050406030204" pitchFamily="18" charset="0"/>
                <a:cs typeface="Times New Roman" panose="02020603050405020304" pitchFamily="18" charset="0"/>
              </a:rPr>
              <a:t>-</a:t>
            </a:r>
            <a:endParaRPr lang="en-US" altLang="en-US" sz="4800" b="1" dirty="0">
              <a:solidFill>
                <a:srgbClr val="FF0000"/>
              </a:solidFill>
              <a:latin typeface="Cambria" panose="020405030504060302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17BA6D6-0C1D-4F7D-B229-BC7595C27A3C}"/>
              </a:ext>
            </a:extLst>
          </p:cNvPr>
          <p:cNvSpPr/>
          <p:nvPr/>
        </p:nvSpPr>
        <p:spPr>
          <a:xfrm>
            <a:off x="5809752" y="2659559"/>
            <a:ext cx="4389734" cy="830997"/>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800" b="1" dirty="0">
                <a:solidFill>
                  <a:schemeClr val="bg2"/>
                </a:solidFill>
                <a:latin typeface="Cambria" panose="02040503050406030204" pitchFamily="18" charset="0"/>
                <a:cs typeface="Times New Roman" panose="02020603050405020304" pitchFamily="18" charset="0"/>
              </a:rPr>
              <a:t>-</a:t>
            </a:r>
            <a:endParaRPr lang="en-US" altLang="en-US" sz="4800" b="1" dirty="0">
              <a:solidFill>
                <a:srgbClr val="FF0000"/>
              </a:solidFill>
              <a:latin typeface="Cambria" panose="02040503050406030204" pitchFamily="18" charset="0"/>
              <a:ea typeface="Arial" panose="020B0604020202020204" pitchFamily="34" charset="0"/>
              <a:cs typeface="Times New Roman" panose="02020603050405020304" pitchFamily="18" charset="0"/>
            </a:endParaRPr>
          </a:p>
        </p:txBody>
      </p:sp>
      <p:sp>
        <p:nvSpPr>
          <p:cNvPr id="4" name="Rectangle 4">
            <a:extLst>
              <a:ext uri="{FF2B5EF4-FFF2-40B4-BE49-F238E27FC236}">
                <a16:creationId xmlns:a16="http://schemas.microsoft.com/office/drawing/2014/main" id="{A9927237-9416-4E6C-9133-B98E76CB8535}"/>
              </a:ext>
            </a:extLst>
          </p:cNvPr>
          <p:cNvSpPr/>
          <p:nvPr/>
        </p:nvSpPr>
        <p:spPr>
          <a:xfrm>
            <a:off x="2894942" y="1702184"/>
            <a:ext cx="8396513" cy="584775"/>
          </a:xfrm>
          <a:custGeom>
            <a:avLst/>
            <a:gdLst>
              <a:gd name="connsiteX0" fmla="*/ 0 w 4054112"/>
              <a:gd name="connsiteY0" fmla="*/ 0 h 769441"/>
              <a:gd name="connsiteX1" fmla="*/ 619700 w 4054112"/>
              <a:gd name="connsiteY1" fmla="*/ 0 h 769441"/>
              <a:gd name="connsiteX2" fmla="*/ 1077235 w 4054112"/>
              <a:gd name="connsiteY2" fmla="*/ 0 h 769441"/>
              <a:gd name="connsiteX3" fmla="*/ 1696935 w 4054112"/>
              <a:gd name="connsiteY3" fmla="*/ 0 h 769441"/>
              <a:gd name="connsiteX4" fmla="*/ 2154471 w 4054112"/>
              <a:gd name="connsiteY4" fmla="*/ 0 h 769441"/>
              <a:gd name="connsiteX5" fmla="*/ 2733630 w 4054112"/>
              <a:gd name="connsiteY5" fmla="*/ 0 h 769441"/>
              <a:gd name="connsiteX6" fmla="*/ 3393871 w 4054112"/>
              <a:gd name="connsiteY6" fmla="*/ 0 h 769441"/>
              <a:gd name="connsiteX7" fmla="*/ 4054112 w 4054112"/>
              <a:gd name="connsiteY7" fmla="*/ 0 h 769441"/>
              <a:gd name="connsiteX8" fmla="*/ 4054112 w 4054112"/>
              <a:gd name="connsiteY8" fmla="*/ 369332 h 769441"/>
              <a:gd name="connsiteX9" fmla="*/ 4054112 w 4054112"/>
              <a:gd name="connsiteY9" fmla="*/ 769441 h 769441"/>
              <a:gd name="connsiteX10" fmla="*/ 3393871 w 4054112"/>
              <a:gd name="connsiteY10" fmla="*/ 769441 h 769441"/>
              <a:gd name="connsiteX11" fmla="*/ 2814712 w 4054112"/>
              <a:gd name="connsiteY11" fmla="*/ 769441 h 769441"/>
              <a:gd name="connsiteX12" fmla="*/ 2316635 w 4054112"/>
              <a:gd name="connsiteY12" fmla="*/ 769441 h 769441"/>
              <a:gd name="connsiteX13" fmla="*/ 1818559 w 4054112"/>
              <a:gd name="connsiteY13" fmla="*/ 769441 h 769441"/>
              <a:gd name="connsiteX14" fmla="*/ 1198859 w 4054112"/>
              <a:gd name="connsiteY14" fmla="*/ 769441 h 769441"/>
              <a:gd name="connsiteX15" fmla="*/ 700782 w 4054112"/>
              <a:gd name="connsiteY15" fmla="*/ 769441 h 769441"/>
              <a:gd name="connsiteX16" fmla="*/ 0 w 4054112"/>
              <a:gd name="connsiteY16" fmla="*/ 769441 h 769441"/>
              <a:gd name="connsiteX17" fmla="*/ 0 w 4054112"/>
              <a:gd name="connsiteY17" fmla="*/ 400109 h 769441"/>
              <a:gd name="connsiteX18" fmla="*/ 0 w 4054112"/>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4112" h="769441" fill="none" extrusionOk="0">
                <a:moveTo>
                  <a:pt x="0" y="0"/>
                </a:moveTo>
                <a:cubicBezTo>
                  <a:pt x="278166" y="-41281"/>
                  <a:pt x="464220" y="47550"/>
                  <a:pt x="619700" y="0"/>
                </a:cubicBezTo>
                <a:cubicBezTo>
                  <a:pt x="775180" y="-47550"/>
                  <a:pt x="898487" y="25805"/>
                  <a:pt x="1077235" y="0"/>
                </a:cubicBezTo>
                <a:cubicBezTo>
                  <a:pt x="1255984" y="-25805"/>
                  <a:pt x="1555367" y="19953"/>
                  <a:pt x="1696935" y="0"/>
                </a:cubicBezTo>
                <a:cubicBezTo>
                  <a:pt x="1838503" y="-19953"/>
                  <a:pt x="2061218" y="2637"/>
                  <a:pt x="2154471" y="0"/>
                </a:cubicBezTo>
                <a:cubicBezTo>
                  <a:pt x="2247724" y="-2637"/>
                  <a:pt x="2597115" y="32819"/>
                  <a:pt x="2733630" y="0"/>
                </a:cubicBezTo>
                <a:cubicBezTo>
                  <a:pt x="2870145" y="-32819"/>
                  <a:pt x="3166539" y="65982"/>
                  <a:pt x="3393871" y="0"/>
                </a:cubicBezTo>
                <a:cubicBezTo>
                  <a:pt x="3621203" y="-65982"/>
                  <a:pt x="3832464" y="39826"/>
                  <a:pt x="4054112" y="0"/>
                </a:cubicBezTo>
                <a:cubicBezTo>
                  <a:pt x="4078477" y="126668"/>
                  <a:pt x="4022117" y="244724"/>
                  <a:pt x="4054112" y="369332"/>
                </a:cubicBezTo>
                <a:cubicBezTo>
                  <a:pt x="4086107" y="493940"/>
                  <a:pt x="4011253" y="679961"/>
                  <a:pt x="4054112" y="769441"/>
                </a:cubicBezTo>
                <a:cubicBezTo>
                  <a:pt x="3830701" y="809536"/>
                  <a:pt x="3675857" y="755471"/>
                  <a:pt x="3393871" y="769441"/>
                </a:cubicBezTo>
                <a:cubicBezTo>
                  <a:pt x="3111885" y="783411"/>
                  <a:pt x="3083982" y="763344"/>
                  <a:pt x="2814712" y="769441"/>
                </a:cubicBezTo>
                <a:cubicBezTo>
                  <a:pt x="2545442" y="775538"/>
                  <a:pt x="2522236" y="759228"/>
                  <a:pt x="2316635" y="769441"/>
                </a:cubicBezTo>
                <a:cubicBezTo>
                  <a:pt x="2111034" y="779654"/>
                  <a:pt x="1930516" y="753396"/>
                  <a:pt x="1818559" y="769441"/>
                </a:cubicBezTo>
                <a:cubicBezTo>
                  <a:pt x="1706602" y="785486"/>
                  <a:pt x="1322939" y="715912"/>
                  <a:pt x="1198859" y="769441"/>
                </a:cubicBezTo>
                <a:cubicBezTo>
                  <a:pt x="1074779" y="822970"/>
                  <a:pt x="826901" y="761748"/>
                  <a:pt x="700782" y="769441"/>
                </a:cubicBezTo>
                <a:cubicBezTo>
                  <a:pt x="574663" y="777134"/>
                  <a:pt x="317940" y="687425"/>
                  <a:pt x="0" y="769441"/>
                </a:cubicBezTo>
                <a:cubicBezTo>
                  <a:pt x="-1604" y="667117"/>
                  <a:pt x="20330" y="559553"/>
                  <a:pt x="0" y="400109"/>
                </a:cubicBezTo>
                <a:cubicBezTo>
                  <a:pt x="-20330" y="240665"/>
                  <a:pt x="14086" y="188744"/>
                  <a:pt x="0" y="0"/>
                </a:cubicBezTo>
                <a:close/>
              </a:path>
              <a:path w="4054112" h="769441" stroke="0" extrusionOk="0">
                <a:moveTo>
                  <a:pt x="0" y="0"/>
                </a:moveTo>
                <a:cubicBezTo>
                  <a:pt x="192366" y="-28540"/>
                  <a:pt x="302709" y="8819"/>
                  <a:pt x="498077" y="0"/>
                </a:cubicBezTo>
                <a:cubicBezTo>
                  <a:pt x="693445" y="-8819"/>
                  <a:pt x="894852" y="50468"/>
                  <a:pt x="1077235" y="0"/>
                </a:cubicBezTo>
                <a:cubicBezTo>
                  <a:pt x="1259618" y="-50468"/>
                  <a:pt x="1460529" y="5292"/>
                  <a:pt x="1696935" y="0"/>
                </a:cubicBezTo>
                <a:cubicBezTo>
                  <a:pt x="1933341" y="-5292"/>
                  <a:pt x="2010992" y="12703"/>
                  <a:pt x="2154471" y="0"/>
                </a:cubicBezTo>
                <a:cubicBezTo>
                  <a:pt x="2297950" y="-12703"/>
                  <a:pt x="2521357" y="22893"/>
                  <a:pt x="2774171" y="0"/>
                </a:cubicBezTo>
                <a:cubicBezTo>
                  <a:pt x="3026985" y="-22893"/>
                  <a:pt x="3221483" y="39163"/>
                  <a:pt x="3434412" y="0"/>
                </a:cubicBezTo>
                <a:cubicBezTo>
                  <a:pt x="3647341" y="-39163"/>
                  <a:pt x="3767121" y="27740"/>
                  <a:pt x="4054112" y="0"/>
                </a:cubicBezTo>
                <a:cubicBezTo>
                  <a:pt x="4065662" y="77720"/>
                  <a:pt x="4026270" y="286404"/>
                  <a:pt x="4054112" y="361637"/>
                </a:cubicBezTo>
                <a:cubicBezTo>
                  <a:pt x="4081954" y="436870"/>
                  <a:pt x="4052598" y="608028"/>
                  <a:pt x="4054112" y="769441"/>
                </a:cubicBezTo>
                <a:cubicBezTo>
                  <a:pt x="3915274" y="798880"/>
                  <a:pt x="3758258" y="715114"/>
                  <a:pt x="3556035" y="769441"/>
                </a:cubicBezTo>
                <a:cubicBezTo>
                  <a:pt x="3353812" y="823768"/>
                  <a:pt x="3158218" y="762849"/>
                  <a:pt x="3017418" y="769441"/>
                </a:cubicBezTo>
                <a:cubicBezTo>
                  <a:pt x="2876618" y="776033"/>
                  <a:pt x="2654642" y="738334"/>
                  <a:pt x="2519341" y="769441"/>
                </a:cubicBezTo>
                <a:cubicBezTo>
                  <a:pt x="2384040" y="800548"/>
                  <a:pt x="2068745" y="744587"/>
                  <a:pt x="1899641" y="769441"/>
                </a:cubicBezTo>
                <a:cubicBezTo>
                  <a:pt x="1730537" y="794295"/>
                  <a:pt x="1517191" y="754728"/>
                  <a:pt x="1401564" y="769441"/>
                </a:cubicBezTo>
                <a:cubicBezTo>
                  <a:pt x="1285937" y="784154"/>
                  <a:pt x="1160009" y="753788"/>
                  <a:pt x="944029" y="769441"/>
                </a:cubicBezTo>
                <a:cubicBezTo>
                  <a:pt x="728050" y="785094"/>
                  <a:pt x="306069" y="664560"/>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sz="3200" dirty="0" err="1">
                <a:latin typeface="Cambria" panose="02040503050406030204" pitchFamily="18" charset="0"/>
              </a:rPr>
              <a:t>dày</a:t>
            </a:r>
            <a:r>
              <a:rPr lang="en-US" sz="3200" dirty="0">
                <a:latin typeface="Cambria" panose="02040503050406030204" pitchFamily="18" charset="0"/>
              </a:rPr>
              <a:t> </a:t>
            </a:r>
            <a:r>
              <a:rPr lang="en-US" sz="3200" dirty="0" err="1">
                <a:latin typeface="Cambria" panose="02040503050406030204" pitchFamily="18" charset="0"/>
              </a:rPr>
              <a:t>công</a:t>
            </a:r>
            <a:r>
              <a:rPr lang="en-US" sz="3200" dirty="0">
                <a:latin typeface="Cambria" panose="02040503050406030204" pitchFamily="18" charset="0"/>
              </a:rPr>
              <a:t> </a:t>
            </a:r>
            <a:r>
              <a:rPr lang="en-US" sz="3200" dirty="0" err="1">
                <a:latin typeface="Cambria" panose="02040503050406030204" pitchFamily="18" charset="0"/>
              </a:rPr>
              <a:t>luyện</a:t>
            </a:r>
            <a:r>
              <a:rPr lang="en-US" sz="3200" dirty="0">
                <a:latin typeface="Cambria" panose="02040503050406030204" pitchFamily="18" charset="0"/>
              </a:rPr>
              <a:t> </a:t>
            </a:r>
            <a:r>
              <a:rPr lang="en-US" sz="3200" dirty="0" err="1">
                <a:latin typeface="Cambria" panose="02040503050406030204" pitchFamily="18" charset="0"/>
              </a:rPr>
              <a:t>tập</a:t>
            </a:r>
            <a:r>
              <a:rPr lang="en-US" sz="3200" dirty="0">
                <a:latin typeface="Cambria" panose="02040503050406030204" pitchFamily="18" charset="0"/>
              </a:rPr>
              <a:t>, </a:t>
            </a:r>
            <a:r>
              <a:rPr lang="en-US" sz="3200" dirty="0" err="1">
                <a:latin typeface="Cambria" panose="02040503050406030204" pitchFamily="18" charset="0"/>
              </a:rPr>
              <a:t>không</a:t>
            </a:r>
            <a:r>
              <a:rPr lang="en-US" sz="3200" dirty="0">
                <a:latin typeface="Cambria" panose="02040503050406030204" pitchFamily="18" charset="0"/>
              </a:rPr>
              <a:t> </a:t>
            </a:r>
            <a:r>
              <a:rPr lang="en-US" sz="3200" dirty="0" err="1">
                <a:latin typeface="Cambria" panose="02040503050406030204" pitchFamily="18" charset="0"/>
              </a:rPr>
              <a:t>nề</a:t>
            </a:r>
            <a:r>
              <a:rPr lang="en-US" sz="3200" dirty="0">
                <a:latin typeface="Cambria" panose="02040503050406030204" pitchFamily="18" charset="0"/>
              </a:rPr>
              <a:t> </a:t>
            </a:r>
            <a:r>
              <a:rPr lang="en-US" sz="3200" dirty="0" err="1">
                <a:latin typeface="Cambria" panose="02040503050406030204" pitchFamily="18" charset="0"/>
              </a:rPr>
              <a:t>hà</a:t>
            </a:r>
            <a:r>
              <a:rPr lang="en-US" sz="3200" dirty="0">
                <a:latin typeface="Cambria" panose="02040503050406030204" pitchFamily="18" charset="0"/>
              </a:rPr>
              <a:t> </a:t>
            </a:r>
            <a:r>
              <a:rPr lang="en-US" sz="3200" dirty="0" err="1">
                <a:latin typeface="Cambria" panose="02040503050406030204" pitchFamily="18" charset="0"/>
              </a:rPr>
              <a:t>vất</a:t>
            </a:r>
            <a:r>
              <a:rPr lang="en-US" sz="3200" dirty="0">
                <a:latin typeface="Cambria" panose="02040503050406030204" pitchFamily="18" charset="0"/>
              </a:rPr>
              <a:t> </a:t>
            </a:r>
            <a:r>
              <a:rPr lang="en-US" sz="3200" dirty="0" err="1">
                <a:latin typeface="Cambria" panose="02040503050406030204" pitchFamily="18" charset="0"/>
              </a:rPr>
              <a:t>vả</a:t>
            </a:r>
            <a:r>
              <a:rPr lang="en-US" sz="3200" dirty="0" smtClean="0">
                <a:latin typeface="Cambria" panose="02040503050406030204" pitchFamily="18" charset="0"/>
              </a:rPr>
              <a:t>.</a:t>
            </a:r>
            <a:endParaRPr lang="en-US" altLang="en-US" sz="4000" b="1" dirty="0">
              <a:solidFill>
                <a:srgbClr val="FF0000"/>
              </a:solidFill>
              <a:latin typeface="Cambria" panose="020405030504060302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922462" y="1764972"/>
            <a:ext cx="2297424" cy="769441"/>
          </a:xfrm>
          <a:prstGeom prst="rect">
            <a:avLst/>
          </a:prstGeom>
          <a:noFill/>
        </p:spPr>
        <p:txBody>
          <a:bodyPr wrap="none" rtlCol="0">
            <a:spAutoFit/>
          </a:bodyPr>
          <a:lstStyle/>
          <a:p>
            <a:r>
              <a:rPr lang="en-US" sz="4400" b="1" dirty="0" err="1" smtClean="0">
                <a:solidFill>
                  <a:schemeClr val="bg1"/>
                </a:solidFill>
                <a:latin typeface="Cambria" panose="02040503050406030204" pitchFamily="18" charset="0"/>
              </a:rPr>
              <a:t>Chóp</a:t>
            </a:r>
            <a:r>
              <a:rPr lang="en-US" sz="4400" b="1" dirty="0" smtClean="0">
                <a:solidFill>
                  <a:schemeClr val="bg1"/>
                </a:solidFill>
                <a:latin typeface="Cambria" panose="02040503050406030204" pitchFamily="18" charset="0"/>
              </a:rPr>
              <a:t> </a:t>
            </a:r>
            <a:r>
              <a:rPr lang="en-US" sz="4400" b="1" dirty="0" err="1" smtClean="0">
                <a:solidFill>
                  <a:schemeClr val="bg1"/>
                </a:solidFill>
                <a:latin typeface="Cambria" panose="02040503050406030204" pitchFamily="18" charset="0"/>
              </a:rPr>
              <a:t>bu</a:t>
            </a:r>
            <a:endParaRPr lang="en-US" sz="4400" b="1" dirty="0">
              <a:solidFill>
                <a:schemeClr val="bg1"/>
              </a:solidFill>
              <a:latin typeface="Cambria" panose="02040503050406030204" pitchFamily="18" charset="0"/>
            </a:endParaRPr>
          </a:p>
        </p:txBody>
      </p:sp>
      <p:sp>
        <p:nvSpPr>
          <p:cNvPr id="6" name="Rectangle 4">
            <a:extLst>
              <a:ext uri="{FF2B5EF4-FFF2-40B4-BE49-F238E27FC236}">
                <a16:creationId xmlns:a16="http://schemas.microsoft.com/office/drawing/2014/main" id="{A9927237-9416-4E6C-9133-B98E76CB8535}"/>
              </a:ext>
            </a:extLst>
          </p:cNvPr>
          <p:cNvSpPr/>
          <p:nvPr/>
        </p:nvSpPr>
        <p:spPr>
          <a:xfrm>
            <a:off x="2859399" y="3429000"/>
            <a:ext cx="8396513" cy="584775"/>
          </a:xfrm>
          <a:custGeom>
            <a:avLst/>
            <a:gdLst>
              <a:gd name="connsiteX0" fmla="*/ 0 w 4054112"/>
              <a:gd name="connsiteY0" fmla="*/ 0 h 769441"/>
              <a:gd name="connsiteX1" fmla="*/ 619700 w 4054112"/>
              <a:gd name="connsiteY1" fmla="*/ 0 h 769441"/>
              <a:gd name="connsiteX2" fmla="*/ 1077235 w 4054112"/>
              <a:gd name="connsiteY2" fmla="*/ 0 h 769441"/>
              <a:gd name="connsiteX3" fmla="*/ 1696935 w 4054112"/>
              <a:gd name="connsiteY3" fmla="*/ 0 h 769441"/>
              <a:gd name="connsiteX4" fmla="*/ 2154471 w 4054112"/>
              <a:gd name="connsiteY4" fmla="*/ 0 h 769441"/>
              <a:gd name="connsiteX5" fmla="*/ 2733630 w 4054112"/>
              <a:gd name="connsiteY5" fmla="*/ 0 h 769441"/>
              <a:gd name="connsiteX6" fmla="*/ 3393871 w 4054112"/>
              <a:gd name="connsiteY6" fmla="*/ 0 h 769441"/>
              <a:gd name="connsiteX7" fmla="*/ 4054112 w 4054112"/>
              <a:gd name="connsiteY7" fmla="*/ 0 h 769441"/>
              <a:gd name="connsiteX8" fmla="*/ 4054112 w 4054112"/>
              <a:gd name="connsiteY8" fmla="*/ 369332 h 769441"/>
              <a:gd name="connsiteX9" fmla="*/ 4054112 w 4054112"/>
              <a:gd name="connsiteY9" fmla="*/ 769441 h 769441"/>
              <a:gd name="connsiteX10" fmla="*/ 3393871 w 4054112"/>
              <a:gd name="connsiteY10" fmla="*/ 769441 h 769441"/>
              <a:gd name="connsiteX11" fmla="*/ 2814712 w 4054112"/>
              <a:gd name="connsiteY11" fmla="*/ 769441 h 769441"/>
              <a:gd name="connsiteX12" fmla="*/ 2316635 w 4054112"/>
              <a:gd name="connsiteY12" fmla="*/ 769441 h 769441"/>
              <a:gd name="connsiteX13" fmla="*/ 1818559 w 4054112"/>
              <a:gd name="connsiteY13" fmla="*/ 769441 h 769441"/>
              <a:gd name="connsiteX14" fmla="*/ 1198859 w 4054112"/>
              <a:gd name="connsiteY14" fmla="*/ 769441 h 769441"/>
              <a:gd name="connsiteX15" fmla="*/ 700782 w 4054112"/>
              <a:gd name="connsiteY15" fmla="*/ 769441 h 769441"/>
              <a:gd name="connsiteX16" fmla="*/ 0 w 4054112"/>
              <a:gd name="connsiteY16" fmla="*/ 769441 h 769441"/>
              <a:gd name="connsiteX17" fmla="*/ 0 w 4054112"/>
              <a:gd name="connsiteY17" fmla="*/ 400109 h 769441"/>
              <a:gd name="connsiteX18" fmla="*/ 0 w 4054112"/>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4112" h="769441" fill="none" extrusionOk="0">
                <a:moveTo>
                  <a:pt x="0" y="0"/>
                </a:moveTo>
                <a:cubicBezTo>
                  <a:pt x="278166" y="-41281"/>
                  <a:pt x="464220" y="47550"/>
                  <a:pt x="619700" y="0"/>
                </a:cubicBezTo>
                <a:cubicBezTo>
                  <a:pt x="775180" y="-47550"/>
                  <a:pt x="898487" y="25805"/>
                  <a:pt x="1077235" y="0"/>
                </a:cubicBezTo>
                <a:cubicBezTo>
                  <a:pt x="1255984" y="-25805"/>
                  <a:pt x="1555367" y="19953"/>
                  <a:pt x="1696935" y="0"/>
                </a:cubicBezTo>
                <a:cubicBezTo>
                  <a:pt x="1838503" y="-19953"/>
                  <a:pt x="2061218" y="2637"/>
                  <a:pt x="2154471" y="0"/>
                </a:cubicBezTo>
                <a:cubicBezTo>
                  <a:pt x="2247724" y="-2637"/>
                  <a:pt x="2597115" y="32819"/>
                  <a:pt x="2733630" y="0"/>
                </a:cubicBezTo>
                <a:cubicBezTo>
                  <a:pt x="2870145" y="-32819"/>
                  <a:pt x="3166539" y="65982"/>
                  <a:pt x="3393871" y="0"/>
                </a:cubicBezTo>
                <a:cubicBezTo>
                  <a:pt x="3621203" y="-65982"/>
                  <a:pt x="3832464" y="39826"/>
                  <a:pt x="4054112" y="0"/>
                </a:cubicBezTo>
                <a:cubicBezTo>
                  <a:pt x="4078477" y="126668"/>
                  <a:pt x="4022117" y="244724"/>
                  <a:pt x="4054112" y="369332"/>
                </a:cubicBezTo>
                <a:cubicBezTo>
                  <a:pt x="4086107" y="493940"/>
                  <a:pt x="4011253" y="679961"/>
                  <a:pt x="4054112" y="769441"/>
                </a:cubicBezTo>
                <a:cubicBezTo>
                  <a:pt x="3830701" y="809536"/>
                  <a:pt x="3675857" y="755471"/>
                  <a:pt x="3393871" y="769441"/>
                </a:cubicBezTo>
                <a:cubicBezTo>
                  <a:pt x="3111885" y="783411"/>
                  <a:pt x="3083982" y="763344"/>
                  <a:pt x="2814712" y="769441"/>
                </a:cubicBezTo>
                <a:cubicBezTo>
                  <a:pt x="2545442" y="775538"/>
                  <a:pt x="2522236" y="759228"/>
                  <a:pt x="2316635" y="769441"/>
                </a:cubicBezTo>
                <a:cubicBezTo>
                  <a:pt x="2111034" y="779654"/>
                  <a:pt x="1930516" y="753396"/>
                  <a:pt x="1818559" y="769441"/>
                </a:cubicBezTo>
                <a:cubicBezTo>
                  <a:pt x="1706602" y="785486"/>
                  <a:pt x="1322939" y="715912"/>
                  <a:pt x="1198859" y="769441"/>
                </a:cubicBezTo>
                <a:cubicBezTo>
                  <a:pt x="1074779" y="822970"/>
                  <a:pt x="826901" y="761748"/>
                  <a:pt x="700782" y="769441"/>
                </a:cubicBezTo>
                <a:cubicBezTo>
                  <a:pt x="574663" y="777134"/>
                  <a:pt x="317940" y="687425"/>
                  <a:pt x="0" y="769441"/>
                </a:cubicBezTo>
                <a:cubicBezTo>
                  <a:pt x="-1604" y="667117"/>
                  <a:pt x="20330" y="559553"/>
                  <a:pt x="0" y="400109"/>
                </a:cubicBezTo>
                <a:cubicBezTo>
                  <a:pt x="-20330" y="240665"/>
                  <a:pt x="14086" y="188744"/>
                  <a:pt x="0" y="0"/>
                </a:cubicBezTo>
                <a:close/>
              </a:path>
              <a:path w="4054112" h="769441" stroke="0" extrusionOk="0">
                <a:moveTo>
                  <a:pt x="0" y="0"/>
                </a:moveTo>
                <a:cubicBezTo>
                  <a:pt x="192366" y="-28540"/>
                  <a:pt x="302709" y="8819"/>
                  <a:pt x="498077" y="0"/>
                </a:cubicBezTo>
                <a:cubicBezTo>
                  <a:pt x="693445" y="-8819"/>
                  <a:pt x="894852" y="50468"/>
                  <a:pt x="1077235" y="0"/>
                </a:cubicBezTo>
                <a:cubicBezTo>
                  <a:pt x="1259618" y="-50468"/>
                  <a:pt x="1460529" y="5292"/>
                  <a:pt x="1696935" y="0"/>
                </a:cubicBezTo>
                <a:cubicBezTo>
                  <a:pt x="1933341" y="-5292"/>
                  <a:pt x="2010992" y="12703"/>
                  <a:pt x="2154471" y="0"/>
                </a:cubicBezTo>
                <a:cubicBezTo>
                  <a:pt x="2297950" y="-12703"/>
                  <a:pt x="2521357" y="22893"/>
                  <a:pt x="2774171" y="0"/>
                </a:cubicBezTo>
                <a:cubicBezTo>
                  <a:pt x="3026985" y="-22893"/>
                  <a:pt x="3221483" y="39163"/>
                  <a:pt x="3434412" y="0"/>
                </a:cubicBezTo>
                <a:cubicBezTo>
                  <a:pt x="3647341" y="-39163"/>
                  <a:pt x="3767121" y="27740"/>
                  <a:pt x="4054112" y="0"/>
                </a:cubicBezTo>
                <a:cubicBezTo>
                  <a:pt x="4065662" y="77720"/>
                  <a:pt x="4026270" y="286404"/>
                  <a:pt x="4054112" y="361637"/>
                </a:cubicBezTo>
                <a:cubicBezTo>
                  <a:pt x="4081954" y="436870"/>
                  <a:pt x="4052598" y="608028"/>
                  <a:pt x="4054112" y="769441"/>
                </a:cubicBezTo>
                <a:cubicBezTo>
                  <a:pt x="3915274" y="798880"/>
                  <a:pt x="3758258" y="715114"/>
                  <a:pt x="3556035" y="769441"/>
                </a:cubicBezTo>
                <a:cubicBezTo>
                  <a:pt x="3353812" y="823768"/>
                  <a:pt x="3158218" y="762849"/>
                  <a:pt x="3017418" y="769441"/>
                </a:cubicBezTo>
                <a:cubicBezTo>
                  <a:pt x="2876618" y="776033"/>
                  <a:pt x="2654642" y="738334"/>
                  <a:pt x="2519341" y="769441"/>
                </a:cubicBezTo>
                <a:cubicBezTo>
                  <a:pt x="2384040" y="800548"/>
                  <a:pt x="2068745" y="744587"/>
                  <a:pt x="1899641" y="769441"/>
                </a:cubicBezTo>
                <a:cubicBezTo>
                  <a:pt x="1730537" y="794295"/>
                  <a:pt x="1517191" y="754728"/>
                  <a:pt x="1401564" y="769441"/>
                </a:cubicBezTo>
                <a:cubicBezTo>
                  <a:pt x="1285937" y="784154"/>
                  <a:pt x="1160009" y="753788"/>
                  <a:pt x="944029" y="769441"/>
                </a:cubicBezTo>
                <a:cubicBezTo>
                  <a:pt x="728050" y="785094"/>
                  <a:pt x="306069" y="664560"/>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tài</a:t>
            </a:r>
            <a:r>
              <a:rPr lang="en-US" sz="3200" dirty="0">
                <a:latin typeface="Cambria" panose="02040503050406030204" pitchFamily="18" charset="0"/>
              </a:rPr>
              <a:t> </a:t>
            </a:r>
            <a:r>
              <a:rPr lang="en-US" sz="3200" dirty="0" err="1">
                <a:latin typeface="Cambria" panose="02040503050406030204" pitchFamily="18" charset="0"/>
              </a:rPr>
              <a:t>năng</a:t>
            </a:r>
            <a:r>
              <a:rPr lang="en-US" sz="3200" dirty="0">
                <a:latin typeface="Cambria" panose="02040503050406030204" pitchFamily="18" charset="0"/>
              </a:rPr>
              <a:t>, </a:t>
            </a:r>
            <a:r>
              <a:rPr lang="en-US" sz="3200" dirty="0" err="1">
                <a:latin typeface="Cambria" panose="02040503050406030204" pitchFamily="18" charset="0"/>
              </a:rPr>
              <a:t>giá</a:t>
            </a:r>
            <a:r>
              <a:rPr lang="en-US" sz="3200" dirty="0">
                <a:latin typeface="Cambria" panose="02040503050406030204" pitchFamily="18" charset="0"/>
              </a:rPr>
              <a:t> </a:t>
            </a:r>
            <a:r>
              <a:rPr lang="en-US" sz="3200" dirty="0" err="1">
                <a:latin typeface="Cambria" panose="02040503050406030204" pitchFamily="18" charset="0"/>
              </a:rPr>
              <a:t>trị</a:t>
            </a:r>
            <a:r>
              <a:rPr lang="en-US" sz="3200" dirty="0">
                <a:latin typeface="Cambria" panose="02040503050406030204" pitchFamily="18" charset="0"/>
              </a:rPr>
              <a:t> </a:t>
            </a:r>
            <a:r>
              <a:rPr lang="en-US" sz="3200" dirty="0" err="1">
                <a:latin typeface="Cambria" panose="02040503050406030204" pitchFamily="18" charset="0"/>
              </a:rPr>
              <a:t>nổi</a:t>
            </a:r>
            <a:r>
              <a:rPr lang="en-US" sz="3200" dirty="0">
                <a:latin typeface="Cambria" panose="02040503050406030204" pitchFamily="18" charset="0"/>
              </a:rPr>
              <a:t> </a:t>
            </a:r>
            <a:r>
              <a:rPr lang="en-US" sz="3200" dirty="0" err="1">
                <a:latin typeface="Cambria" panose="02040503050406030204" pitchFamily="18" charset="0"/>
              </a:rPr>
              <a:t>bật</a:t>
            </a:r>
            <a:endParaRPr lang="en-US" altLang="en-US" sz="4000" b="1" dirty="0">
              <a:solidFill>
                <a:srgbClr val="FF0000"/>
              </a:solidFill>
              <a:latin typeface="Cambria" panose="02040503050406030204" pitchFamily="18" charset="0"/>
              <a:ea typeface="Arial" panose="020B0604020202020204" pitchFamily="34" charset="0"/>
              <a:cs typeface="Times New Roman" panose="02020603050405020304" pitchFamily="18" charset="0"/>
            </a:endParaRPr>
          </a:p>
        </p:txBody>
      </p:sp>
      <p:pic>
        <p:nvPicPr>
          <p:cNvPr id="7"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730">
            <a:off x="346681" y="2936975"/>
            <a:ext cx="2467003" cy="1766798"/>
          </a:xfrm>
          <a:prstGeom prst="rect">
            <a:avLst/>
          </a:prstGeom>
        </p:spPr>
      </p:pic>
      <p:sp>
        <p:nvSpPr>
          <p:cNvPr id="8" name="TextBox 7"/>
          <p:cNvSpPr txBox="1"/>
          <p:nvPr/>
        </p:nvSpPr>
        <p:spPr>
          <a:xfrm>
            <a:off x="886919" y="3491788"/>
            <a:ext cx="1665392" cy="523220"/>
          </a:xfrm>
          <a:prstGeom prst="rect">
            <a:avLst/>
          </a:prstGeom>
          <a:noFill/>
        </p:spPr>
        <p:txBody>
          <a:bodyPr wrap="none" rtlCol="0">
            <a:spAutoFit/>
          </a:bodyPr>
          <a:lstStyle/>
          <a:p>
            <a:r>
              <a:rPr lang="en-US" sz="2800" b="1" dirty="0" err="1">
                <a:latin typeface="Cambria" panose="02040503050406030204" pitchFamily="18" charset="0"/>
              </a:rPr>
              <a:t>Kiệt</a:t>
            </a:r>
            <a:r>
              <a:rPr lang="en-US" sz="2800" b="1" dirty="0">
                <a:latin typeface="Cambria" panose="02040503050406030204" pitchFamily="18" charset="0"/>
              </a:rPr>
              <a:t> </a:t>
            </a:r>
            <a:r>
              <a:rPr lang="en-US" sz="2800" b="1" dirty="0" err="1">
                <a:latin typeface="Cambria" panose="02040503050406030204" pitchFamily="18" charset="0"/>
              </a:rPr>
              <a:t>xuất</a:t>
            </a:r>
            <a:endParaRPr lang="en-US" sz="4400" b="1" dirty="0">
              <a:solidFill>
                <a:schemeClr val="bg1"/>
              </a:solidFill>
              <a:latin typeface="Cambria" panose="02040503050406030204" pitchFamily="18"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3730">
            <a:off x="534624" y="1362559"/>
            <a:ext cx="2467003" cy="1766798"/>
          </a:xfrm>
          <a:prstGeom prst="rect">
            <a:avLst/>
          </a:prstGeom>
        </p:spPr>
      </p:pic>
      <p:sp>
        <p:nvSpPr>
          <p:cNvPr id="10" name="TextBox 9"/>
          <p:cNvSpPr txBox="1"/>
          <p:nvPr/>
        </p:nvSpPr>
        <p:spPr>
          <a:xfrm>
            <a:off x="1074862" y="1917372"/>
            <a:ext cx="1832105" cy="523220"/>
          </a:xfrm>
          <a:prstGeom prst="rect">
            <a:avLst/>
          </a:prstGeom>
          <a:noFill/>
        </p:spPr>
        <p:txBody>
          <a:bodyPr wrap="none" rtlCol="0">
            <a:spAutoFit/>
          </a:bodyPr>
          <a:lstStyle/>
          <a:p>
            <a:r>
              <a:rPr lang="en-US" sz="2800" b="1" dirty="0" err="1">
                <a:latin typeface="Cambria" panose="02040503050406030204" pitchFamily="18" charset="0"/>
              </a:rPr>
              <a:t>Khổ</a:t>
            </a:r>
            <a:r>
              <a:rPr lang="en-US" sz="2800" b="1" dirty="0">
                <a:latin typeface="Cambria" panose="02040503050406030204" pitchFamily="18" charset="0"/>
              </a:rPr>
              <a:t> </a:t>
            </a:r>
            <a:r>
              <a:rPr lang="en-US" sz="2800" b="1" dirty="0" err="1">
                <a:latin typeface="Cambria" panose="02040503050406030204" pitchFamily="18" charset="0"/>
              </a:rPr>
              <a:t>luyện</a:t>
            </a:r>
            <a:endParaRPr lang="en-US" sz="44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1173255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5FFCC0-6FB4-441F-B023-870598A64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984" y="73886"/>
            <a:ext cx="10518213" cy="5518187"/>
          </a:xfrm>
          <a:prstGeom prst="rect">
            <a:avLst/>
          </a:prstGeom>
        </p:spPr>
      </p:pic>
      <p:sp>
        <p:nvSpPr>
          <p:cNvPr id="3" name="Freeform 50"/>
          <p:cNvSpPr/>
          <p:nvPr/>
        </p:nvSpPr>
        <p:spPr bwMode="auto">
          <a:xfrm>
            <a:off x="3555087" y="1270152"/>
            <a:ext cx="3272661" cy="4456128"/>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标题占位符 1"/>
          <p:cNvSpPr txBox="1"/>
          <p:nvPr/>
        </p:nvSpPr>
        <p:spPr>
          <a:xfrm rot="21218651">
            <a:off x="1984857" y="2816213"/>
            <a:ext cx="5176544" cy="255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Tìm</a:t>
            </a:r>
            <a:r>
              <a:rPr lang="en-US" altLang="zh-CN" sz="80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hiểu</a:t>
            </a:r>
            <a:r>
              <a:rPr lang="en-US" altLang="zh-CN" sz="80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bài</a:t>
            </a:r>
            <a:endParaRPr lang="zh-CN" altLang="en-US" sz="8000" dirty="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endParaRPr>
          </a:p>
        </p:txBody>
      </p:sp>
      <p:pic>
        <p:nvPicPr>
          <p:cNvPr id="5"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6"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7"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154" y="-54703"/>
            <a:ext cx="2769264" cy="27692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0" name="图形 7">
            <a:extLst>
              <a:ext uri="{FF2B5EF4-FFF2-40B4-BE49-F238E27FC236}">
                <a16:creationId xmlns:a16="http://schemas.microsoft.com/office/drawing/2014/main" id="{8E586361-32E5-40F4-AC92-285A82E0F998}"/>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59453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737" y="1720090"/>
            <a:ext cx="9473070" cy="4555450"/>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5" y="2979402"/>
            <a:ext cx="2185420" cy="3739904"/>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113518" y="-935101"/>
            <a:ext cx="8179490" cy="4303943"/>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541090" y="1165887"/>
              <a:ext cx="6797502" cy="1507033"/>
            </a:xfrm>
            <a:prstGeom prst="rect">
              <a:avLst/>
            </a:prstGeom>
            <a:noFill/>
          </p:spPr>
          <p:txBody>
            <a:bodyPr wrap="square" rtlCol="0">
              <a:spAutoFit/>
            </a:bodyPr>
            <a:lstStyle/>
            <a:p>
              <a:pPr algn="ct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Vì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sao</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những</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ngày</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đầu</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học</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ve</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cậu</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bé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Lê-ô-nác-đô</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cảm</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thấy</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chán</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ngán</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endParaRPr lang="en-US" altLang="en-US" sz="3600" b="1" i="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11" name="Rectangle 10"/>
          <p:cNvSpPr>
            <a:spLocks noChangeArrowheads="1"/>
          </p:cNvSpPr>
          <p:nvPr/>
        </p:nvSpPr>
        <p:spPr bwMode="auto">
          <a:xfrm rot="238688">
            <a:off x="5338049" y="3391029"/>
            <a:ext cx="607255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ctr" eaLnBrk="1" hangingPunct="1"/>
            <a:r>
              <a:rPr 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Vì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suốt</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mười</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mấy</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ngày</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cậu</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chỉ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ve</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trứng</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ve</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hết</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quả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này</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đến</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 quả </a:t>
            </a:r>
            <a:r>
              <a:rPr lang="en-US" altLang="en-US" sz="3600" b="1" dirty="0" err="1">
                <a:solidFill>
                  <a:schemeClr val="accent5">
                    <a:lumMod val="75000"/>
                  </a:schemeClr>
                </a:solidFill>
                <a:latin typeface="Times New Roman" panose="02020603050405020304" pitchFamily="18" charset="0"/>
                <a:cs typeface="Times New Roman" panose="02020603050405020304" pitchFamily="18" charset="0"/>
              </a:rPr>
              <a:t>khác</a:t>
            </a:r>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a:t>
            </a: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3255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44" y="1567094"/>
            <a:ext cx="9473070" cy="5220143"/>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479" y="0"/>
            <a:ext cx="1739721" cy="2977180"/>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0" y="-290121"/>
            <a:ext cx="6256421" cy="2785438"/>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3" cy="1593257"/>
            </a:xfrm>
            <a:prstGeom prst="rect">
              <a:avLst/>
            </a:prstGeom>
            <a:noFill/>
          </p:spPr>
          <p:txBody>
            <a:bodyPr wrap="square" rtlCol="0">
              <a:spAutoFit/>
            </a:bodyPr>
            <a:lstStyle/>
            <a:p>
              <a:pPr algn="ct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Thầy</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Vê</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rô</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ki</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-ô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cho</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học</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tro</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ve</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trứng</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đê</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làm</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i="1" dirty="0" err="1">
                  <a:solidFill>
                    <a:schemeClr val="accent6">
                      <a:lumMod val="50000"/>
                    </a:schemeClr>
                  </a:solidFill>
                  <a:latin typeface="Times New Roman" panose="02020603050405020304" pitchFamily="18" charset="0"/>
                  <a:cs typeface="Times New Roman" panose="02020603050405020304" pitchFamily="18" charset="0"/>
                </a:rPr>
                <a:t>gi</a:t>
              </a:r>
              <a:r>
                <a:rPr lang="en-US" altLang="en-US" sz="3600" b="1" i="1" dirty="0">
                  <a:solidFill>
                    <a:schemeClr val="accent6">
                      <a:lumMod val="50000"/>
                    </a:schemeClr>
                  </a:solidFill>
                  <a:latin typeface="Times New Roman" panose="02020603050405020304" pitchFamily="18" charset="0"/>
                  <a:cs typeface="Times New Roman" panose="02020603050405020304" pitchFamily="18" charset="0"/>
                </a:rPr>
                <a:t>̀ ?</a:t>
              </a:r>
              <a:endParaRPr lang="en-US" altLang="en-US" sz="3600" b="1" i="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12" name="Rectangle 11"/>
          <p:cNvSpPr/>
          <p:nvPr/>
        </p:nvSpPr>
        <p:spPr>
          <a:xfrm rot="229931">
            <a:off x="4822710" y="2823204"/>
            <a:ext cx="5305787" cy="2308324"/>
          </a:xfrm>
          <a:prstGeom prst="rect">
            <a:avLst/>
          </a:prstGeom>
        </p:spPr>
        <p:txBody>
          <a:bodyPr wrap="square">
            <a:spAutoFit/>
          </a:bodyPr>
          <a:lstStyle/>
          <a:p>
            <a:pPr algn="ctr"/>
            <a:r>
              <a:rPr lang="en-US" altLang="en-US" sz="3600" b="1" dirty="0" err="1">
                <a:solidFill>
                  <a:srgbClr val="33CC33"/>
                </a:solidFill>
                <a:latin typeface="Times New Roman" panose="02020603050405020304" pitchFamily="18" charset="0"/>
                <a:cs typeface="Times New Roman" panose="02020603050405020304" pitchFamily="18" charset="0"/>
              </a:rPr>
              <a:t>Đê</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biết</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cách</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quan</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sát</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sư</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vật</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một</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cách</a:t>
            </a:r>
            <a:r>
              <a:rPr lang="en-US" altLang="en-US" sz="3600" b="1" dirty="0">
                <a:solidFill>
                  <a:srgbClr val="33CC33"/>
                </a:solidFill>
                <a:latin typeface="Times New Roman" panose="02020603050405020304" pitchFamily="18" charset="0"/>
                <a:cs typeface="Times New Roman" panose="02020603050405020304" pitchFamily="18" charset="0"/>
              </a:rPr>
              <a:t> cụ </a:t>
            </a:r>
            <a:r>
              <a:rPr lang="en-US" altLang="en-US" sz="3600" b="1" dirty="0" err="1">
                <a:solidFill>
                  <a:srgbClr val="33CC33"/>
                </a:solidFill>
                <a:latin typeface="Times New Roman" panose="02020603050405020304" pitchFamily="18" charset="0"/>
                <a:cs typeface="Times New Roman" panose="02020603050405020304" pitchFamily="18" charset="0"/>
              </a:rPr>
              <a:t>thê</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ti</a:t>
            </a:r>
            <a:r>
              <a:rPr lang="en-US" altLang="en-US" sz="3600" b="1" dirty="0">
                <a:solidFill>
                  <a:srgbClr val="33CC33"/>
                </a:solidFill>
                <a:latin typeface="Times New Roman" panose="02020603050405020304" pitchFamily="18" charset="0"/>
                <a:cs typeface="Times New Roman" panose="02020603050405020304" pitchFamily="18" charset="0"/>
              </a:rPr>
              <a:t>̉ mỉ, </a:t>
            </a:r>
            <a:r>
              <a:rPr lang="en-US" altLang="en-US" sz="3600" b="1" dirty="0" err="1">
                <a:solidFill>
                  <a:srgbClr val="33CC33"/>
                </a:solidFill>
                <a:latin typeface="Times New Roman" panose="02020603050405020304" pitchFamily="18" charset="0"/>
                <a:cs typeface="Times New Roman" panose="02020603050405020304" pitchFamily="18" charset="0"/>
              </a:rPr>
              <a:t>miểu</a:t>
            </a:r>
            <a:r>
              <a:rPr lang="en-US" altLang="en-US" sz="3600" b="1" dirty="0">
                <a:solidFill>
                  <a:srgbClr val="33CC33"/>
                </a:solidFill>
                <a:latin typeface="Times New Roman" panose="02020603050405020304" pitchFamily="18" charset="0"/>
                <a:cs typeface="Times New Roman" panose="02020603050405020304" pitchFamily="18" charset="0"/>
              </a:rPr>
              <a:t> tả nó </a:t>
            </a:r>
            <a:r>
              <a:rPr lang="en-US" altLang="en-US" sz="3600" b="1" dirty="0" err="1">
                <a:solidFill>
                  <a:srgbClr val="33CC33"/>
                </a:solidFill>
                <a:latin typeface="Times New Roman" panose="02020603050405020304" pitchFamily="18" charset="0"/>
                <a:cs typeface="Times New Roman" panose="02020603050405020304" pitchFamily="18" charset="0"/>
              </a:rPr>
              <a:t>trên</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giấy</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ve</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chính</a:t>
            </a:r>
            <a:r>
              <a:rPr lang="en-US" altLang="en-US" sz="3600" b="1" dirty="0">
                <a:solidFill>
                  <a:srgbClr val="33CC33"/>
                </a:solidFill>
                <a:latin typeface="Times New Roman" panose="02020603050405020304" pitchFamily="18" charset="0"/>
                <a:cs typeface="Times New Roman" panose="02020603050405020304" pitchFamily="18" charset="0"/>
              </a:rPr>
              <a:t> </a:t>
            </a:r>
            <a:r>
              <a:rPr lang="en-US" altLang="en-US" sz="3600" b="1" dirty="0" err="1">
                <a:solidFill>
                  <a:srgbClr val="33CC33"/>
                </a:solidFill>
                <a:latin typeface="Times New Roman" panose="02020603050405020304" pitchFamily="18" charset="0"/>
                <a:cs typeface="Times New Roman" panose="02020603050405020304" pitchFamily="18" charset="0"/>
              </a:rPr>
              <a:t>xác</a:t>
            </a:r>
            <a:r>
              <a:rPr lang="en-US" altLang="en-US" sz="3600" b="1" dirty="0">
                <a:solidFill>
                  <a:srgbClr val="33CC33"/>
                </a:solidFill>
                <a:latin typeface="Times New Roman" panose="02020603050405020304" pitchFamily="18" charset="0"/>
                <a:cs typeface="Times New Roman" panose="02020603050405020304" pitchFamily="18" charset="0"/>
              </a:rPr>
              <a:t>.</a:t>
            </a:r>
            <a:endParaRPr lang="en-US" altLang="en-US" sz="3600" b="1" dirty="0">
              <a:solidFill>
                <a:srgbClr val="33CC33"/>
              </a:solidFill>
              <a:latin typeface="Times New Roman" panose="02020603050405020304" pitchFamily="18" charset="0"/>
              <a:cs typeface="Times New Roman" panose="02020603050405020304" pitchFamily="18" charset="0"/>
            </a:endParaRPr>
          </a:p>
        </p:txBody>
      </p:sp>
      <p:pic>
        <p:nvPicPr>
          <p:cNvPr id="4" name="Picture 3" descr="A picture containing vector graphics&#10;&#10;Description automatically generated">
            <a:extLst>
              <a:ext uri="{FF2B5EF4-FFF2-40B4-BE49-F238E27FC236}">
                <a16:creationId xmlns:a16="http://schemas.microsoft.com/office/drawing/2014/main" id="{AF293CC4-4C24-43AE-B42E-4E15ECCC5E9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014" y="3738863"/>
            <a:ext cx="3427867" cy="3427867"/>
          </a:xfrm>
          <a:prstGeom prst="rect">
            <a:avLst/>
          </a:prstGeom>
        </p:spPr>
      </p:pic>
    </p:spTree>
    <p:extLst>
      <p:ext uri="{BB962C8B-B14F-4D97-AF65-F5344CB8AC3E}">
        <p14:creationId xmlns:p14="http://schemas.microsoft.com/office/powerpoint/2010/main" val="322105676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circle(in)">
                                      <p:cBhvr>
                                        <p:cTn id="25"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44" y="1567094"/>
            <a:ext cx="9473070" cy="5220143"/>
          </a:xfrm>
          <a:prstGeom prst="rect">
            <a:avLst/>
          </a:pr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479" y="0"/>
            <a:ext cx="1739721" cy="2977180"/>
          </a:xfrm>
          <a:prstGeom prst="rect">
            <a:avLst/>
          </a:prstGeom>
        </p:spPr>
      </p:pic>
      <p:grpSp>
        <p:nvGrpSpPr>
          <p:cNvPr id="4" name="Group 3">
            <a:extLst>
              <a:ext uri="{FF2B5EF4-FFF2-40B4-BE49-F238E27FC236}">
                <a16:creationId xmlns:a16="http://schemas.microsoft.com/office/drawing/2014/main" id="{E7D44E3D-00A0-47CC-9068-47A13029D86E}"/>
              </a:ext>
            </a:extLst>
          </p:cNvPr>
          <p:cNvGrpSpPr/>
          <p:nvPr/>
        </p:nvGrpSpPr>
        <p:grpSpPr>
          <a:xfrm>
            <a:off x="0" y="-290121"/>
            <a:ext cx="6256421" cy="2785438"/>
            <a:chOff x="52732" y="-302849"/>
            <a:chExt cx="7774217" cy="3697251"/>
          </a:xfrm>
        </p:grpSpPr>
        <p:pic>
          <p:nvPicPr>
            <p:cNvPr id="5"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6" name="文本框 10">
              <a:extLst>
                <a:ext uri="{FF2B5EF4-FFF2-40B4-BE49-F238E27FC236}">
                  <a16:creationId xmlns:a16="http://schemas.microsoft.com/office/drawing/2014/main" id="{9B3AA4E8-48D1-43DC-9C18-A7D769ECDEBC}"/>
                </a:ext>
              </a:extLst>
            </p:cNvPr>
            <p:cNvSpPr txBox="1"/>
            <p:nvPr/>
          </p:nvSpPr>
          <p:spPr>
            <a:xfrm>
              <a:off x="693619" y="906290"/>
              <a:ext cx="6797503" cy="1593257"/>
            </a:xfrm>
            <a:prstGeom prst="rect">
              <a:avLst/>
            </a:prstGeom>
            <a:noFill/>
          </p:spPr>
          <p:txBody>
            <a:bodyPr wrap="square" rtlCol="0">
              <a:spAutoFit/>
            </a:bodyPr>
            <a:lstStyle/>
            <a:p>
              <a:pPr algn="ct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Lê-ô-nác-đô</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Vin-xi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thành</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đạt</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như</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thê</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nào</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7" name="Rectangle 6"/>
          <p:cNvSpPr/>
          <p:nvPr/>
        </p:nvSpPr>
        <p:spPr>
          <a:xfrm rot="229931">
            <a:off x="4822710" y="2546205"/>
            <a:ext cx="5305787" cy="2862322"/>
          </a:xfrm>
          <a:prstGeom prst="rect">
            <a:avLst/>
          </a:prstGeom>
        </p:spPr>
        <p:txBody>
          <a:bodyPr wrap="square">
            <a:spAutoFit/>
          </a:bodyPr>
          <a:lstStyle/>
          <a:p>
            <a:pPr algn="ctr"/>
            <a:r>
              <a:rPr lang="en-US" altLang="en-US" sz="3600" b="1" dirty="0" err="1">
                <a:solidFill>
                  <a:srgbClr val="92D050"/>
                </a:solidFill>
                <a:latin typeface="Times New Roman" panose="02020603050405020304" pitchFamily="18" charset="0"/>
                <a:cs typeface="Times New Roman" panose="02020603050405020304" pitchFamily="18" charset="0"/>
              </a:rPr>
              <a:t>Trơ</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thành</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nha</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danh</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họa</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kiệt</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xuất</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ông</a:t>
            </a:r>
            <a:r>
              <a:rPr lang="en-US" altLang="en-US" sz="3600" b="1" dirty="0">
                <a:solidFill>
                  <a:srgbClr val="92D050"/>
                </a:solidFill>
                <a:latin typeface="Times New Roman" panose="02020603050405020304" pitchFamily="18" charset="0"/>
                <a:cs typeface="Times New Roman" panose="02020603050405020304" pitchFamily="18" charset="0"/>
              </a:rPr>
              <a:t> là </a:t>
            </a:r>
            <a:r>
              <a:rPr lang="en-US" altLang="en-US" sz="3600" b="1" dirty="0" err="1">
                <a:solidFill>
                  <a:srgbClr val="92D050"/>
                </a:solidFill>
                <a:latin typeface="Times New Roman" panose="02020603050405020304" pitchFamily="18" charset="0"/>
                <a:cs typeface="Times New Roman" panose="02020603050405020304" pitchFamily="18" charset="0"/>
              </a:rPr>
              <a:t>nha</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điêu</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khắc</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kiến</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trúc</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sư</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ki</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sư</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nha</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bác</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học</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lớn</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của</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thời</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đại</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phục</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hưng</a:t>
            </a:r>
            <a:r>
              <a:rPr lang="en-US" altLang="en-US" sz="3600" b="1" dirty="0">
                <a:solidFill>
                  <a:srgbClr val="92D050"/>
                </a:solidFill>
                <a:latin typeface="Times New Roman" panose="02020603050405020304" pitchFamily="18" charset="0"/>
                <a:cs typeface="Times New Roman" panose="02020603050405020304" pitchFamily="18" charset="0"/>
              </a:rPr>
              <a:t>.</a:t>
            </a:r>
            <a:endParaRPr lang="en-US" altLang="en-US" sz="3600" b="1"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341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circle(in)">
                                      <p:cBhvr>
                                        <p:cTn id="2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D44E3D-00A0-47CC-9068-47A13029D86E}"/>
              </a:ext>
            </a:extLst>
          </p:cNvPr>
          <p:cNvGrpSpPr/>
          <p:nvPr/>
        </p:nvGrpSpPr>
        <p:grpSpPr>
          <a:xfrm>
            <a:off x="450938" y="-72217"/>
            <a:ext cx="11311002" cy="4606639"/>
            <a:chOff x="-1655121" y="45228"/>
            <a:chExt cx="7996311" cy="4079228"/>
          </a:xfrm>
        </p:grpSpPr>
        <p:pic>
          <p:nvPicPr>
            <p:cNvPr id="3"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55121" y="45228"/>
              <a:ext cx="7996311" cy="4079228"/>
            </a:xfrm>
            <a:prstGeom prst="rect">
              <a:avLst/>
            </a:prstGeom>
          </p:spPr>
        </p:pic>
        <p:sp>
          <p:nvSpPr>
            <p:cNvPr id="4" name="文本框 10">
              <a:extLst>
                <a:ext uri="{FF2B5EF4-FFF2-40B4-BE49-F238E27FC236}">
                  <a16:creationId xmlns:a16="http://schemas.microsoft.com/office/drawing/2014/main" id="{9B3AA4E8-48D1-43DC-9C18-A7D769ECDEBC}"/>
                </a:ext>
              </a:extLst>
            </p:cNvPr>
            <p:cNvSpPr txBox="1"/>
            <p:nvPr/>
          </p:nvSpPr>
          <p:spPr>
            <a:xfrm>
              <a:off x="-1271210" y="1060501"/>
              <a:ext cx="7228488" cy="2534617"/>
            </a:xfrm>
            <a:prstGeom prst="rect">
              <a:avLst/>
            </a:prstGeom>
            <a:noFill/>
          </p:spPr>
          <p:txBody>
            <a:bodyPr wrap="square" rtlCol="0">
              <a:spAutoFit/>
            </a:bodyPr>
            <a:lstStyle/>
            <a:p>
              <a:pPr algn="ctr"/>
              <a:endParaRPr lang="en-US" altLang="en-US" sz="3600" b="1" dirty="0" smtClean="0">
                <a:solidFill>
                  <a:srgbClr val="3333FF"/>
                </a:solidFill>
                <a:latin typeface="Times New Roman" panose="02020603050405020304" pitchFamily="18" charset="0"/>
                <a:cs typeface="Times New Roman" panose="02020603050405020304" pitchFamily="18" charset="0"/>
              </a:endParaRPr>
            </a:p>
            <a:p>
              <a:pPr algn="ctr"/>
              <a:r>
                <a:rPr lang="en-US" altLang="en-US" sz="3600" b="1" dirty="0" smtClean="0">
                  <a:solidFill>
                    <a:srgbClr val="3333FF"/>
                  </a:solidFill>
                  <a:latin typeface="Times New Roman" panose="02020603050405020304" pitchFamily="18" charset="0"/>
                  <a:cs typeface="Times New Roman" panose="02020603050405020304" pitchFamily="18" charset="0"/>
                </a:rPr>
                <a:t>    </a:t>
              </a:r>
              <a:r>
                <a:rPr lang="en-US" altLang="en-US" sz="3600" b="1" dirty="0" smtClean="0">
                  <a:solidFill>
                    <a:schemeClr val="accent6">
                      <a:lumMod val="50000"/>
                    </a:schemeClr>
                  </a:solidFill>
                  <a:latin typeface="Times New Roman" panose="02020603050405020304" pitchFamily="18" charset="0"/>
                  <a:cs typeface="Times New Roman" panose="02020603050405020304" pitchFamily="18" charset="0"/>
                </a:rPr>
                <a:t>Theo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những</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nào</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khiến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endParaRPr lang="en-US" altLang="en-US" sz="3600" b="1" dirty="0" smtClean="0">
                <a:solidFill>
                  <a:schemeClr val="accent6">
                    <a:lumMod val="50000"/>
                  </a:schemeClr>
                </a:solidFill>
                <a:latin typeface="Times New Roman" panose="02020603050405020304" pitchFamily="18" charset="0"/>
                <a:cs typeface="Times New Roman" panose="02020603050405020304" pitchFamily="18" charset="0"/>
              </a:endParaRPr>
            </a:p>
            <a:p>
              <a:pPr algn="ctr"/>
              <a:r>
                <a:rPr lang="en-US" altLang="en-US" sz="3600" b="1" dirty="0" err="1" smtClean="0">
                  <a:solidFill>
                    <a:schemeClr val="accent6">
                      <a:lumMod val="50000"/>
                    </a:schemeClr>
                  </a:solidFill>
                  <a:latin typeface="Times New Roman" panose="02020603050405020304" pitchFamily="18" charset="0"/>
                  <a:cs typeface="Times New Roman" panose="02020603050405020304" pitchFamily="18" charset="0"/>
                </a:rPr>
                <a:t>Lê-ô-nác-đô</a:t>
              </a:r>
              <a:r>
                <a:rPr lang="en-US" altLang="en-US" sz="36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Vin-xi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trơ</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thành</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họa</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si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tiếng</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nào</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là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quan</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nhất</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p>
            <a:p>
              <a:endParaRPr lang="en-US" sz="3600" b="1" dirty="0">
                <a:latin typeface="Times New Roman" panose="02020603050405020304" pitchFamily="18" charset="0"/>
                <a:cs typeface="Times New Roman" panose="02020603050405020304" pitchFamily="18" charset="0"/>
              </a:endParaRPr>
            </a:p>
          </p:txBody>
        </p:sp>
      </p:grpSp>
      <p:sp>
        <p:nvSpPr>
          <p:cNvPr id="19"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738213" y="4702645"/>
            <a:ext cx="6786553" cy="1225868"/>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en-US" altLang="en-US" sz="3600" b="1" dirty="0" err="1">
                <a:solidFill>
                  <a:srgbClr val="92D050"/>
                </a:solidFill>
                <a:latin typeface="Times New Roman" panose="02020603050405020304" pitchFamily="18" charset="0"/>
                <a:cs typeface="Times New Roman" panose="02020603050405020304" pitchFamily="18" charset="0"/>
              </a:rPr>
              <a:t>Ông</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thành</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đạt</a:t>
            </a:r>
            <a:r>
              <a:rPr lang="en-US" altLang="en-US" sz="3600" b="1" dirty="0">
                <a:solidFill>
                  <a:srgbClr val="92D050"/>
                </a:solidFill>
                <a:latin typeface="Times New Roman" panose="02020603050405020304" pitchFamily="18" charset="0"/>
                <a:cs typeface="Times New Roman" panose="02020603050405020304" pitchFamily="18" charset="0"/>
              </a:rPr>
              <a:t> là </a:t>
            </a:r>
            <a:r>
              <a:rPr lang="en-US" altLang="en-US" sz="3600" b="1" dirty="0" err="1">
                <a:solidFill>
                  <a:srgbClr val="92D050"/>
                </a:solidFill>
                <a:latin typeface="Times New Roman" panose="02020603050405020304" pitchFamily="18" charset="0"/>
                <a:cs typeface="Times New Roman" panose="02020603050405020304" pitchFamily="18" charset="0"/>
              </a:rPr>
              <a:t>nhơ</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sư</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khô</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công</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rèn</a:t>
            </a:r>
            <a:r>
              <a:rPr lang="en-US" altLang="en-US" sz="3600" b="1" dirty="0">
                <a:solidFill>
                  <a:srgbClr val="92D050"/>
                </a:solidFill>
                <a:latin typeface="Times New Roman" panose="02020603050405020304" pitchFamily="18" charset="0"/>
                <a:cs typeface="Times New Roman" panose="02020603050405020304" pitchFamily="18" charset="0"/>
              </a:rPr>
              <a:t> </a:t>
            </a:r>
            <a:r>
              <a:rPr lang="en-US" altLang="en-US" sz="3600" b="1" dirty="0" err="1">
                <a:solidFill>
                  <a:srgbClr val="92D050"/>
                </a:solidFill>
                <a:latin typeface="Times New Roman" panose="02020603050405020304" pitchFamily="18" charset="0"/>
                <a:cs typeface="Times New Roman" panose="02020603050405020304" pitchFamily="18" charset="0"/>
              </a:rPr>
              <a:t>luyện</a:t>
            </a:r>
            <a:r>
              <a:rPr lang="en-US" altLang="en-US" sz="3600" b="1" dirty="0">
                <a:solidFill>
                  <a:srgbClr val="92D050"/>
                </a:solidFill>
                <a:latin typeface="Times New Roman" panose="02020603050405020304" pitchFamily="18" charset="0"/>
                <a:cs typeface="Times New Roman" panose="02020603050405020304" pitchFamily="18" charset="0"/>
              </a:rPr>
              <a:t>.</a:t>
            </a:r>
            <a:endParaRPr lang="en-US" altLang="en-US" sz="3600" b="1"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85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58DEF496-425A-4AA8-A38E-08B938A5B884}"/>
              </a:ext>
            </a:extLst>
          </p:cNvPr>
          <p:cNvSpPr/>
          <p:nvPr/>
        </p:nvSpPr>
        <p:spPr>
          <a:xfrm>
            <a:off x="2096004" y="1368524"/>
            <a:ext cx="9574886" cy="506288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latin typeface="Times New Roman" pitchFamily="18" charset="0"/>
                <a:cs typeface="Times New Roman"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Nhơ</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khô</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công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rèn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luyện</a:t>
            </a:r>
            <a:r>
              <a:rPr lang="en-US" altLang="en-US" sz="3600" b="1" dirty="0">
                <a:solidFill>
                  <a:srgbClr val="00B050"/>
                </a:solidFill>
                <a:latin typeface="Times New Roman" panose="02020603050405020304" pitchFamily="18" charset="0"/>
                <a:cs typeface="Times New Roman" panose="02020603050405020304" pitchFamily="18" charset="0"/>
              </a:rPr>
              <a:t>, </a:t>
            </a:r>
            <a:endParaRPr lang="en-US" altLang="en-US" sz="3600" b="1" dirty="0" smtClean="0">
              <a:solidFill>
                <a:srgbClr val="00B050"/>
              </a:solidFill>
              <a:latin typeface="Times New Roman" panose="02020603050405020304" pitchFamily="18" charset="0"/>
              <a:cs typeface="Times New Roman" panose="02020603050405020304" pitchFamily="18" charset="0"/>
            </a:endParaRPr>
          </a:p>
          <a:p>
            <a:pPr algn="ctr"/>
            <a:r>
              <a:rPr lang="en-US" altLang="en-US" sz="3600" b="1" dirty="0" err="1" smtClean="0">
                <a:solidFill>
                  <a:srgbClr val="00B050"/>
                </a:solidFill>
                <a:latin typeface="Times New Roman" panose="02020603050405020304" pitchFamily="18" charset="0"/>
                <a:cs typeface="Times New Roman" panose="02020603050405020304" pitchFamily="18" charset="0"/>
              </a:rPr>
              <a:t>Lê-ô-nác-đô</a:t>
            </a:r>
            <a:r>
              <a:rPr lang="en-US" altLang="en-US" sz="3600" b="1" dirty="0" smtClean="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đa</a:t>
            </a:r>
            <a:r>
              <a:rPr lang="en-US" altLang="en-US" sz="3600" b="1" dirty="0">
                <a:solidFill>
                  <a:srgbClr val="00B050"/>
                </a:solidFill>
                <a:latin typeface="Times New Roman" panose="02020603050405020304" pitchFamily="18" charset="0"/>
                <a:cs typeface="Times New Roman" panose="02020603050405020304" pitchFamily="18" charset="0"/>
              </a:rPr>
              <a:t> Vin-xi </a:t>
            </a:r>
            <a:r>
              <a:rPr lang="en-US" altLang="en-US" sz="3600" b="1" dirty="0" err="1">
                <a:solidFill>
                  <a:srgbClr val="00B050"/>
                </a:solidFill>
                <a:latin typeface="Times New Roman" panose="02020603050405020304" pitchFamily="18" charset="0"/>
                <a:cs typeface="Times New Roman" panose="02020603050405020304" pitchFamily="18" charset="0"/>
              </a:rPr>
              <a:t>đa</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trơ</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thành</a:t>
            </a:r>
            <a:r>
              <a:rPr lang="en-US" altLang="en-US" sz="3600" b="1" dirty="0">
                <a:solidFill>
                  <a:srgbClr val="00B050"/>
                </a:solidFill>
                <a:latin typeface="Times New Roman" panose="02020603050405020304" pitchFamily="18" charset="0"/>
                <a:cs typeface="Times New Roman" panose="02020603050405020304" pitchFamily="18" charset="0"/>
              </a:rPr>
              <a:t> </a:t>
            </a:r>
            <a:endParaRPr lang="en-US" altLang="en-US" sz="3600" b="1" dirty="0" smtClean="0">
              <a:solidFill>
                <a:srgbClr val="00B050"/>
              </a:solidFill>
              <a:latin typeface="Times New Roman" panose="02020603050405020304" pitchFamily="18" charset="0"/>
              <a:cs typeface="Times New Roman" panose="02020603050405020304" pitchFamily="18" charset="0"/>
            </a:endParaRPr>
          </a:p>
          <a:p>
            <a:pPr algn="ctr"/>
            <a:r>
              <a:rPr lang="en-US" altLang="en-US" sz="3600" b="1" dirty="0" err="1" smtClean="0">
                <a:solidFill>
                  <a:srgbClr val="00B050"/>
                </a:solidFill>
                <a:latin typeface="Times New Roman" panose="02020603050405020304" pitchFamily="18" charset="0"/>
                <a:cs typeface="Times New Roman" panose="02020603050405020304" pitchFamily="18" charset="0"/>
              </a:rPr>
              <a:t>một</a:t>
            </a:r>
            <a:r>
              <a:rPr lang="en-US" altLang="en-US" sz="3600" b="1" dirty="0" smtClean="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họa</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si</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thiên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tài</a:t>
            </a:r>
            <a:r>
              <a:rPr lang="en-US" altLang="en-US" sz="3600" b="1" dirty="0">
                <a:solidFill>
                  <a:srgbClr val="00B050"/>
                </a:solidFill>
                <a:latin typeface="Times New Roman" panose="02020603050405020304" pitchFamily="18" charset="0"/>
                <a:cs typeface="Times New Roman" panose="02020603050405020304" pitchFamily="18" charset="0"/>
              </a:rPr>
              <a:t>. </a:t>
            </a:r>
            <a:endParaRPr lang="en-US" altLang="en-US" sz="3600" b="1" dirty="0">
              <a:solidFill>
                <a:srgbClr val="00B05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7D44E3D-00A0-47CC-9068-47A13029D86E}"/>
              </a:ext>
            </a:extLst>
          </p:cNvPr>
          <p:cNvGrpSpPr/>
          <p:nvPr/>
        </p:nvGrpSpPr>
        <p:grpSpPr>
          <a:xfrm>
            <a:off x="227002" y="-119878"/>
            <a:ext cx="5470395" cy="2151215"/>
            <a:chOff x="-92810" y="380049"/>
            <a:chExt cx="6797503" cy="2855415"/>
          </a:xfrm>
        </p:grpSpPr>
        <p:pic>
          <p:nvPicPr>
            <p:cNvPr id="7"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8"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Nội</a:t>
              </a:r>
              <a:r>
                <a:rPr lang="en-US" sz="4400" b="1" i="1" dirty="0">
                  <a:ln>
                    <a:solidFill>
                      <a:srgbClr val="92D050"/>
                    </a:solidFill>
                  </a:ln>
                  <a:solidFill>
                    <a:schemeClr val="accent6">
                      <a:lumMod val="75000"/>
                    </a:schemeClr>
                  </a:solidFill>
                  <a:latin typeface="UTM Mother" panose="02040603050506020204" pitchFamily="18" charset="0"/>
                  <a:cs typeface="Times New Roman" pitchFamily="18" charset="0"/>
                </a:rPr>
                <a:t> dung </a:t>
              </a: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bài</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pic>
        <p:nvPicPr>
          <p:cNvPr id="9" name="Picture 8" descr="Shape, background pattern&#10;&#10;Description automatically generated">
            <a:extLst>
              <a:ext uri="{FF2B5EF4-FFF2-40B4-BE49-F238E27FC236}">
                <a16:creationId xmlns:a16="http://schemas.microsoft.com/office/drawing/2014/main" id="{7E8C0BAF-D192-4EB9-B6C7-6282FC32754F}"/>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834865">
            <a:off x="9284812" y="1127973"/>
            <a:ext cx="2832591" cy="2165743"/>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0" y="1554487"/>
            <a:ext cx="2776055" cy="5303513"/>
          </a:xfrm>
          <a:prstGeom prst="rect">
            <a:avLst/>
          </a:prstGeom>
        </p:spPr>
      </p:pic>
    </p:spTree>
    <p:extLst>
      <p:ext uri="{BB962C8B-B14F-4D97-AF65-F5344CB8AC3E}">
        <p14:creationId xmlns:p14="http://schemas.microsoft.com/office/powerpoint/2010/main" val="3275197930"/>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圆角矩形 176"/>
          <p:cNvSpPr/>
          <p:nvPr/>
        </p:nvSpPr>
        <p:spPr>
          <a:xfrm>
            <a:off x="5042019" y="642923"/>
            <a:ext cx="5317464" cy="6121131"/>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78" name="组合 177"/>
          <p:cNvGrpSpPr/>
          <p:nvPr/>
        </p:nvGrpSpPr>
        <p:grpSpPr>
          <a:xfrm>
            <a:off x="5573864" y="1060737"/>
            <a:ext cx="3981050" cy="267965"/>
            <a:chOff x="2149634" y="1165384"/>
            <a:chExt cx="3485832" cy="234632"/>
          </a:xfrm>
        </p:grpSpPr>
        <p:grpSp>
          <p:nvGrpSpPr>
            <p:cNvPr id="179" name="组合 178"/>
            <p:cNvGrpSpPr/>
            <p:nvPr/>
          </p:nvGrpSpPr>
          <p:grpSpPr>
            <a:xfrm>
              <a:off x="2149634" y="1165384"/>
              <a:ext cx="234632" cy="234632"/>
              <a:chOff x="2483009" y="1114425"/>
              <a:chExt cx="209550" cy="209550"/>
            </a:xfrm>
          </p:grpSpPr>
          <p:sp>
            <p:nvSpPr>
              <p:cNvPr id="207" name="椭圆 2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8" name="椭圆 2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0" name="组合 179"/>
            <p:cNvGrpSpPr/>
            <p:nvPr/>
          </p:nvGrpSpPr>
          <p:grpSpPr>
            <a:xfrm>
              <a:off x="2510879" y="1165384"/>
              <a:ext cx="234632" cy="234632"/>
              <a:chOff x="2483009" y="1114425"/>
              <a:chExt cx="209550" cy="209550"/>
            </a:xfrm>
          </p:grpSpPr>
          <p:sp>
            <p:nvSpPr>
              <p:cNvPr id="205" name="椭圆 2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6" name="椭圆 2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1" name="组合 180"/>
            <p:cNvGrpSpPr/>
            <p:nvPr/>
          </p:nvGrpSpPr>
          <p:grpSpPr>
            <a:xfrm>
              <a:off x="2872123" y="1165384"/>
              <a:ext cx="234632" cy="234632"/>
              <a:chOff x="2483009" y="1114425"/>
              <a:chExt cx="209550" cy="209550"/>
            </a:xfrm>
          </p:grpSpPr>
          <p:sp>
            <p:nvSpPr>
              <p:cNvPr id="203" name="椭圆 2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4" name="椭圆 2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2" name="组合 181"/>
            <p:cNvGrpSpPr/>
            <p:nvPr/>
          </p:nvGrpSpPr>
          <p:grpSpPr>
            <a:xfrm>
              <a:off x="3233367" y="1165384"/>
              <a:ext cx="234632" cy="234632"/>
              <a:chOff x="2483009" y="1114425"/>
              <a:chExt cx="209550" cy="209550"/>
            </a:xfrm>
          </p:grpSpPr>
          <p:sp>
            <p:nvSpPr>
              <p:cNvPr id="201" name="椭圆 2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2" name="椭圆 2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3" name="组合 182"/>
            <p:cNvGrpSpPr/>
            <p:nvPr/>
          </p:nvGrpSpPr>
          <p:grpSpPr>
            <a:xfrm>
              <a:off x="3594612" y="1165384"/>
              <a:ext cx="234632" cy="234632"/>
              <a:chOff x="2483009" y="1114425"/>
              <a:chExt cx="209550" cy="209550"/>
            </a:xfrm>
          </p:grpSpPr>
          <p:sp>
            <p:nvSpPr>
              <p:cNvPr id="199" name="椭圆 1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0" name="椭圆 1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4" name="组合 183"/>
            <p:cNvGrpSpPr/>
            <p:nvPr/>
          </p:nvGrpSpPr>
          <p:grpSpPr>
            <a:xfrm>
              <a:off x="3955856" y="1165384"/>
              <a:ext cx="234632" cy="234632"/>
              <a:chOff x="2483009" y="1114425"/>
              <a:chExt cx="209550" cy="209550"/>
            </a:xfrm>
          </p:grpSpPr>
          <p:sp>
            <p:nvSpPr>
              <p:cNvPr id="197" name="椭圆 1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8" name="椭圆 1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5" name="组合 184"/>
            <p:cNvGrpSpPr/>
            <p:nvPr/>
          </p:nvGrpSpPr>
          <p:grpSpPr>
            <a:xfrm>
              <a:off x="4317101" y="1165384"/>
              <a:ext cx="234632" cy="234632"/>
              <a:chOff x="2483009" y="1114425"/>
              <a:chExt cx="209550" cy="209550"/>
            </a:xfrm>
          </p:grpSpPr>
          <p:sp>
            <p:nvSpPr>
              <p:cNvPr id="195" name="椭圆 1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6" name="椭圆 1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6" name="组合 185"/>
            <p:cNvGrpSpPr/>
            <p:nvPr/>
          </p:nvGrpSpPr>
          <p:grpSpPr>
            <a:xfrm>
              <a:off x="4678345" y="1165384"/>
              <a:ext cx="234632" cy="234632"/>
              <a:chOff x="2483009" y="1114425"/>
              <a:chExt cx="209550" cy="209550"/>
            </a:xfrm>
          </p:grpSpPr>
          <p:sp>
            <p:nvSpPr>
              <p:cNvPr id="193" name="椭圆 1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 name="椭圆 1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7" name="组合 186"/>
            <p:cNvGrpSpPr/>
            <p:nvPr/>
          </p:nvGrpSpPr>
          <p:grpSpPr>
            <a:xfrm>
              <a:off x="5039590" y="1165384"/>
              <a:ext cx="234632" cy="234632"/>
              <a:chOff x="2483009" y="1114425"/>
              <a:chExt cx="209550" cy="209550"/>
            </a:xfrm>
          </p:grpSpPr>
          <p:sp>
            <p:nvSpPr>
              <p:cNvPr id="191" name="椭圆 1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2" name="椭圆 1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8" name="组合 187"/>
            <p:cNvGrpSpPr/>
            <p:nvPr/>
          </p:nvGrpSpPr>
          <p:grpSpPr>
            <a:xfrm>
              <a:off x="5400834" y="1165384"/>
              <a:ext cx="234632" cy="234632"/>
              <a:chOff x="2483009" y="1114425"/>
              <a:chExt cx="209550" cy="209550"/>
            </a:xfrm>
          </p:grpSpPr>
          <p:sp>
            <p:nvSpPr>
              <p:cNvPr id="189" name="椭圆 1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0" name="椭圆 1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209" name="组合 208"/>
          <p:cNvGrpSpPr/>
          <p:nvPr/>
        </p:nvGrpSpPr>
        <p:grpSpPr>
          <a:xfrm>
            <a:off x="5642909" y="649440"/>
            <a:ext cx="108121" cy="553904"/>
            <a:chOff x="2244442" y="772895"/>
            <a:chExt cx="94671" cy="485002"/>
          </a:xfrm>
        </p:grpSpPr>
        <p:sp>
          <p:nvSpPr>
            <p:cNvPr id="210" name="圆角矩形 20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1" name="圆角矩形 21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2" name="组合 211"/>
          <p:cNvGrpSpPr/>
          <p:nvPr/>
        </p:nvGrpSpPr>
        <p:grpSpPr>
          <a:xfrm>
            <a:off x="6057086" y="649440"/>
            <a:ext cx="108121" cy="553904"/>
            <a:chOff x="2244442" y="772895"/>
            <a:chExt cx="94671" cy="485002"/>
          </a:xfrm>
        </p:grpSpPr>
        <p:sp>
          <p:nvSpPr>
            <p:cNvPr id="213" name="圆角矩形 2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4" name="圆角矩形 2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5" name="组合 214"/>
          <p:cNvGrpSpPr/>
          <p:nvPr/>
        </p:nvGrpSpPr>
        <p:grpSpPr>
          <a:xfrm>
            <a:off x="6471262" y="649440"/>
            <a:ext cx="108121" cy="553904"/>
            <a:chOff x="2244442" y="772895"/>
            <a:chExt cx="94671" cy="485002"/>
          </a:xfrm>
        </p:grpSpPr>
        <p:sp>
          <p:nvSpPr>
            <p:cNvPr id="216" name="圆角矩形 21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7" name="圆角矩形 21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8" name="组合 217"/>
          <p:cNvGrpSpPr/>
          <p:nvPr/>
        </p:nvGrpSpPr>
        <p:grpSpPr>
          <a:xfrm>
            <a:off x="6885438" y="649440"/>
            <a:ext cx="108121" cy="553904"/>
            <a:chOff x="2244442" y="772895"/>
            <a:chExt cx="94671" cy="485002"/>
          </a:xfrm>
        </p:grpSpPr>
        <p:sp>
          <p:nvSpPr>
            <p:cNvPr id="219" name="圆角矩形 2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0" name="圆角矩形 2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1" name="组合 220"/>
          <p:cNvGrpSpPr/>
          <p:nvPr/>
        </p:nvGrpSpPr>
        <p:grpSpPr>
          <a:xfrm>
            <a:off x="7299616" y="649440"/>
            <a:ext cx="108121" cy="553904"/>
            <a:chOff x="2244442" y="772895"/>
            <a:chExt cx="94671" cy="485002"/>
          </a:xfrm>
        </p:grpSpPr>
        <p:sp>
          <p:nvSpPr>
            <p:cNvPr id="222" name="圆角矩形 22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3" name="圆角矩形 22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4" name="组合 223"/>
          <p:cNvGrpSpPr/>
          <p:nvPr/>
        </p:nvGrpSpPr>
        <p:grpSpPr>
          <a:xfrm>
            <a:off x="7713791" y="649440"/>
            <a:ext cx="108121" cy="553904"/>
            <a:chOff x="2244442" y="772895"/>
            <a:chExt cx="94671" cy="485002"/>
          </a:xfrm>
        </p:grpSpPr>
        <p:sp>
          <p:nvSpPr>
            <p:cNvPr id="225" name="圆角矩形 2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6" name="圆角矩形 2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7" name="组合 226"/>
          <p:cNvGrpSpPr/>
          <p:nvPr/>
        </p:nvGrpSpPr>
        <p:grpSpPr>
          <a:xfrm>
            <a:off x="8127968" y="649440"/>
            <a:ext cx="108121" cy="553904"/>
            <a:chOff x="2244442" y="772895"/>
            <a:chExt cx="94671" cy="485002"/>
          </a:xfrm>
        </p:grpSpPr>
        <p:sp>
          <p:nvSpPr>
            <p:cNvPr id="228" name="圆角矩形 22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9" name="圆角矩形 22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0" name="组合 229"/>
          <p:cNvGrpSpPr/>
          <p:nvPr/>
        </p:nvGrpSpPr>
        <p:grpSpPr>
          <a:xfrm>
            <a:off x="8542145" y="649440"/>
            <a:ext cx="108121" cy="553904"/>
            <a:chOff x="2244442" y="772895"/>
            <a:chExt cx="94671" cy="485002"/>
          </a:xfrm>
        </p:grpSpPr>
        <p:sp>
          <p:nvSpPr>
            <p:cNvPr id="231" name="圆角矩形 2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2" name="圆角矩形 2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3" name="组合 232"/>
          <p:cNvGrpSpPr/>
          <p:nvPr/>
        </p:nvGrpSpPr>
        <p:grpSpPr>
          <a:xfrm>
            <a:off x="8956322" y="649440"/>
            <a:ext cx="108121" cy="553904"/>
            <a:chOff x="2244442" y="772895"/>
            <a:chExt cx="94671" cy="485002"/>
          </a:xfrm>
        </p:grpSpPr>
        <p:sp>
          <p:nvSpPr>
            <p:cNvPr id="234" name="圆角矩形 2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5" name="圆角矩形 2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6" name="组合 235"/>
          <p:cNvGrpSpPr/>
          <p:nvPr/>
        </p:nvGrpSpPr>
        <p:grpSpPr>
          <a:xfrm>
            <a:off x="9370499" y="649440"/>
            <a:ext cx="108121" cy="553904"/>
            <a:chOff x="2244442" y="772895"/>
            <a:chExt cx="94671" cy="485002"/>
          </a:xfrm>
        </p:grpSpPr>
        <p:sp>
          <p:nvSpPr>
            <p:cNvPr id="237" name="圆角矩形 2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8" name="圆角矩形 2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239" name="文本框 238"/>
          <p:cNvSpPr txBox="1"/>
          <p:nvPr/>
        </p:nvSpPr>
        <p:spPr>
          <a:xfrm>
            <a:off x="5522559" y="1431413"/>
            <a:ext cx="4358047" cy="5078313"/>
          </a:xfrm>
          <a:prstGeom prst="rect">
            <a:avLst/>
          </a:prstGeom>
          <a:noFill/>
        </p:spPr>
        <p:txBody>
          <a:bodyPr wrap="square" rtlCol="0">
            <a:spAutoFit/>
          </a:bodyPr>
          <a:lstStyle/>
          <a:p>
            <a:pPr algn="just">
              <a:lnSpc>
                <a:spcPct val="150000"/>
              </a:lnSpc>
            </a:pPr>
            <a:r>
              <a:rPr lang="en-US" sz="2400" b="1"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Ông</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sinh</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ra</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tại</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Ý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năm</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1452,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mất</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tại</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Pháp</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năm</a:t>
            </a:r>
            <a:r>
              <a:rPr lang="en-US" sz="2400" b="1" dirty="0" smtClean="0">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sym typeface="Wingdings" panose="05000000000000000000" pitchFamily="2" charset="2"/>
              </a:rPr>
              <a:t> 1519.</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Ông</a:t>
            </a:r>
            <a:r>
              <a:rPr lang="en-US" sz="2400" b="1" dirty="0"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accent6">
                    <a:lumMod val="75000"/>
                  </a:schemeClr>
                </a:solidFill>
                <a:latin typeface="+mj-lt"/>
              </a:rPr>
              <a:t>là một </a:t>
            </a:r>
            <a:r>
              <a:rPr lang="vi-VN" sz="2400" b="1" dirty="0">
                <a:solidFill>
                  <a:schemeClr val="accent6">
                    <a:lumMod val="75000"/>
                  </a:schemeClr>
                </a:solidFill>
                <a:latin typeface="+mj-lt"/>
                <a:hlinkClick r:id="rId3" tooltip="Họa sĩ"/>
              </a:rPr>
              <a:t>họa sĩ</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4" tooltip="Điêu khắc"/>
              </a:rPr>
              <a:t>nhà điêu khắc</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5" tooltip="Kiến trúc sư"/>
              </a:rPr>
              <a:t>kiến trúc sư</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6" tooltip="Nhạc sĩ"/>
              </a:rPr>
              <a:t>nhạc sĩ</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7" tooltip="Bác sĩ"/>
              </a:rPr>
              <a:t>bác sĩ</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8" tooltip="Kỹ sư"/>
              </a:rPr>
              <a:t>kỹ sư</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9" tooltip="Nhà giải phẫu"/>
              </a:rPr>
              <a:t>nhà giải phẫu</a:t>
            </a:r>
            <a:r>
              <a:rPr lang="vi-VN" sz="2400" b="1" dirty="0">
                <a:solidFill>
                  <a:schemeClr val="accent6">
                    <a:lumMod val="75000"/>
                  </a:schemeClr>
                </a:solidFill>
                <a:latin typeface="+mj-lt"/>
              </a:rPr>
              <a:t>, </a:t>
            </a:r>
            <a:r>
              <a:rPr lang="vi-VN" sz="2400" b="1" dirty="0">
                <a:solidFill>
                  <a:schemeClr val="accent6">
                    <a:lumMod val="75000"/>
                  </a:schemeClr>
                </a:solidFill>
                <a:latin typeface="+mj-lt"/>
                <a:hlinkClick r:id="rId10" tooltip="Phát minh"/>
              </a:rPr>
              <a:t>nhà phát minh</a:t>
            </a:r>
            <a:r>
              <a:rPr lang="vi-VN" sz="2400" b="1" dirty="0">
                <a:solidFill>
                  <a:schemeClr val="accent6">
                    <a:lumMod val="75000"/>
                  </a:schemeClr>
                </a:solidFill>
                <a:latin typeface="+mj-lt"/>
              </a:rPr>
              <a:t> và </a:t>
            </a:r>
            <a:r>
              <a:rPr lang="vi-VN" sz="2400" b="1" dirty="0">
                <a:solidFill>
                  <a:schemeClr val="accent6">
                    <a:lumMod val="75000"/>
                  </a:schemeClr>
                </a:solidFill>
                <a:latin typeface="+mj-lt"/>
                <a:hlinkClick r:id="rId11" tooltip="Triết học tự nhiên"/>
              </a:rPr>
              <a:t>triết học tự nhiên</a:t>
            </a:r>
            <a:r>
              <a:rPr lang="vi-VN" sz="2400" b="1" dirty="0">
                <a:solidFill>
                  <a:schemeClr val="accent6">
                    <a:lumMod val="75000"/>
                  </a:schemeClr>
                </a:solidFill>
                <a:latin typeface="+mj-lt"/>
              </a:rPr>
              <a:t> người </a:t>
            </a:r>
            <a:r>
              <a:rPr lang="vi-VN" sz="2400" b="1" dirty="0">
                <a:solidFill>
                  <a:schemeClr val="accent6">
                    <a:lumMod val="75000"/>
                  </a:schemeClr>
                </a:solidFill>
                <a:latin typeface="+mj-lt"/>
                <a:hlinkClick r:id="rId12" tooltip="Ý"/>
              </a:rPr>
              <a:t>Ý</a:t>
            </a:r>
            <a:r>
              <a:rPr lang="vi-VN" sz="2400" b="1" dirty="0">
                <a:solidFill>
                  <a:schemeClr val="accent6">
                    <a:lumMod val="75000"/>
                  </a:schemeClr>
                </a:solidFill>
                <a:latin typeface="+mj-lt"/>
              </a:rPr>
              <a:t>. Ông được coi là </a:t>
            </a:r>
            <a:r>
              <a:rPr lang="vi-VN" sz="2400" b="1" dirty="0">
                <a:solidFill>
                  <a:schemeClr val="accent6">
                    <a:lumMod val="75000"/>
                  </a:schemeClr>
                </a:solidFill>
                <a:latin typeface="+mj-lt"/>
                <a:hlinkClick r:id="rId13" tooltip="Thiên tài"/>
              </a:rPr>
              <a:t>thiên tài</a:t>
            </a:r>
            <a:r>
              <a:rPr lang="vi-VN" sz="2400" b="1" dirty="0">
                <a:solidFill>
                  <a:schemeClr val="accent6">
                    <a:lumMod val="75000"/>
                  </a:schemeClr>
                </a:solidFill>
                <a:latin typeface="+mj-lt"/>
              </a:rPr>
              <a:t> toàn năng nhất </a:t>
            </a:r>
            <a:r>
              <a:rPr lang="vi-VN" sz="2400" b="1" dirty="0">
                <a:solidFill>
                  <a:schemeClr val="accent6">
                    <a:lumMod val="75000"/>
                  </a:schemeClr>
                </a:solidFill>
                <a:latin typeface="+mj-lt"/>
                <a:hlinkClick r:id="rId14" tooltip="Lịch sử nhân loại"/>
              </a:rPr>
              <a:t>lịch sử nhân loại</a:t>
            </a:r>
            <a:r>
              <a:rPr lang="vi-VN" sz="2400" b="1" dirty="0">
                <a:solidFill>
                  <a:schemeClr val="accent6">
                    <a:lumMod val="75000"/>
                  </a:schemeClr>
                </a:solidFill>
                <a:latin typeface="+mj-lt"/>
              </a:rPr>
              <a:t>.</a:t>
            </a:r>
            <a:endParaRPr lang="zh-CN" altLang="en-US" sz="2400" b="1" dirty="0">
              <a:solidFill>
                <a:schemeClr val="accent6">
                  <a:lumMod val="75000"/>
                </a:schemeClr>
              </a:solidFill>
              <a:latin typeface="+mj-lt"/>
              <a:sym typeface="Microsoft YaHei" panose="020B0503020204020204" charset="-122"/>
            </a:endParaRPr>
          </a:p>
        </p:txBody>
      </p:sp>
      <p:pic>
        <p:nvPicPr>
          <p:cNvPr id="79" name="图片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21539" y="4410149"/>
            <a:ext cx="2656684" cy="2510660"/>
          </a:xfrm>
          <a:prstGeom prst="rect">
            <a:avLst/>
          </a:prstGeom>
        </p:spPr>
      </p:pic>
      <p:sp>
        <p:nvSpPr>
          <p:cNvPr id="81" name="标题占位符 1"/>
          <p:cNvSpPr txBox="1"/>
          <p:nvPr/>
        </p:nvSpPr>
        <p:spPr>
          <a:xfrm>
            <a:off x="753667" y="5031696"/>
            <a:ext cx="3572142" cy="1602518"/>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3600" b="1">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Nhà văn </a:t>
            </a:r>
          </a:p>
          <a:p>
            <a:pPr algn="ctr"/>
            <a:r>
              <a:rPr lang="en-US" altLang="zh-CN" sz="3600" b="1">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Tuốc-ghê-nhép</a:t>
            </a:r>
            <a:endParaRPr lang="en-US" altLang="zh-CN"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endParaRPr>
          </a:p>
          <a:p>
            <a:pPr algn="ctr"/>
            <a:r>
              <a:rPr lang="en-US" altLang="zh-CN"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rPr>
              <a:t>(1818-1883)</a:t>
            </a:r>
            <a:endParaRPr lang="zh-CN" altLang="en-US" sz="3600" b="1" dirty="0">
              <a:solidFill>
                <a:schemeClr val="accent5">
                  <a:lumMod val="50000"/>
                </a:schemeClr>
              </a:solidFill>
              <a:effectLst>
                <a:glow rad="63500">
                  <a:schemeClr val="accent5">
                    <a:satMod val="175000"/>
                    <a:alpha val="40000"/>
                  </a:schemeClr>
                </a:glow>
              </a:effectLst>
              <a:latin typeface="UTM Seagull" panose="02040603050506020204" pitchFamily="18" charset="0"/>
              <a:ea typeface="方正少儿简体" panose="03000509000000000000" pitchFamily="65" charset="-122"/>
            </a:endParaRPr>
          </a:p>
        </p:txBody>
      </p:sp>
      <p:pic>
        <p:nvPicPr>
          <p:cNvPr id="3" name="Picture 2" descr="A picture containing text, accessory, vector graphics&#10;&#10;Description automatically generated">
            <a:extLst>
              <a:ext uri="{FF2B5EF4-FFF2-40B4-BE49-F238E27FC236}">
                <a16:creationId xmlns:a16="http://schemas.microsoft.com/office/drawing/2014/main" id="{CAE04CC7-A28C-4E3B-A112-C0D31F251F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7212" y="4594415"/>
            <a:ext cx="4554537" cy="2421077"/>
          </a:xfrm>
          <a:prstGeom prst="rect">
            <a:avLst/>
          </a:prstGeom>
        </p:spPr>
      </p:pic>
      <p:pic>
        <p:nvPicPr>
          <p:cNvPr id="70" name="Picture 15"/>
          <p:cNvPicPr>
            <a:picLocks noChangeAspect="1" noChangeArrowheads="1"/>
          </p:cNvPicPr>
          <p:nvPr/>
        </p:nvPicPr>
        <p:blipFill>
          <a:blip r:embed="rId17"/>
          <a:srcRect/>
          <a:stretch>
            <a:fillRect/>
          </a:stretch>
        </p:blipFill>
        <p:spPr bwMode="auto">
          <a:xfrm>
            <a:off x="778577" y="426341"/>
            <a:ext cx="3673044" cy="4374187"/>
          </a:xfrm>
          <a:prstGeom prst="rect">
            <a:avLst/>
          </a:prstGeom>
          <a:ln>
            <a:noFill/>
          </a:ln>
          <a:effectLst>
            <a:softEdge rad="112500"/>
          </a:effectLst>
        </p:spPr>
      </p:pic>
      <p:sp>
        <p:nvSpPr>
          <p:cNvPr id="2" name="Rectangle 1"/>
          <p:cNvSpPr/>
          <p:nvPr/>
        </p:nvSpPr>
        <p:spPr>
          <a:xfrm>
            <a:off x="778577" y="5010411"/>
            <a:ext cx="3567955" cy="15407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600" b="1" dirty="0" err="1">
                <a:solidFill>
                  <a:schemeClr val="accent6">
                    <a:lumMod val="75000"/>
                  </a:schemeClr>
                </a:solidFill>
                <a:latin typeface="Times New Roman" panose="02020603050405020304" pitchFamily="18" charset="0"/>
                <a:cs typeface="Times New Roman" panose="02020603050405020304" pitchFamily="18" charset="0"/>
              </a:rPr>
              <a:t>Lê</a:t>
            </a:r>
            <a:r>
              <a:rPr lang="en-US" altLang="en-US" sz="2600" b="1" dirty="0">
                <a:solidFill>
                  <a:schemeClr val="accent6">
                    <a:lumMod val="75000"/>
                  </a:schemeClr>
                </a:solidFill>
                <a:latin typeface="Times New Roman" panose="02020603050405020304" pitchFamily="18" charset="0"/>
                <a:cs typeface="Times New Roman" panose="02020603050405020304" pitchFamily="18" charset="0"/>
              </a:rPr>
              <a:t>-ô-</a:t>
            </a:r>
            <a:r>
              <a:rPr lang="en-US" altLang="en-US" sz="2600" b="1" dirty="0" err="1">
                <a:solidFill>
                  <a:schemeClr val="accent6">
                    <a:lumMod val="75000"/>
                  </a:schemeClr>
                </a:solidFill>
                <a:latin typeface="Times New Roman" panose="02020603050405020304" pitchFamily="18" charset="0"/>
                <a:cs typeface="Times New Roman" panose="02020603050405020304" pitchFamily="18" charset="0"/>
              </a:rPr>
              <a:t>nác</a:t>
            </a:r>
            <a:r>
              <a:rPr lang="en-US" altLang="en-US" sz="2600" b="1" dirty="0">
                <a:solidFill>
                  <a:schemeClr val="accent6">
                    <a:lumMod val="75000"/>
                  </a:schemeClr>
                </a:solidFill>
                <a:latin typeface="Times New Roman" panose="02020603050405020304" pitchFamily="18" charset="0"/>
                <a:cs typeface="Times New Roman" panose="02020603050405020304" pitchFamily="18" charset="0"/>
              </a:rPr>
              <a:t>–</a:t>
            </a:r>
            <a:r>
              <a:rPr lang="en-US" altLang="en-US" sz="2600" b="1" dirty="0" err="1">
                <a:solidFill>
                  <a:schemeClr val="accent6">
                    <a:lumMod val="75000"/>
                  </a:schemeClr>
                </a:solidFill>
                <a:latin typeface="Times New Roman" panose="02020603050405020304" pitchFamily="18" charset="0"/>
                <a:cs typeface="Times New Roman" panose="02020603050405020304" pitchFamily="18" charset="0"/>
              </a:rPr>
              <a:t>đô</a:t>
            </a:r>
            <a:r>
              <a:rPr lang="en-US" altLang="en-US" sz="26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2600" b="1" dirty="0" err="1">
                <a:solidFill>
                  <a:schemeClr val="accent6">
                    <a:lumMod val="75000"/>
                  </a:schemeClr>
                </a:solidFill>
                <a:latin typeface="Times New Roman" panose="02020603050405020304" pitchFamily="18" charset="0"/>
                <a:cs typeface="Times New Roman" panose="02020603050405020304" pitchFamily="18" charset="0"/>
              </a:rPr>
              <a:t>Đ</a:t>
            </a:r>
            <a:r>
              <a:rPr lang="en-US" altLang="en-US" sz="2600" b="1" dirty="0" err="1" smtClean="0">
                <a:solidFill>
                  <a:schemeClr val="accent6">
                    <a:lumMod val="75000"/>
                  </a:schemeClr>
                </a:solidFill>
                <a:latin typeface="Times New Roman" panose="02020603050405020304" pitchFamily="18" charset="0"/>
                <a:cs typeface="Times New Roman" panose="02020603050405020304" pitchFamily="18" charset="0"/>
              </a:rPr>
              <a:t>a</a:t>
            </a:r>
            <a:r>
              <a:rPr lang="en-US" altLang="en-US" sz="2600" b="1" dirty="0" smtClean="0">
                <a:solidFill>
                  <a:schemeClr val="accent6">
                    <a:lumMod val="75000"/>
                  </a:schemeClr>
                </a:solidFill>
                <a:latin typeface="Times New Roman" panose="02020603050405020304" pitchFamily="18" charset="0"/>
                <a:cs typeface="Times New Roman" panose="02020603050405020304" pitchFamily="18" charset="0"/>
              </a:rPr>
              <a:t> Vin-xi</a:t>
            </a:r>
            <a:endParaRPr lang="vi-VN" altLang="en-US" sz="2600" b="1"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altLang="en-US" sz="2600" b="1" dirty="0">
                <a:solidFill>
                  <a:schemeClr val="accent6">
                    <a:lumMod val="75000"/>
                  </a:schemeClr>
                </a:solidFill>
                <a:latin typeface="Times New Roman" panose="02020603050405020304" pitchFamily="18" charset="0"/>
                <a:cs typeface="Times New Roman" panose="02020603050405020304" pitchFamily="18" charset="0"/>
              </a:rPr>
              <a:t>(1452  -   1519 </a:t>
            </a:r>
            <a:r>
              <a:rPr lang="en-US" altLang="en-US" sz="26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altLang="en-US" sz="26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wipe(down)">
                                      <p:cBhvr>
                                        <p:cTn id="11" dur="500"/>
                                        <p:tgtEl>
                                          <p:spTgt spid="178"/>
                                        </p:tgtEl>
                                      </p:cBhvr>
                                    </p:animEffect>
                                  </p:childTnLst>
                                </p:cTn>
                              </p:par>
                              <p:par>
                                <p:cTn id="12" presetID="22" presetClass="entr" presetSubtype="4" fill="hold" nodeType="withEffect">
                                  <p:stCondLst>
                                    <p:cond delay="0"/>
                                  </p:stCondLst>
                                  <p:childTnLst>
                                    <p:set>
                                      <p:cBhvr>
                                        <p:cTn id="13" dur="1" fill="hold">
                                          <p:stCondLst>
                                            <p:cond delay="0"/>
                                          </p:stCondLst>
                                        </p:cTn>
                                        <p:tgtEl>
                                          <p:spTgt spid="209"/>
                                        </p:tgtEl>
                                        <p:attrNameLst>
                                          <p:attrName>style.visibility</p:attrName>
                                        </p:attrNameLst>
                                      </p:cBhvr>
                                      <p:to>
                                        <p:strVal val="visible"/>
                                      </p:to>
                                    </p:set>
                                    <p:animEffect transition="in" filter="wipe(down)">
                                      <p:cBhvr>
                                        <p:cTn id="14" dur="500"/>
                                        <p:tgtEl>
                                          <p:spTgt spid="209"/>
                                        </p:tgtEl>
                                      </p:cBhvr>
                                    </p:animEffect>
                                  </p:childTnLst>
                                </p:cTn>
                              </p:par>
                              <p:par>
                                <p:cTn id="15" presetID="22" presetClass="entr" presetSubtype="4"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wipe(down)">
                                      <p:cBhvr>
                                        <p:cTn id="17" dur="500"/>
                                        <p:tgtEl>
                                          <p:spTgt spid="212"/>
                                        </p:tgtEl>
                                      </p:cBhvr>
                                    </p:animEffect>
                                  </p:childTnLst>
                                </p:cTn>
                              </p:par>
                              <p:par>
                                <p:cTn id="18" presetID="22" presetClass="entr" presetSubtype="4" fill="hold" nodeType="withEffect">
                                  <p:stCondLst>
                                    <p:cond delay="0"/>
                                  </p:stCondLst>
                                  <p:childTnLst>
                                    <p:set>
                                      <p:cBhvr>
                                        <p:cTn id="19" dur="1" fill="hold">
                                          <p:stCondLst>
                                            <p:cond delay="0"/>
                                          </p:stCondLst>
                                        </p:cTn>
                                        <p:tgtEl>
                                          <p:spTgt spid="215"/>
                                        </p:tgtEl>
                                        <p:attrNameLst>
                                          <p:attrName>style.visibility</p:attrName>
                                        </p:attrNameLst>
                                      </p:cBhvr>
                                      <p:to>
                                        <p:strVal val="visible"/>
                                      </p:to>
                                    </p:set>
                                    <p:animEffect transition="in" filter="wipe(down)">
                                      <p:cBhvr>
                                        <p:cTn id="20" dur="500"/>
                                        <p:tgtEl>
                                          <p:spTgt spid="215"/>
                                        </p:tgtEl>
                                      </p:cBhvr>
                                    </p:animEffect>
                                  </p:childTnLst>
                                </p:cTn>
                              </p:par>
                              <p:par>
                                <p:cTn id="21" presetID="22" presetClass="entr" presetSubtype="4"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wipe(down)">
                                      <p:cBhvr>
                                        <p:cTn id="23" dur="500"/>
                                        <p:tgtEl>
                                          <p:spTgt spid="218"/>
                                        </p:tgtEl>
                                      </p:cBhvr>
                                    </p:animEffect>
                                  </p:childTnLst>
                                </p:cTn>
                              </p:par>
                              <p:par>
                                <p:cTn id="24" presetID="22" presetClass="entr" presetSubtype="4" fill="hold" nodeType="withEffect">
                                  <p:stCondLst>
                                    <p:cond delay="0"/>
                                  </p:stCondLst>
                                  <p:childTnLst>
                                    <p:set>
                                      <p:cBhvr>
                                        <p:cTn id="25" dur="1" fill="hold">
                                          <p:stCondLst>
                                            <p:cond delay="0"/>
                                          </p:stCondLst>
                                        </p:cTn>
                                        <p:tgtEl>
                                          <p:spTgt spid="221"/>
                                        </p:tgtEl>
                                        <p:attrNameLst>
                                          <p:attrName>style.visibility</p:attrName>
                                        </p:attrNameLst>
                                      </p:cBhvr>
                                      <p:to>
                                        <p:strVal val="visible"/>
                                      </p:to>
                                    </p:set>
                                    <p:animEffect transition="in" filter="wipe(down)">
                                      <p:cBhvr>
                                        <p:cTn id="26" dur="500"/>
                                        <p:tgtEl>
                                          <p:spTgt spid="221"/>
                                        </p:tgtEl>
                                      </p:cBhvr>
                                    </p:animEffect>
                                  </p:childTnLst>
                                </p:cTn>
                              </p:par>
                              <p:par>
                                <p:cTn id="27" presetID="22" presetClass="entr" presetSubtype="4"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wipe(down)">
                                      <p:cBhvr>
                                        <p:cTn id="29" dur="500"/>
                                        <p:tgtEl>
                                          <p:spTgt spid="224"/>
                                        </p:tgtEl>
                                      </p:cBhvr>
                                    </p:animEffect>
                                  </p:childTnLst>
                                </p:cTn>
                              </p:par>
                              <p:par>
                                <p:cTn id="30" presetID="22" presetClass="entr" presetSubtype="4" fill="hold" nodeType="with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wipe(down)">
                                      <p:cBhvr>
                                        <p:cTn id="32" dur="500"/>
                                        <p:tgtEl>
                                          <p:spTgt spid="227"/>
                                        </p:tgtEl>
                                      </p:cBhvr>
                                    </p:animEffect>
                                  </p:childTnLst>
                                </p:cTn>
                              </p:par>
                              <p:par>
                                <p:cTn id="33" presetID="22" presetClass="entr" presetSubtype="4" fill="hold" nodeType="withEffect">
                                  <p:stCondLst>
                                    <p:cond delay="0"/>
                                  </p:stCondLst>
                                  <p:childTnLst>
                                    <p:set>
                                      <p:cBhvr>
                                        <p:cTn id="34" dur="1" fill="hold">
                                          <p:stCondLst>
                                            <p:cond delay="0"/>
                                          </p:stCondLst>
                                        </p:cTn>
                                        <p:tgtEl>
                                          <p:spTgt spid="230"/>
                                        </p:tgtEl>
                                        <p:attrNameLst>
                                          <p:attrName>style.visibility</p:attrName>
                                        </p:attrNameLst>
                                      </p:cBhvr>
                                      <p:to>
                                        <p:strVal val="visible"/>
                                      </p:to>
                                    </p:set>
                                    <p:animEffect transition="in" filter="wipe(down)">
                                      <p:cBhvr>
                                        <p:cTn id="35" dur="500"/>
                                        <p:tgtEl>
                                          <p:spTgt spid="230"/>
                                        </p:tgtEl>
                                      </p:cBhvr>
                                    </p:animEffect>
                                  </p:childTnLst>
                                </p:cTn>
                              </p:par>
                              <p:par>
                                <p:cTn id="36" presetID="22" presetClass="entr" presetSubtype="4" fill="hold" nodeType="withEffect">
                                  <p:stCondLst>
                                    <p:cond delay="0"/>
                                  </p:stCondLst>
                                  <p:childTnLst>
                                    <p:set>
                                      <p:cBhvr>
                                        <p:cTn id="37" dur="1" fill="hold">
                                          <p:stCondLst>
                                            <p:cond delay="0"/>
                                          </p:stCondLst>
                                        </p:cTn>
                                        <p:tgtEl>
                                          <p:spTgt spid="233"/>
                                        </p:tgtEl>
                                        <p:attrNameLst>
                                          <p:attrName>style.visibility</p:attrName>
                                        </p:attrNameLst>
                                      </p:cBhvr>
                                      <p:to>
                                        <p:strVal val="visible"/>
                                      </p:to>
                                    </p:set>
                                    <p:animEffect transition="in" filter="wipe(down)">
                                      <p:cBhvr>
                                        <p:cTn id="38" dur="500"/>
                                        <p:tgtEl>
                                          <p:spTgt spid="233"/>
                                        </p:tgtEl>
                                      </p:cBhvr>
                                    </p:animEffect>
                                  </p:childTnLst>
                                </p:cTn>
                              </p:par>
                              <p:par>
                                <p:cTn id="39" presetID="22" presetClass="entr" presetSubtype="4"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down)">
                                      <p:cBhvr>
                                        <p:cTn id="41" dur="500"/>
                                        <p:tgtEl>
                                          <p:spTgt spid="236"/>
                                        </p:tgtEl>
                                      </p:cBhvr>
                                    </p:animEffect>
                                  </p:childTnLst>
                                </p:cTn>
                              </p:par>
                            </p:childTnLst>
                          </p:cTn>
                        </p:par>
                        <p:par>
                          <p:cTn id="42" fill="hold">
                            <p:stCondLst>
                              <p:cond delay="10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239">
                                            <p:txEl>
                                              <p:pRg st="0" end="0"/>
                                            </p:txEl>
                                          </p:spTgt>
                                        </p:tgtEl>
                                        <p:attrNameLst>
                                          <p:attrName>style.visibility</p:attrName>
                                        </p:attrNameLst>
                                      </p:cBhvr>
                                      <p:to>
                                        <p:strVal val="visible"/>
                                      </p:to>
                                    </p:set>
                                    <p:anim calcmode="lin" valueType="num">
                                      <p:cBhvr>
                                        <p:cTn id="45" dur="300" fill="hold"/>
                                        <p:tgtEl>
                                          <p:spTgt spid="2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300" fill="hold"/>
                                        <p:tgtEl>
                                          <p:spTgt spid="239">
                                            <p:txEl>
                                              <p:pRg st="0" end="0"/>
                                            </p:txEl>
                                          </p:spTgt>
                                        </p:tgtEl>
                                        <p:attrNameLst>
                                          <p:attrName>ppt_y</p:attrName>
                                        </p:attrNameLst>
                                      </p:cBhvr>
                                      <p:tavLst>
                                        <p:tav tm="0">
                                          <p:val>
                                            <p:strVal val="#ppt_y"/>
                                          </p:val>
                                        </p:tav>
                                        <p:tav tm="100000">
                                          <p:val>
                                            <p:strVal val="#ppt_y"/>
                                          </p:val>
                                        </p:tav>
                                      </p:tavLst>
                                    </p:anim>
                                    <p:anim calcmode="lin" valueType="num">
                                      <p:cBhvr>
                                        <p:cTn id="47" dur="300" fill="hold"/>
                                        <p:tgtEl>
                                          <p:spTgt spid="2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300" fill="hold"/>
                                        <p:tgtEl>
                                          <p:spTgt spid="2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300" tmFilter="0,0; .5, 1; 1, 1"/>
                                        <p:tgtEl>
                                          <p:spTgt spid="239">
                                            <p:txEl>
                                              <p:pRg st="0" end="0"/>
                                            </p:txEl>
                                          </p:spTgt>
                                        </p:tgtEl>
                                      </p:cBhvr>
                                    </p:animEffect>
                                  </p:childTnLst>
                                </p:cTn>
                              </p:par>
                            </p:childTnLst>
                          </p:cTn>
                        </p:par>
                        <p:par>
                          <p:cTn id="50" fill="hold">
                            <p:stCondLst>
                              <p:cond delay="247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239">
                                            <p:txEl>
                                              <p:pRg st="1" end="1"/>
                                            </p:txEl>
                                          </p:spTgt>
                                        </p:tgtEl>
                                        <p:attrNameLst>
                                          <p:attrName>style.visibility</p:attrName>
                                        </p:attrNameLst>
                                      </p:cBhvr>
                                      <p:to>
                                        <p:strVal val="visible"/>
                                      </p:to>
                                    </p:set>
                                    <p:anim calcmode="lin" valueType="num">
                                      <p:cBhvr>
                                        <p:cTn id="53" dur="300" fill="hold"/>
                                        <p:tgtEl>
                                          <p:spTgt spid="23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239">
                                            <p:txEl>
                                              <p:pRg st="1" end="1"/>
                                            </p:txEl>
                                          </p:spTgt>
                                        </p:tgtEl>
                                        <p:attrNameLst>
                                          <p:attrName>ppt_y</p:attrName>
                                        </p:attrNameLst>
                                      </p:cBhvr>
                                      <p:tavLst>
                                        <p:tav tm="0">
                                          <p:val>
                                            <p:strVal val="#ppt_y"/>
                                          </p:val>
                                        </p:tav>
                                        <p:tav tm="100000">
                                          <p:val>
                                            <p:strVal val="#ppt_y"/>
                                          </p:val>
                                        </p:tav>
                                      </p:tavLst>
                                    </p:anim>
                                    <p:anim calcmode="lin" valueType="num">
                                      <p:cBhvr>
                                        <p:cTn id="55" dur="300" fill="hold"/>
                                        <p:tgtEl>
                                          <p:spTgt spid="23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23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239">
                                            <p:txEl>
                                              <p:pRg st="1" end="1"/>
                                            </p:txEl>
                                          </p:spTgt>
                                        </p:tgtEl>
                                      </p:cBhvr>
                                    </p:animEffect>
                                  </p:childTnLst>
                                </p:cTn>
                              </p:par>
                            </p:childTnLst>
                          </p:cTn>
                        </p:par>
                        <p:par>
                          <p:cTn id="58" fill="hold">
                            <p:stCondLst>
                              <p:cond delay="7240"/>
                            </p:stCondLst>
                            <p:childTnLst>
                              <p:par>
                                <p:cTn id="59" presetID="53" presetClass="entr" presetSubtype="16"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p:cTn id="61" dur="2000" fill="hold"/>
                                        <p:tgtEl>
                                          <p:spTgt spid="79"/>
                                        </p:tgtEl>
                                        <p:attrNameLst>
                                          <p:attrName>ppt_w</p:attrName>
                                        </p:attrNameLst>
                                      </p:cBhvr>
                                      <p:tavLst>
                                        <p:tav tm="0">
                                          <p:val>
                                            <p:fltVal val="0"/>
                                          </p:val>
                                        </p:tav>
                                        <p:tav tm="100000">
                                          <p:val>
                                            <p:strVal val="#ppt_w"/>
                                          </p:val>
                                        </p:tav>
                                      </p:tavLst>
                                    </p:anim>
                                    <p:anim calcmode="lin" valueType="num">
                                      <p:cBhvr>
                                        <p:cTn id="62" dur="2000" fill="hold"/>
                                        <p:tgtEl>
                                          <p:spTgt spid="79"/>
                                        </p:tgtEl>
                                        <p:attrNameLst>
                                          <p:attrName>ppt_h</p:attrName>
                                        </p:attrNameLst>
                                      </p:cBhvr>
                                      <p:tavLst>
                                        <p:tav tm="0">
                                          <p:val>
                                            <p:fltVal val="0"/>
                                          </p:val>
                                        </p:tav>
                                        <p:tav tm="100000">
                                          <p:val>
                                            <p:strVal val="#ppt_h"/>
                                          </p:val>
                                        </p:tav>
                                      </p:tavLst>
                                    </p:anim>
                                    <p:animEffect transition="in" filter="fade">
                                      <p:cBhvr>
                                        <p:cTn id="63" dur="2000"/>
                                        <p:tgtEl>
                                          <p:spTgt spid="7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2000"/>
                                        <p:tgtEl>
                                          <p:spTgt spid="70"/>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70"/>
                                        </p:tgtEl>
                                      </p:cBhvr>
                                    </p:animEffect>
                                    <p:set>
                                      <p:cBhvr>
                                        <p:cTn id="73"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5FFCC0-6FB4-441F-B023-870598A64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984" y="73886"/>
            <a:ext cx="10518213" cy="5518187"/>
          </a:xfrm>
          <a:prstGeom prst="rect">
            <a:avLst/>
          </a:prstGeom>
        </p:spPr>
      </p:pic>
      <p:sp>
        <p:nvSpPr>
          <p:cNvPr id="3" name="Freeform 50"/>
          <p:cNvSpPr/>
          <p:nvPr/>
        </p:nvSpPr>
        <p:spPr bwMode="auto">
          <a:xfrm>
            <a:off x="3555087" y="1270152"/>
            <a:ext cx="3272661" cy="4456128"/>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标题占位符 1"/>
          <p:cNvSpPr txBox="1"/>
          <p:nvPr/>
        </p:nvSpPr>
        <p:spPr>
          <a:xfrm rot="21218651">
            <a:off x="1984857" y="2816213"/>
            <a:ext cx="5176544" cy="255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Đọc</a:t>
            </a:r>
            <a:r>
              <a:rPr lang="en-US" altLang="zh-CN" sz="80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diễn</a:t>
            </a:r>
            <a:r>
              <a:rPr lang="en-US" altLang="zh-CN" sz="8000" dirty="0"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8000" dirty="0" err="1" smtClean="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cảm</a:t>
            </a:r>
            <a:endParaRPr lang="zh-CN" altLang="en-US" sz="8000" dirty="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endParaRPr>
          </a:p>
        </p:txBody>
      </p:sp>
      <p:pic>
        <p:nvPicPr>
          <p:cNvPr id="5"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6"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7" name="图片 72"/>
          <p:cNvPicPr>
            <a:picLocks noChangeAspect="1"/>
          </p:cNvPicPr>
          <p:nvPr/>
        </p:nvPicPr>
        <p:blipFill rotWithShape="1">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154" y="-54703"/>
            <a:ext cx="2769264" cy="27692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0" name="图形 7">
            <a:extLst>
              <a:ext uri="{FF2B5EF4-FFF2-40B4-BE49-F238E27FC236}">
                <a16:creationId xmlns:a16="http://schemas.microsoft.com/office/drawing/2014/main" id="{8E586361-32E5-40F4-AC92-285A82E0F998}"/>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3734708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666750" y="1266680"/>
            <a:ext cx="11029950" cy="4548938"/>
          </a:xfrm>
          <a:prstGeom prst="rect">
            <a:avLst/>
          </a:prstGeom>
          <a:solidFill>
            <a:schemeClr val="bg1"/>
          </a:solidFill>
          <a:ln w="6350" cap="sq" algn="ctr">
            <a:solidFill>
              <a:srgbClr val="3333CC"/>
            </a:solidFill>
            <a:miter lim="800000"/>
            <a:headEnd type="none" w="sm" len="sm"/>
            <a:tailEnd type="none" w="sm" len="sm"/>
          </a:ln>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r>
              <a:rPr lang="en-US" altLang="en-US" sz="3200" b="1" dirty="0"/>
              <a:t> </a:t>
            </a:r>
            <a:r>
              <a:rPr lang="en-US" altLang="en-US" sz="3200" b="1" dirty="0" smtClean="0"/>
              <a:t>    </a:t>
            </a:r>
            <a:r>
              <a:rPr lang="en-US" altLang="en-US" sz="2800" b="1" dirty="0" err="1" smtClean="0">
                <a:solidFill>
                  <a:srgbClr val="3333FF"/>
                </a:solidFill>
                <a:latin typeface="Times New Roman" panose="02020603050405020304" pitchFamily="18" charset="0"/>
                <a:cs typeface="Arial" panose="020B0604020202020204" pitchFamily="34" charset="0"/>
              </a:rPr>
              <a:t>Thầy</a:t>
            </a:r>
            <a:r>
              <a:rPr lang="en-US" altLang="en-US" sz="2800" b="1" dirty="0" smtClean="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Vê</a:t>
            </a:r>
            <a:r>
              <a:rPr lang="en-US" altLang="en-US" sz="2800" b="1" dirty="0">
                <a:solidFill>
                  <a:srgbClr val="3333FF"/>
                </a:solidFill>
                <a:latin typeface="Times New Roman" panose="02020603050405020304" pitchFamily="18" charset="0"/>
                <a:cs typeface="Arial" panose="020B0604020202020204" pitchFamily="34" charset="0"/>
              </a:rPr>
              <a:t>-</a:t>
            </a:r>
            <a:r>
              <a:rPr lang="en-US" altLang="en-US" sz="2800" b="1" dirty="0" err="1">
                <a:solidFill>
                  <a:srgbClr val="3333FF"/>
                </a:solidFill>
                <a:latin typeface="Times New Roman" panose="02020603050405020304" pitchFamily="18" charset="0"/>
                <a:cs typeface="Arial" panose="020B0604020202020204" pitchFamily="34" charset="0"/>
              </a:rPr>
              <a:t>rô</a:t>
            </a:r>
            <a:r>
              <a:rPr lang="en-US" altLang="en-US" sz="2800" b="1" dirty="0">
                <a:solidFill>
                  <a:srgbClr val="3333FF"/>
                </a:solidFill>
                <a:latin typeface="Times New Roman" panose="02020603050405020304" pitchFamily="18" charset="0"/>
                <a:cs typeface="Arial" panose="020B0604020202020204" pitchFamily="34" charset="0"/>
              </a:rPr>
              <a:t>-</a:t>
            </a:r>
            <a:r>
              <a:rPr lang="en-US" altLang="en-US" sz="2800" b="1" dirty="0" err="1">
                <a:solidFill>
                  <a:srgbClr val="3333FF"/>
                </a:solidFill>
                <a:latin typeface="Times New Roman" panose="02020603050405020304" pitchFamily="18" charset="0"/>
                <a:cs typeface="Arial" panose="020B0604020202020204" pitchFamily="34" charset="0"/>
              </a:rPr>
              <a:t>ki</a:t>
            </a:r>
            <a:r>
              <a:rPr lang="en-US" altLang="en-US" sz="2800" b="1" dirty="0">
                <a:solidFill>
                  <a:srgbClr val="3333FF"/>
                </a:solidFill>
                <a:latin typeface="Times New Roman" panose="02020603050405020304" pitchFamily="18" charset="0"/>
                <a:cs typeface="Arial" panose="020B0604020202020204" pitchFamily="34" charset="0"/>
              </a:rPr>
              <a:t>-ô </a:t>
            </a:r>
            <a:r>
              <a:rPr lang="en-US" altLang="en-US" sz="2800" b="1" dirty="0" err="1">
                <a:solidFill>
                  <a:srgbClr val="3333FF"/>
                </a:solidFill>
                <a:latin typeface="Times New Roman" panose="02020603050405020304" pitchFamily="18" charset="0"/>
                <a:cs typeface="Arial" panose="020B0604020202020204" pitchFamily="34" charset="0"/>
              </a:rPr>
              <a:t>bèn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bảo</a:t>
            </a:r>
            <a:r>
              <a:rPr lang="en-US" altLang="en-US" sz="2800" b="1" dirty="0">
                <a:solidFill>
                  <a:srgbClr val="3333FF"/>
                </a:solidFill>
                <a:latin typeface="Times New Roman" panose="02020603050405020304" pitchFamily="18" charset="0"/>
                <a:cs typeface="Arial" panose="020B0604020202020204" pitchFamily="34" charset="0"/>
              </a:rPr>
              <a:t>:</a:t>
            </a:r>
          </a:p>
          <a:p>
            <a:pPr algn="just" eaLnBrk="1" hangingPunct="1"/>
            <a:r>
              <a:rPr lang="en-US" altLang="en-US" sz="2800" b="1" dirty="0">
                <a:solidFill>
                  <a:srgbClr val="3333FF"/>
                </a:solidFill>
                <a:latin typeface="Times New Roman" panose="02020603050405020304" pitchFamily="18" charset="0"/>
                <a:cs typeface="Arial" panose="020B0604020202020204" pitchFamily="34" charset="0"/>
              </a:rPr>
              <a:t>     - Con </a:t>
            </a:r>
            <a:r>
              <a:rPr lang="vi-VN" altLang="en-US" sz="2800" b="1" dirty="0">
                <a:solidFill>
                  <a:srgbClr val="FF0000"/>
                </a:solidFill>
                <a:latin typeface="Times New Roman" panose="02020603050405020304" pitchFamily="18" charset="0"/>
                <a:cs typeface="Arial" panose="020B0604020202020204" pitchFamily="34" charset="0"/>
              </a:rPr>
              <a:t>đ</a:t>
            </a:r>
            <a:r>
              <a:rPr lang="en-US" altLang="en-US" sz="2800" b="1" dirty="0" err="1">
                <a:solidFill>
                  <a:srgbClr val="FF0000"/>
                </a:solidFill>
                <a:latin typeface="Times New Roman" panose="02020603050405020304" pitchFamily="18" charset="0"/>
                <a:cs typeface="Arial" panose="020B0604020202020204" pitchFamily="34" charset="0"/>
              </a:rPr>
              <a:t>ừng</a:t>
            </a:r>
            <a:r>
              <a:rPr lang="en-US" altLang="en-US" sz="2800" b="1" dirty="0">
                <a:solidFill>
                  <a:srgbClr val="FF0000"/>
                </a:solidFill>
                <a:latin typeface="Times New Roman" panose="02020603050405020304" pitchFamily="18" charset="0"/>
                <a:cs typeface="Arial" panose="020B0604020202020204" pitchFamily="34" charset="0"/>
              </a:rPr>
              <a:t> t</a:t>
            </a:r>
            <a:r>
              <a:rPr lang="vi-VN" altLang="en-US" sz="2800" b="1" dirty="0">
                <a:solidFill>
                  <a:srgbClr val="FF0000"/>
                </a:solidFill>
                <a:latin typeface="Times New Roman" panose="02020603050405020304" pitchFamily="18" charset="0"/>
                <a:cs typeface="Arial" panose="020B0604020202020204" pitchFamily="34" charset="0"/>
              </a:rPr>
              <a:t>ư</a:t>
            </a:r>
            <a:r>
              <a:rPr lang="en-US" altLang="en-US" sz="2800" b="1" dirty="0" err="1">
                <a:solidFill>
                  <a:srgbClr val="FF0000"/>
                </a:solidFill>
                <a:latin typeface="Times New Roman" panose="02020603050405020304" pitchFamily="18" charset="0"/>
                <a:cs typeface="Arial" panose="020B0604020202020204" pitchFamily="34" charset="0"/>
              </a:rPr>
              <a:t>ởng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trứng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là</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dễ</a:t>
            </a:r>
            <a:r>
              <a:rPr lang="en-US" altLang="en-US" sz="2800" b="1" dirty="0">
                <a:solidFill>
                  <a:srgbClr val="3333FF"/>
                </a:solidFill>
                <a:latin typeface="Times New Roman" panose="02020603050405020304" pitchFamily="18" charset="0"/>
                <a:cs typeface="Arial" panose="020B0604020202020204" pitchFamily="34" charset="0"/>
              </a:rPr>
              <a:t> ! </a:t>
            </a:r>
            <a:r>
              <a:rPr lang="en-US" altLang="en-US" sz="2800" b="1" dirty="0" err="1">
                <a:solidFill>
                  <a:srgbClr val="3333FF"/>
                </a:solidFill>
                <a:latin typeface="Times New Roman" panose="02020603050405020304" pitchFamily="18" charset="0"/>
                <a:cs typeface="Arial" panose="020B0604020202020204" pitchFamily="34" charset="0"/>
              </a:rPr>
              <a:t>Trong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một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nghìn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quả</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trứng</a:t>
            </a:r>
            <a:r>
              <a:rPr lang="en-US" altLang="en-US" sz="2800" b="1" dirty="0">
                <a:solidFill>
                  <a:srgbClr val="3333FF"/>
                </a:solidFill>
                <a:latin typeface="Times New Roman" panose="02020603050405020304" pitchFamily="18" charset="0"/>
                <a:cs typeface="Arial" panose="020B0604020202020204" pitchFamily="34" charset="0"/>
              </a:rPr>
              <a:t> x</a:t>
            </a:r>
            <a:r>
              <a:rPr lang="vi-VN" altLang="en-US" sz="2800" b="1" dirty="0">
                <a:solidFill>
                  <a:srgbClr val="3333FF"/>
                </a:solidFill>
                <a:latin typeface="Times New Roman" panose="02020603050405020304" pitchFamily="18" charset="0"/>
                <a:cs typeface="Arial" panose="020B0604020202020204" pitchFamily="34" charset="0"/>
              </a:rPr>
              <a:t>ư</a:t>
            </a:r>
            <a:r>
              <a:rPr lang="en-US" altLang="en-US" sz="2800" b="1" dirty="0">
                <a:solidFill>
                  <a:srgbClr val="3333FF"/>
                </a:solidFill>
                <a:latin typeface="Times New Roman" panose="02020603050405020304" pitchFamily="18" charset="0"/>
                <a:cs typeface="Arial" panose="020B0604020202020204" pitchFamily="34" charset="0"/>
              </a:rPr>
              <a:t>a nay  </a:t>
            </a:r>
            <a:r>
              <a:rPr lang="en-US" altLang="en-US" sz="2800" b="1" dirty="0" err="1">
                <a:solidFill>
                  <a:srgbClr val="3333FF"/>
                </a:solidFill>
                <a:latin typeface="Times New Roman" panose="02020603050405020304" pitchFamily="18" charset="0"/>
                <a:cs typeface="Arial" panose="020B0604020202020204" pitchFamily="34" charset="0"/>
              </a:rPr>
              <a:t>không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có</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lấy</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hai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quả</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hoàn</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toàn</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giống</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nhau</a:t>
            </a:r>
            <a:r>
              <a:rPr lang="en-US" altLang="en-US" sz="2800" b="1" dirty="0">
                <a:solidFill>
                  <a:srgbClr val="FF0000"/>
                </a:solidFill>
                <a:latin typeface="Times New Roman" panose="02020603050405020304" pitchFamily="18" charset="0"/>
                <a:cs typeface="Arial" panose="020B0604020202020204" pitchFamily="34" charset="0"/>
              </a:rPr>
              <a:t> </a:t>
            </a:r>
            <a:r>
              <a:rPr lang="vi-VN" altLang="en-US" sz="2800" b="1" dirty="0">
                <a:solidFill>
                  <a:srgbClr val="3333FF"/>
                </a:solidFill>
                <a:latin typeface="Times New Roman" panose="02020603050405020304" pitchFamily="18" charset="0"/>
                <a:cs typeface="Arial" panose="020B0604020202020204" pitchFamily="34" charset="0"/>
              </a:rPr>
              <a:t>đ</a:t>
            </a:r>
            <a:r>
              <a:rPr lang="en-US" altLang="en-US" sz="2800" b="1" dirty="0" err="1">
                <a:solidFill>
                  <a:srgbClr val="3333FF"/>
                </a:solidFill>
                <a:latin typeface="Times New Roman" panose="02020603050405020304" pitchFamily="18" charset="0"/>
                <a:cs typeface="Arial" panose="020B0604020202020204" pitchFamily="34" charset="0"/>
              </a:rPr>
              <a:t>âu</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Muốn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thể</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hiện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thật</a:t>
            </a:r>
            <a:r>
              <a:rPr lang="en-US" altLang="en-US" sz="2800" b="1" dirty="0">
                <a:solidFill>
                  <a:srgbClr val="FF0000"/>
                </a:solidFill>
                <a:latin typeface="Times New Roman" panose="02020603050405020304" pitchFamily="18" charset="0"/>
                <a:cs typeface="Arial" panose="020B0604020202020204" pitchFamily="34" charset="0"/>
              </a:rPr>
              <a:t> </a:t>
            </a:r>
            <a:r>
              <a:rPr lang="vi-VN" altLang="en-US" sz="2800" b="1" dirty="0">
                <a:solidFill>
                  <a:srgbClr val="FF0000"/>
                </a:solidFill>
                <a:latin typeface="Times New Roman" panose="02020603050405020304" pitchFamily="18" charset="0"/>
                <a:cs typeface="Arial" panose="020B0604020202020204" pitchFamily="34" charset="0"/>
              </a:rPr>
              <a:t>đ</a:t>
            </a:r>
            <a:r>
              <a:rPr lang="en-US" altLang="en-US" sz="2800" b="1" dirty="0" err="1">
                <a:solidFill>
                  <a:srgbClr val="FF0000"/>
                </a:solidFill>
                <a:latin typeface="Times New Roman" panose="02020603050405020304" pitchFamily="18" charset="0"/>
                <a:cs typeface="Arial" panose="020B0604020202020204" pitchFamily="34" charset="0"/>
              </a:rPr>
              <a:t>úng</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hình</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dáng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của</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từng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quả</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trứng</a:t>
            </a:r>
            <a:r>
              <a:rPr lang="en-US" altLang="en-US" sz="2800" b="1" dirty="0">
                <a:solidFill>
                  <a:srgbClr val="3333FF"/>
                </a:solidFill>
                <a:latin typeface="Times New Roman" panose="02020603050405020304" pitchFamily="18" charset="0"/>
                <a:cs typeface="Arial" panose="020B0604020202020204" pitchFamily="34" charset="0"/>
              </a:rPr>
              <a:t>, ng</a:t>
            </a:r>
            <a:r>
              <a:rPr lang="vi-VN" altLang="en-US" sz="2800" b="1" dirty="0">
                <a:solidFill>
                  <a:srgbClr val="3333FF"/>
                </a:solidFill>
                <a:latin typeface="Times New Roman" panose="02020603050405020304" pitchFamily="18" charset="0"/>
                <a:cs typeface="Arial" panose="020B0604020202020204" pitchFamily="34" charset="0"/>
              </a:rPr>
              <a:t>ư</a:t>
            </a:r>
            <a:r>
              <a:rPr lang="en-US" altLang="en-US" sz="2800" b="1" dirty="0" err="1">
                <a:solidFill>
                  <a:srgbClr val="3333FF"/>
                </a:solidFill>
                <a:latin typeface="Times New Roman" panose="02020603050405020304" pitchFamily="18" charset="0"/>
                <a:cs typeface="Arial" panose="020B0604020202020204" pitchFamily="34" charset="0"/>
              </a:rPr>
              <a:t>ời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họa</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sĩ</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phải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rất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khổ</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công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mới</a:t>
            </a:r>
            <a:r>
              <a:rPr lang="en-US" altLang="en-US" sz="2800" b="1" dirty="0">
                <a:solidFill>
                  <a:srgbClr val="3333FF"/>
                </a:solidFill>
                <a:latin typeface="Times New Roman" panose="02020603050405020304" pitchFamily="18" charset="0"/>
                <a:cs typeface="Arial" panose="020B0604020202020204" pitchFamily="34" charset="0"/>
              </a:rPr>
              <a:t> </a:t>
            </a:r>
            <a:r>
              <a:rPr lang="vi-VN" altLang="en-US" sz="2800" b="1" dirty="0">
                <a:solidFill>
                  <a:srgbClr val="3333FF"/>
                </a:solidFill>
                <a:latin typeface="Times New Roman" panose="02020603050405020304" pitchFamily="18" charset="0"/>
                <a:cs typeface="Arial" panose="020B0604020202020204" pitchFamily="34" charset="0"/>
              </a:rPr>
              <a:t>đư</a:t>
            </a:r>
            <a:r>
              <a:rPr lang="en-US" altLang="en-US" sz="2800" b="1" dirty="0" err="1">
                <a:solidFill>
                  <a:srgbClr val="3333FF"/>
                </a:solidFill>
                <a:latin typeface="Times New Roman" panose="02020603050405020304" pitchFamily="18" charset="0"/>
                <a:cs typeface="Arial" panose="020B0604020202020204" pitchFamily="34" charset="0"/>
              </a:rPr>
              <a:t>ợc</a:t>
            </a:r>
            <a:r>
              <a:rPr lang="en-US" altLang="en-US" sz="2800" b="1" dirty="0">
                <a:solidFill>
                  <a:srgbClr val="3333FF"/>
                </a:solidFill>
                <a:latin typeface="Times New Roman" panose="02020603050405020304" pitchFamily="18" charset="0"/>
                <a:cs typeface="Arial" panose="020B0604020202020204" pitchFamily="34" charset="0"/>
              </a:rPr>
              <a:t>.</a:t>
            </a:r>
          </a:p>
          <a:p>
            <a:pPr algn="just" eaLnBrk="1" hangingPunct="1"/>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Thầy</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lại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nói</a:t>
            </a:r>
            <a:r>
              <a:rPr lang="en-US" altLang="en-US" sz="2800" b="1" dirty="0">
                <a:solidFill>
                  <a:srgbClr val="3333FF"/>
                </a:solidFill>
                <a:latin typeface="Times New Roman" panose="02020603050405020304" pitchFamily="18" charset="0"/>
                <a:cs typeface="Arial" panose="020B0604020202020204" pitchFamily="34" charset="0"/>
              </a:rPr>
              <a:t>:</a:t>
            </a:r>
          </a:p>
          <a:p>
            <a:pPr algn="just" eaLnBrk="1" hangingPunct="1"/>
            <a:r>
              <a:rPr lang="en-US" altLang="en-US" sz="2800" b="1" dirty="0">
                <a:solidFill>
                  <a:srgbClr val="3333FF"/>
                </a:solidFill>
                <a:latin typeface="Times New Roman" panose="02020603050405020304" pitchFamily="18" charset="0"/>
                <a:cs typeface="Arial" panose="020B0604020202020204" pitchFamily="34" charset="0"/>
              </a:rPr>
              <a:t>    - </a:t>
            </a:r>
            <a:r>
              <a:rPr lang="en-US" altLang="en-US" sz="2800" b="1" dirty="0" err="1">
                <a:solidFill>
                  <a:srgbClr val="3333FF"/>
                </a:solidFill>
                <a:latin typeface="Times New Roman" panose="02020603050405020304" pitchFamily="18" charset="0"/>
                <a:cs typeface="Arial" panose="020B0604020202020204" pitchFamily="34" charset="0"/>
              </a:rPr>
              <a:t>Tập</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vi-VN" altLang="en-US" sz="2800" b="1" dirty="0">
                <a:solidFill>
                  <a:srgbClr val="3333FF"/>
                </a:solidFill>
                <a:latin typeface="Times New Roman" panose="02020603050405020304" pitchFamily="18" charset="0"/>
                <a:cs typeface="Arial" panose="020B0604020202020204" pitchFamily="34" charset="0"/>
              </a:rPr>
              <a:t>đ</a:t>
            </a:r>
            <a:r>
              <a:rPr lang="en-US" altLang="en-US" sz="2800" b="1" dirty="0" err="1">
                <a:solidFill>
                  <a:srgbClr val="3333FF"/>
                </a:solidFill>
                <a:latin typeface="Times New Roman" panose="02020603050405020304" pitchFamily="18" charset="0"/>
                <a:cs typeface="Arial" panose="020B0604020202020204" pitchFamily="34" charset="0"/>
              </a:rPr>
              <a:t>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lại</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quả</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trứng</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thật</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nhiều</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lần</a:t>
            </a:r>
            <a:r>
              <a:rPr lang="en-US" altLang="en-US" sz="2800" b="1" dirty="0">
                <a:solidFill>
                  <a:srgbClr val="3333FF"/>
                </a:solidFill>
                <a:latin typeface="Times New Roman" panose="02020603050405020304" pitchFamily="18" charset="0"/>
                <a:cs typeface="Arial" panose="020B0604020202020204" pitchFamily="34" charset="0"/>
              </a:rPr>
              <a:t>, con </a:t>
            </a:r>
            <a:r>
              <a:rPr lang="en-US" altLang="en-US" sz="2800" b="1" dirty="0" err="1">
                <a:solidFill>
                  <a:srgbClr val="3333FF"/>
                </a:solidFill>
                <a:latin typeface="Times New Roman" panose="02020603050405020304" pitchFamily="18" charset="0"/>
                <a:cs typeface="Arial" panose="020B0604020202020204" pitchFamily="34" charset="0"/>
              </a:rPr>
              <a:t>sẽ</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biết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quan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sát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sự</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vật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một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cách</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tỉ</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mỉ</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và</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miêu</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tả</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nó</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trên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giấy</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một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cách</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chính</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xác</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Đến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lúc</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ấy</a:t>
            </a:r>
            <a:r>
              <a:rPr lang="en-US" altLang="en-US" sz="2800" b="1" dirty="0">
                <a:solidFill>
                  <a:srgbClr val="3333FF"/>
                </a:solidFill>
                <a:latin typeface="Times New Roman" panose="02020603050405020304" pitchFamily="18" charset="0"/>
                <a:cs typeface="Arial" panose="020B0604020202020204" pitchFamily="34" charset="0"/>
              </a:rPr>
              <a:t>, con </a:t>
            </a:r>
            <a:r>
              <a:rPr lang="en-US" altLang="en-US" sz="2800" b="1" dirty="0" err="1">
                <a:solidFill>
                  <a:srgbClr val="3333FF"/>
                </a:solidFill>
                <a:latin typeface="Times New Roman" panose="02020603050405020304" pitchFamily="18" charset="0"/>
                <a:cs typeface="Arial" panose="020B0604020202020204" pitchFamily="34" charset="0"/>
              </a:rPr>
              <a:t>muốn</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bất</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cứ</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cái</a:t>
            </a:r>
            <a:r>
              <a:rPr lang="en-US" altLang="en-US" sz="2800" b="1" dirty="0">
                <a:solidFill>
                  <a:srgbClr val="FF0000"/>
                </a:solidFill>
                <a:latin typeface="Times New Roman" panose="02020603050405020304" pitchFamily="18" charset="0"/>
                <a:cs typeface="Arial" panose="020B0604020202020204" pitchFamily="34" charset="0"/>
              </a:rPr>
              <a:t> </a:t>
            </a:r>
            <a:r>
              <a:rPr lang="en-US" altLang="en-US" sz="2800" b="1" dirty="0" err="1">
                <a:solidFill>
                  <a:srgbClr val="FF0000"/>
                </a:solidFill>
                <a:latin typeface="Times New Roman" panose="02020603050405020304" pitchFamily="18" charset="0"/>
                <a:cs typeface="Arial" panose="020B0604020202020204" pitchFamily="34" charset="0"/>
              </a:rPr>
              <a:t>gi</a:t>
            </a:r>
            <a:r>
              <a:rPr lang="en-US" altLang="en-US" sz="2800" b="1" dirty="0">
                <a:solidFill>
                  <a:srgbClr val="FF0000"/>
                </a:solidFill>
                <a:latin typeface="Times New Roman" panose="02020603050405020304" pitchFamily="18" charset="0"/>
                <a:cs typeface="Arial" panose="020B0604020202020204" pitchFamily="34" charset="0"/>
              </a:rPr>
              <a:t>̀</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cũng</a:t>
            </a:r>
            <a:r>
              <a:rPr lang="en-US" altLang="en-US" sz="2800" b="1" dirty="0">
                <a:solidFill>
                  <a:srgbClr val="3333FF"/>
                </a:solidFill>
                <a:latin typeface="Times New Roman" panose="02020603050405020304" pitchFamily="18" charset="0"/>
                <a:cs typeface="Arial" panose="020B0604020202020204" pitchFamily="34" charset="0"/>
              </a:rPr>
              <a:t> </a:t>
            </a:r>
            <a:r>
              <a:rPr lang="vi-VN" altLang="en-US" sz="2800" b="1" dirty="0">
                <a:solidFill>
                  <a:srgbClr val="3333FF"/>
                </a:solidFill>
                <a:latin typeface="Times New Roman" panose="02020603050405020304" pitchFamily="18" charset="0"/>
                <a:cs typeface="Arial" panose="020B0604020202020204" pitchFamily="34" charset="0"/>
              </a:rPr>
              <a:t>đ</a:t>
            </a:r>
            <a:r>
              <a:rPr lang="en-US" altLang="en-US" sz="2800" b="1" dirty="0" err="1">
                <a:solidFill>
                  <a:srgbClr val="3333FF"/>
                </a:solidFill>
                <a:latin typeface="Times New Roman" panose="02020603050405020304" pitchFamily="18" charset="0"/>
                <a:cs typeface="Arial" panose="020B0604020202020204" pitchFamily="34" charset="0"/>
              </a:rPr>
              <a:t>ều</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có</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thể</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vẽ</a:t>
            </a:r>
            <a:r>
              <a:rPr lang="en-US" altLang="en-US" sz="2800" b="1" dirty="0">
                <a:solidFill>
                  <a:srgbClr val="3333FF"/>
                </a:solidFill>
                <a:latin typeface="Times New Roman" panose="02020603050405020304" pitchFamily="18" charset="0"/>
                <a:cs typeface="Arial" panose="020B0604020202020204" pitchFamily="34" charset="0"/>
              </a:rPr>
              <a:t> </a:t>
            </a:r>
            <a:r>
              <a:rPr lang="vi-VN" altLang="en-US" sz="2800" b="1" dirty="0">
                <a:solidFill>
                  <a:srgbClr val="3333FF"/>
                </a:solidFill>
                <a:latin typeface="Times New Roman" panose="02020603050405020304" pitchFamily="18" charset="0"/>
                <a:cs typeface="Arial" panose="020B0604020202020204" pitchFamily="34" charset="0"/>
              </a:rPr>
              <a:t>đư</a:t>
            </a:r>
            <a:r>
              <a:rPr lang="en-US" altLang="en-US" sz="2800" b="1" dirty="0" err="1">
                <a:solidFill>
                  <a:srgbClr val="3333FF"/>
                </a:solidFill>
                <a:latin typeface="Times New Roman" panose="02020603050405020304" pitchFamily="18" charset="0"/>
                <a:cs typeface="Arial" panose="020B0604020202020204" pitchFamily="34" charset="0"/>
              </a:rPr>
              <a:t>ợc</a:t>
            </a:r>
            <a:r>
              <a:rPr lang="en-US" altLang="en-US" sz="2800" b="1" dirty="0">
                <a:solidFill>
                  <a:srgbClr val="3333FF"/>
                </a:solidFill>
                <a:latin typeface="Times New Roman" panose="02020603050405020304" pitchFamily="18" charset="0"/>
                <a:cs typeface="Arial" panose="020B0604020202020204" pitchFamily="34" charset="0"/>
              </a:rPr>
              <a:t> </a:t>
            </a:r>
            <a:r>
              <a:rPr lang="en-US" altLang="en-US" sz="2800" b="1" dirty="0" err="1">
                <a:solidFill>
                  <a:srgbClr val="3333FF"/>
                </a:solidFill>
                <a:latin typeface="Times New Roman" panose="02020603050405020304" pitchFamily="18" charset="0"/>
                <a:cs typeface="Arial" panose="020B0604020202020204" pitchFamily="34" charset="0"/>
              </a:rPr>
              <a:t>nh</a:t>
            </a:r>
            <a:r>
              <a:rPr lang="vi-VN" altLang="en-US" sz="2800" b="1" dirty="0">
                <a:solidFill>
                  <a:srgbClr val="3333FF"/>
                </a:solidFill>
                <a:latin typeface="Times New Roman" panose="02020603050405020304" pitchFamily="18" charset="0"/>
                <a:cs typeface="Arial" panose="020B0604020202020204" pitchFamily="34" charset="0"/>
              </a:rPr>
              <a:t>ư</a:t>
            </a:r>
            <a:r>
              <a:rPr lang="en-US" altLang="en-US" sz="2800" b="1" dirty="0">
                <a:solidFill>
                  <a:srgbClr val="3333FF"/>
                </a:solidFill>
                <a:latin typeface="Times New Roman" panose="02020603050405020304" pitchFamily="18" charset="0"/>
                <a:cs typeface="Arial" panose="020B0604020202020204" pitchFamily="34" charset="0"/>
              </a:rPr>
              <a:t> ý.</a:t>
            </a:r>
          </a:p>
          <a:p>
            <a:pPr algn="just" eaLnBrk="1" hangingPunct="1">
              <a:spcBef>
                <a:spcPct val="20000"/>
              </a:spcBef>
              <a:buClr>
                <a:srgbClr val="000000"/>
              </a:buClr>
              <a:buFont typeface="Wingdings 2" panose="05020102010507070707" pitchFamily="18" charset="2"/>
              <a:buNone/>
            </a:pPr>
            <a:endParaRPr lang="en-US" sz="2800" b="1" dirty="0">
              <a:solidFill>
                <a:schemeClr val="accent2"/>
              </a:solidFill>
            </a:endParaRPr>
          </a:p>
        </p:txBody>
      </p:sp>
      <p:sp>
        <p:nvSpPr>
          <p:cNvPr id="4" name="Content Placeholder 2">
            <a:extLst>
              <a:ext uri="{FF2B5EF4-FFF2-40B4-BE49-F238E27FC236}">
                <a16:creationId xmlns:a16="http://schemas.microsoft.com/office/drawing/2014/main" id="{70CF9F49-3C26-47F8-86AB-A5BC67729B74}"/>
              </a:ext>
            </a:extLst>
          </p:cNvPr>
          <p:cNvSpPr txBox="1"/>
          <p:nvPr/>
        </p:nvSpPr>
        <p:spPr bwMode="auto">
          <a:xfrm>
            <a:off x="3609966" y="266700"/>
            <a:ext cx="5143517" cy="790430"/>
          </a:xfrm>
          <a:prstGeom prst="rect">
            <a:avLst/>
          </a:prstGeom>
        </p:spPr>
        <p:style>
          <a:lnRef idx="0">
            <a:schemeClr val="accent5"/>
          </a:lnRef>
          <a:fillRef idx="3">
            <a:schemeClr val="accent5"/>
          </a:fillRef>
          <a:effectRef idx="3">
            <a:schemeClr val="accent5"/>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bg1"/>
                </a:solidFill>
                <a:latin typeface="Times New Roman" panose="02020603050405020304" pitchFamily="18" charset="0"/>
                <a:cs typeface="Times New Roman" panose="02020603050405020304" pitchFamily="18" charset="0"/>
              </a:rPr>
              <a:t>Luyện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đọc</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diễn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cảm</a:t>
            </a:r>
            <a:endParaRPr lang="en-US" altLang="x-none"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905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圆角矩形 2">
            <a:extLst>
              <a:ext uri="{FF2B5EF4-FFF2-40B4-BE49-F238E27FC236}">
                <a16:creationId xmlns:a16="http://schemas.microsoft.com/office/drawing/2014/main" id="{58DEF496-425A-4AA8-A38E-08B938A5B884}"/>
              </a:ext>
            </a:extLst>
          </p:cNvPr>
          <p:cNvSpPr/>
          <p:nvPr/>
        </p:nvSpPr>
        <p:spPr>
          <a:xfrm>
            <a:off x="2096004" y="1368524"/>
            <a:ext cx="9574886" cy="506288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accent6"/>
                </a:solidFill>
                <a:latin typeface="Times New Roman" pitchFamily="18" charset="0"/>
                <a:cs typeface="Times New Roman" pitchFamily="18" charset="0"/>
              </a:rPr>
              <a:t> 	</a:t>
            </a:r>
            <a:r>
              <a:rPr lang="en-US" altLang="en-US" sz="3600" b="1" dirty="0">
                <a:solidFill>
                  <a:srgbClr val="00B050"/>
                </a:solidFill>
                <a:latin typeface="Times New Roman" panose="02020603050405020304" pitchFamily="18" charset="0"/>
                <a:cs typeface="Arial" panose="020B0604020202020204" pitchFamily="34" charset="0"/>
              </a:rPr>
              <a:t>- </a:t>
            </a:r>
            <a:endParaRPr lang="en-US" altLang="en-US" sz="3600" b="1" dirty="0" smtClean="0">
              <a:solidFill>
                <a:srgbClr val="00B050"/>
              </a:solidFill>
              <a:latin typeface="Times New Roman" panose="02020603050405020304" pitchFamily="18" charset="0"/>
              <a:cs typeface="Arial" panose="020B0604020202020204" pitchFamily="34" charset="0"/>
            </a:endParaRPr>
          </a:p>
          <a:p>
            <a:r>
              <a:rPr lang="en-US" altLang="en-US" sz="3600" b="1" dirty="0" err="1" smtClean="0">
                <a:solidFill>
                  <a:srgbClr val="00B050"/>
                </a:solidFill>
                <a:latin typeface="Times New Roman" panose="02020603050405020304" pitchFamily="18" charset="0"/>
                <a:cs typeface="Arial" panose="020B0604020202020204" pitchFamily="34" charset="0"/>
              </a:rPr>
              <a:t>Phải</a:t>
            </a:r>
            <a:r>
              <a:rPr lang="en-US" altLang="en-US" sz="3600" b="1" dirty="0" smtClean="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khổ</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công</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rèn</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luyện</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mới</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thành</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tài</a:t>
            </a:r>
            <a:r>
              <a:rPr lang="en-US" altLang="en-US" sz="3600" b="1" dirty="0">
                <a:solidFill>
                  <a:srgbClr val="00B050"/>
                </a:solidFill>
                <a:latin typeface="Times New Roman" panose="02020603050405020304" pitchFamily="18" charset="0"/>
                <a:cs typeface="Arial" panose="020B0604020202020204" pitchFamily="34" charset="0"/>
              </a:rPr>
              <a:t>.</a:t>
            </a:r>
          </a:p>
          <a:p>
            <a:r>
              <a:rPr lang="en-US" altLang="en-US" sz="3600" b="1" dirty="0">
                <a:solidFill>
                  <a:srgbClr val="00B050"/>
                </a:solidFill>
                <a:latin typeface="Times New Roman" panose="02020603050405020304" pitchFamily="18" charset="0"/>
                <a:cs typeface="Arial" panose="020B0604020202020204" pitchFamily="34" charset="0"/>
              </a:rPr>
              <a:t> - </a:t>
            </a:r>
            <a:r>
              <a:rPr lang="en-US" altLang="en-US" sz="3600" b="1" dirty="0" err="1">
                <a:solidFill>
                  <a:srgbClr val="00B050"/>
                </a:solidFill>
                <a:latin typeface="Times New Roman" panose="02020603050405020304" pitchFamily="18" charset="0"/>
                <a:cs typeface="Arial" panose="020B0604020202020204" pitchFamily="34" charset="0"/>
              </a:rPr>
              <a:t>Lê</a:t>
            </a:r>
            <a:r>
              <a:rPr lang="en-US" altLang="en-US" sz="3600" b="1" dirty="0">
                <a:solidFill>
                  <a:srgbClr val="00B050"/>
                </a:solidFill>
                <a:latin typeface="Times New Roman" panose="02020603050405020304" pitchFamily="18" charset="0"/>
                <a:cs typeface="Arial" panose="020B0604020202020204" pitchFamily="34" charset="0"/>
              </a:rPr>
              <a:t>-ô-</a:t>
            </a:r>
            <a:r>
              <a:rPr lang="en-US" altLang="en-US" sz="3600" b="1" dirty="0" err="1">
                <a:solidFill>
                  <a:srgbClr val="00B050"/>
                </a:solidFill>
                <a:latin typeface="Times New Roman" panose="02020603050405020304" pitchFamily="18" charset="0"/>
                <a:cs typeface="Arial" panose="020B0604020202020204" pitchFamily="34" charset="0"/>
              </a:rPr>
              <a:t>nác</a:t>
            </a:r>
            <a:r>
              <a:rPr lang="en-US" altLang="en-US" sz="3600" b="1" dirty="0">
                <a:solidFill>
                  <a:srgbClr val="00B050"/>
                </a:solidFill>
                <a:latin typeface="Times New Roman" panose="02020603050405020304" pitchFamily="18" charset="0"/>
                <a:cs typeface="Arial" panose="020B0604020202020204" pitchFamily="34" charset="0"/>
              </a:rPr>
              <a:t>-</a:t>
            </a:r>
            <a:r>
              <a:rPr lang="vi-VN" altLang="en-US" sz="3600" b="1" dirty="0">
                <a:solidFill>
                  <a:srgbClr val="00B050"/>
                </a:solidFill>
                <a:latin typeface="Times New Roman" panose="02020603050405020304" pitchFamily="18" charset="0"/>
                <a:cs typeface="Arial" panose="020B0604020202020204" pitchFamily="34" charset="0"/>
              </a:rPr>
              <a:t>đ</a:t>
            </a:r>
            <a:r>
              <a:rPr lang="en-US" altLang="en-US" sz="3600" b="1" dirty="0">
                <a:solidFill>
                  <a:srgbClr val="00B050"/>
                </a:solidFill>
                <a:latin typeface="Times New Roman" panose="02020603050405020304" pitchFamily="18" charset="0"/>
                <a:cs typeface="Arial" panose="020B0604020202020204" pitchFamily="34" charset="0"/>
              </a:rPr>
              <a:t>ô </a:t>
            </a:r>
            <a:r>
              <a:rPr lang="vi-VN" altLang="en-US" sz="3600" b="1" dirty="0">
                <a:solidFill>
                  <a:srgbClr val="00B050"/>
                </a:solidFill>
                <a:latin typeface="Times New Roman" panose="02020603050405020304" pitchFamily="18" charset="0"/>
                <a:cs typeface="Arial" panose="020B0604020202020204" pitchFamily="34" charset="0"/>
              </a:rPr>
              <a:t>đ</a:t>
            </a:r>
            <a:r>
              <a:rPr lang="en-US" altLang="en-US" sz="3600" b="1" dirty="0">
                <a:solidFill>
                  <a:srgbClr val="00B050"/>
                </a:solidFill>
                <a:latin typeface="Times New Roman" panose="02020603050405020304" pitchFamily="18" charset="0"/>
                <a:cs typeface="Arial" panose="020B0604020202020204" pitchFamily="34" charset="0"/>
              </a:rPr>
              <a:t>a Vin-xi </a:t>
            </a:r>
            <a:r>
              <a:rPr lang="en-US" altLang="en-US" sz="3600" b="1" dirty="0" err="1">
                <a:solidFill>
                  <a:srgbClr val="00B050"/>
                </a:solidFill>
                <a:latin typeface="Times New Roman" panose="02020603050405020304" pitchFamily="18" charset="0"/>
                <a:cs typeface="Arial" panose="020B0604020202020204" pitchFamily="34" charset="0"/>
              </a:rPr>
              <a:t>thành</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tài</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nhờ</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tài</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năng</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và</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khổ</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công</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tập</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luyện</a:t>
            </a:r>
            <a:r>
              <a:rPr lang="en-US" altLang="en-US" sz="3600" b="1" dirty="0">
                <a:solidFill>
                  <a:srgbClr val="00B050"/>
                </a:solidFill>
                <a:latin typeface="Times New Roman" panose="02020603050405020304" pitchFamily="18" charset="0"/>
                <a:cs typeface="Arial" panose="020B0604020202020204" pitchFamily="34" charset="0"/>
              </a:rPr>
              <a:t>.</a:t>
            </a:r>
          </a:p>
          <a:p>
            <a:r>
              <a:rPr lang="en-US" altLang="en-US" sz="3600" b="1" dirty="0">
                <a:solidFill>
                  <a:srgbClr val="00B050"/>
                </a:solidFill>
                <a:latin typeface="Times New Roman" panose="02020603050405020304" pitchFamily="18" charset="0"/>
                <a:cs typeface="Arial" panose="020B0604020202020204" pitchFamily="34" charset="0"/>
              </a:rPr>
              <a:t> - </a:t>
            </a:r>
            <a:r>
              <a:rPr lang="en-US" altLang="en-US" sz="3600" b="1" dirty="0" err="1">
                <a:solidFill>
                  <a:srgbClr val="00B050"/>
                </a:solidFill>
                <a:latin typeface="Times New Roman" panose="02020603050405020304" pitchFamily="18" charset="0"/>
                <a:cs typeface="Arial" panose="020B0604020202020204" pitchFamily="34" charset="0"/>
              </a:rPr>
              <a:t>Thầy</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giáo</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Vê</a:t>
            </a:r>
            <a:r>
              <a:rPr lang="en-US" altLang="en-US" sz="3600" b="1" dirty="0">
                <a:solidFill>
                  <a:srgbClr val="00B050"/>
                </a:solidFill>
                <a:latin typeface="Times New Roman" panose="02020603050405020304" pitchFamily="18" charset="0"/>
                <a:cs typeface="Arial" panose="020B0604020202020204" pitchFamily="34" charset="0"/>
              </a:rPr>
              <a:t>-</a:t>
            </a:r>
            <a:r>
              <a:rPr lang="en-US" altLang="en-US" sz="3600" b="1" dirty="0" err="1">
                <a:solidFill>
                  <a:srgbClr val="00B050"/>
                </a:solidFill>
                <a:latin typeface="Times New Roman" panose="02020603050405020304" pitchFamily="18" charset="0"/>
                <a:cs typeface="Arial" panose="020B0604020202020204" pitchFamily="34" charset="0"/>
              </a:rPr>
              <a:t>rô</a:t>
            </a:r>
            <a:r>
              <a:rPr lang="en-US" altLang="en-US" sz="3600" b="1" dirty="0">
                <a:solidFill>
                  <a:srgbClr val="00B050"/>
                </a:solidFill>
                <a:latin typeface="Times New Roman" panose="02020603050405020304" pitchFamily="18" charset="0"/>
                <a:cs typeface="Arial" panose="020B0604020202020204" pitchFamily="34" charset="0"/>
              </a:rPr>
              <a:t>-</a:t>
            </a:r>
            <a:r>
              <a:rPr lang="en-US" altLang="en-US" sz="3600" b="1" dirty="0" err="1">
                <a:solidFill>
                  <a:srgbClr val="00B050"/>
                </a:solidFill>
                <a:latin typeface="Times New Roman" panose="02020603050405020304" pitchFamily="18" charset="0"/>
                <a:cs typeface="Arial" panose="020B0604020202020204" pitchFamily="34" charset="0"/>
              </a:rPr>
              <a:t>kê</a:t>
            </a:r>
            <a:r>
              <a:rPr lang="en-US" altLang="en-US" sz="3600" b="1" dirty="0">
                <a:solidFill>
                  <a:srgbClr val="00B050"/>
                </a:solidFill>
                <a:latin typeface="Times New Roman" panose="02020603050405020304" pitchFamily="18" charset="0"/>
                <a:cs typeface="Arial" panose="020B0604020202020204" pitchFamily="34" charset="0"/>
              </a:rPr>
              <a:t>-ô </a:t>
            </a:r>
            <a:r>
              <a:rPr lang="en-US" altLang="en-US" sz="3600" b="1" dirty="0" err="1">
                <a:solidFill>
                  <a:srgbClr val="00B050"/>
                </a:solidFill>
                <a:latin typeface="Times New Roman" panose="02020603050405020304" pitchFamily="18" charset="0"/>
                <a:cs typeface="Arial" panose="020B0604020202020204" pitchFamily="34" charset="0"/>
              </a:rPr>
              <a:t>có</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nhiều</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cách</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dạy</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học</a:t>
            </a:r>
            <a:r>
              <a:rPr lang="en-US" altLang="en-US" sz="3600" b="1" dirty="0">
                <a:solidFill>
                  <a:srgbClr val="00B050"/>
                </a:solidFill>
                <a:latin typeface="Times New Roman" panose="02020603050405020304" pitchFamily="18" charset="0"/>
                <a:cs typeface="Arial" panose="020B0604020202020204" pitchFamily="34" charset="0"/>
              </a:rPr>
              <a:t> </a:t>
            </a:r>
            <a:r>
              <a:rPr lang="en-US" altLang="en-US" sz="3600" b="1" dirty="0" err="1">
                <a:solidFill>
                  <a:srgbClr val="00B050"/>
                </a:solidFill>
                <a:latin typeface="Times New Roman" panose="02020603050405020304" pitchFamily="18" charset="0"/>
                <a:cs typeface="Arial" panose="020B0604020202020204" pitchFamily="34" charset="0"/>
              </a:rPr>
              <a:t>giỏi</a:t>
            </a:r>
            <a:r>
              <a:rPr lang="en-US" altLang="en-US" sz="3600" b="1" dirty="0">
                <a:solidFill>
                  <a:srgbClr val="00B050"/>
                </a:solidFill>
                <a:latin typeface="Times New Roman" panose="02020603050405020304" pitchFamily="18" charset="0"/>
                <a:cs typeface="Arial" panose="020B0604020202020204" pitchFamily="34" charset="0"/>
              </a:rPr>
              <a:t>.</a:t>
            </a:r>
            <a:endParaRPr lang="en-US" altLang="en-US" sz="3600" b="1" dirty="0">
              <a:solidFill>
                <a:srgbClr val="00B050"/>
              </a:solidFill>
              <a:latin typeface="Times New Roman" panose="020206030504050203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E7D44E3D-00A0-47CC-9068-47A13029D86E}"/>
              </a:ext>
            </a:extLst>
          </p:cNvPr>
          <p:cNvGrpSpPr/>
          <p:nvPr/>
        </p:nvGrpSpPr>
        <p:grpSpPr>
          <a:xfrm>
            <a:off x="459955" y="-119878"/>
            <a:ext cx="5470395" cy="3197930"/>
            <a:chOff x="196657" y="380049"/>
            <a:chExt cx="6797504" cy="2932753"/>
          </a:xfrm>
        </p:grpSpPr>
        <p:pic>
          <p:nvPicPr>
            <p:cNvPr id="6"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7" y="380049"/>
              <a:ext cx="6690264" cy="2855415"/>
            </a:xfrm>
            <a:prstGeom prst="rect">
              <a:avLst/>
            </a:prstGeom>
          </p:spPr>
        </p:pic>
        <p:sp>
          <p:nvSpPr>
            <p:cNvPr id="7" name="文本框 10">
              <a:extLst>
                <a:ext uri="{FF2B5EF4-FFF2-40B4-BE49-F238E27FC236}">
                  <a16:creationId xmlns:a16="http://schemas.microsoft.com/office/drawing/2014/main" id="{9B3AA4E8-48D1-43DC-9C18-A7D769ECDEBC}"/>
                </a:ext>
              </a:extLst>
            </p:cNvPr>
            <p:cNvSpPr txBox="1"/>
            <p:nvPr/>
          </p:nvSpPr>
          <p:spPr>
            <a:xfrm>
              <a:off x="196657" y="1392724"/>
              <a:ext cx="6797504" cy="1920078"/>
            </a:xfrm>
            <a:prstGeom prst="rect">
              <a:avLst/>
            </a:prstGeom>
            <a:noFill/>
          </p:spPr>
          <p:txBody>
            <a:bodyPr wrap="square" rtlCol="0">
              <a:spAutoFit/>
            </a:bodyPr>
            <a:lstStyle/>
            <a:p>
              <a:pPr algn="ct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Câu</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chuyện</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giúp</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em</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hiểu</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điều</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gì</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pic>
        <p:nvPicPr>
          <p:cNvPr id="8" name="Picture 7" descr="Shape, background pattern&#10;&#10;Description automatically generated">
            <a:extLst>
              <a:ext uri="{FF2B5EF4-FFF2-40B4-BE49-F238E27FC236}">
                <a16:creationId xmlns:a16="http://schemas.microsoft.com/office/drawing/2014/main" id="{7E8C0BAF-D192-4EB9-B6C7-6282FC32754F}"/>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834865">
            <a:off x="9284812" y="1127973"/>
            <a:ext cx="2832591" cy="2165743"/>
          </a:xfrm>
          <a:prstGeom prst="rect">
            <a:avLst/>
          </a:prstGeom>
        </p:spPr>
      </p:pic>
      <p:pic>
        <p:nvPicPr>
          <p:cNvPr id="9"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0" y="1554487"/>
            <a:ext cx="2776055" cy="5303513"/>
          </a:xfrm>
          <a:prstGeom prst="rect">
            <a:avLst/>
          </a:prstGeom>
        </p:spPr>
      </p:pic>
    </p:spTree>
    <p:extLst>
      <p:ext uri="{BB962C8B-B14F-4D97-AF65-F5344CB8AC3E}">
        <p14:creationId xmlns:p14="http://schemas.microsoft.com/office/powerpoint/2010/main" val="60675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a-vinci-leonardo-mona-lis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3" y="304800"/>
            <a:ext cx="5053012"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3795" name="Rectangle 3"/>
          <p:cNvSpPr>
            <a:spLocks noChangeArrowheads="1"/>
          </p:cNvSpPr>
          <p:nvPr/>
        </p:nvSpPr>
        <p:spPr bwMode="auto">
          <a:xfrm>
            <a:off x="1044576" y="6172200"/>
            <a:ext cx="2708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solidFill>
                  <a:srgbClr val="0000FF"/>
                </a:solidFill>
                <a:latin typeface="Times New Roman" panose="02020603050405020304" pitchFamily="18" charset="0"/>
              </a:rPr>
              <a:t>Nàng </a:t>
            </a:r>
            <a:r>
              <a:rPr lang="en-US" altLang="en-US" sz="3200" b="1">
                <a:solidFill>
                  <a:srgbClr val="0000FF"/>
                </a:solidFill>
                <a:latin typeface="Times New Roman" panose="02020603050405020304" pitchFamily="18" charset="0"/>
              </a:rPr>
              <a:t>mona-</a:t>
            </a:r>
            <a:r>
              <a:rPr lang="en-US" altLang="en-US" sz="2600" b="1">
                <a:solidFill>
                  <a:srgbClr val="0000FF"/>
                </a:solidFill>
                <a:latin typeface="Times New Roman" panose="02020603050405020304" pitchFamily="18" charset="0"/>
              </a:rPr>
              <a:t> lisa</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04800"/>
            <a:ext cx="5453063"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3797" name="Text Box 5"/>
          <p:cNvSpPr txBox="1">
            <a:spLocks noChangeArrowheads="1"/>
          </p:cNvSpPr>
          <p:nvPr/>
        </p:nvSpPr>
        <p:spPr bwMode="auto">
          <a:xfrm>
            <a:off x="5799138" y="6157913"/>
            <a:ext cx="6240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0000FF"/>
                </a:solidFill>
                <a:latin typeface="Times New Roman" panose="02020603050405020304" pitchFamily="18" charset="0"/>
              </a:rPr>
              <a:t>Người đàn bà và con chồn trắng</a:t>
            </a:r>
          </a:p>
        </p:txBody>
      </p:sp>
    </p:spTree>
    <p:extLst>
      <p:ext uri="{BB962C8B-B14F-4D97-AF65-F5344CB8AC3E}">
        <p14:creationId xmlns:p14="http://schemas.microsoft.com/office/powerpoint/2010/main" val="19671882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1000" fill="hold"/>
                                        <p:tgtEl>
                                          <p:spTgt spid="33795"/>
                                        </p:tgtEl>
                                        <p:attrNameLst>
                                          <p:attrName>ppt_x</p:attrName>
                                        </p:attrNameLst>
                                      </p:cBhvr>
                                      <p:tavLst>
                                        <p:tav tm="0">
                                          <p:val>
                                            <p:strVal val="#ppt_x-.2"/>
                                          </p:val>
                                        </p:tav>
                                        <p:tav tm="100000">
                                          <p:val>
                                            <p:strVal val="#ppt_x"/>
                                          </p:val>
                                        </p:tav>
                                      </p:tavLst>
                                    </p:anim>
                                    <p:anim calcmode="lin" valueType="num">
                                      <p:cBhvr>
                                        <p:cTn id="8" dur="1000" fill="hold"/>
                                        <p:tgtEl>
                                          <p:spTgt spid="33795"/>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795"/>
                                        </p:tgtEl>
                                      </p:cBhvr>
                                    </p:animEffect>
                                  </p:childTnLst>
                                </p:cTn>
                              </p:par>
                              <p:par>
                                <p:cTn id="10" presetID="29" presetClass="entr" presetSubtype="0" fill="hold" nodeType="withEffect">
                                  <p:stCondLst>
                                    <p:cond delay="0"/>
                                  </p:stCondLst>
                                  <p:childTnLst>
                                    <p:set>
                                      <p:cBhvr>
                                        <p:cTn id="11" dur="1" fill="hold">
                                          <p:stCondLst>
                                            <p:cond delay="0"/>
                                          </p:stCondLst>
                                        </p:cTn>
                                        <p:tgtEl>
                                          <p:spTgt spid="33794"/>
                                        </p:tgtEl>
                                        <p:attrNameLst>
                                          <p:attrName>style.visibility</p:attrName>
                                        </p:attrNameLst>
                                      </p:cBhvr>
                                      <p:to>
                                        <p:strVal val="visible"/>
                                      </p:to>
                                    </p:set>
                                    <p:anim calcmode="lin" valueType="num">
                                      <p:cBhvr>
                                        <p:cTn id="12" dur="1000" fill="hold"/>
                                        <p:tgtEl>
                                          <p:spTgt spid="33794"/>
                                        </p:tgtEl>
                                        <p:attrNameLst>
                                          <p:attrName>ppt_x</p:attrName>
                                        </p:attrNameLst>
                                      </p:cBhvr>
                                      <p:tavLst>
                                        <p:tav tm="0">
                                          <p:val>
                                            <p:strVal val="#ppt_x-.2"/>
                                          </p:val>
                                        </p:tav>
                                        <p:tav tm="100000">
                                          <p:val>
                                            <p:strVal val="#ppt_x"/>
                                          </p:val>
                                        </p:tav>
                                      </p:tavLst>
                                    </p:anim>
                                    <p:anim calcmode="lin" valueType="num">
                                      <p:cBhvr>
                                        <p:cTn id="13" dur="1000" fill="hold"/>
                                        <p:tgtEl>
                                          <p:spTgt spid="3379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3794"/>
                                        </p:tgtEl>
                                      </p:cBhvr>
                                    </p:animEffect>
                                  </p:childTnLst>
                                </p:cTn>
                              </p:par>
                              <p:par>
                                <p:cTn id="15" presetID="29" presetClass="entr" presetSubtype="0" fill="hold" nodeType="withEffect">
                                  <p:stCondLst>
                                    <p:cond delay="0"/>
                                  </p:stCondLst>
                                  <p:childTnLst>
                                    <p:set>
                                      <p:cBhvr>
                                        <p:cTn id="16" dur="1" fill="hold">
                                          <p:stCondLst>
                                            <p:cond delay="0"/>
                                          </p:stCondLst>
                                        </p:cTn>
                                        <p:tgtEl>
                                          <p:spTgt spid="33796"/>
                                        </p:tgtEl>
                                        <p:attrNameLst>
                                          <p:attrName>style.visibility</p:attrName>
                                        </p:attrNameLst>
                                      </p:cBhvr>
                                      <p:to>
                                        <p:strVal val="visible"/>
                                      </p:to>
                                    </p:set>
                                    <p:anim calcmode="lin" valueType="num">
                                      <p:cBhvr>
                                        <p:cTn id="17" dur="1000" fill="hold"/>
                                        <p:tgtEl>
                                          <p:spTgt spid="33796"/>
                                        </p:tgtEl>
                                        <p:attrNameLst>
                                          <p:attrName>ppt_x</p:attrName>
                                        </p:attrNameLst>
                                      </p:cBhvr>
                                      <p:tavLst>
                                        <p:tav tm="0">
                                          <p:val>
                                            <p:strVal val="#ppt_x-.2"/>
                                          </p:val>
                                        </p:tav>
                                        <p:tav tm="100000">
                                          <p:val>
                                            <p:strVal val="#ppt_x"/>
                                          </p:val>
                                        </p:tav>
                                      </p:tavLst>
                                    </p:anim>
                                    <p:anim calcmode="lin" valueType="num">
                                      <p:cBhvr>
                                        <p:cTn id="18" dur="1000" fill="hold"/>
                                        <p:tgtEl>
                                          <p:spTgt spid="3379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379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3797"/>
                                        </p:tgtEl>
                                        <p:attrNameLst>
                                          <p:attrName>style.visibility</p:attrName>
                                        </p:attrNameLst>
                                      </p:cBhvr>
                                      <p:to>
                                        <p:strVal val="visible"/>
                                      </p:to>
                                    </p:set>
                                    <p:anim calcmode="lin" valueType="num">
                                      <p:cBhvr>
                                        <p:cTn id="22" dur="1000" fill="hold"/>
                                        <p:tgtEl>
                                          <p:spTgt spid="33797"/>
                                        </p:tgtEl>
                                        <p:attrNameLst>
                                          <p:attrName>ppt_x</p:attrName>
                                        </p:attrNameLst>
                                      </p:cBhvr>
                                      <p:tavLst>
                                        <p:tav tm="0">
                                          <p:val>
                                            <p:strVal val="#ppt_x-.2"/>
                                          </p:val>
                                        </p:tav>
                                        <p:tav tm="100000">
                                          <p:val>
                                            <p:strVal val="#ppt_x"/>
                                          </p:val>
                                        </p:tav>
                                      </p:tavLst>
                                    </p:anim>
                                    <p:anim calcmode="lin" valueType="num">
                                      <p:cBhvr>
                                        <p:cTn id="23" dur="1000" fill="hold"/>
                                        <p:tgtEl>
                                          <p:spTgt spid="3379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6" y="457200"/>
            <a:ext cx="11193463" cy="4554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34819" name="Text Box 3"/>
          <p:cNvSpPr txBox="1">
            <a:spLocks noChangeArrowheads="1"/>
          </p:cNvSpPr>
          <p:nvPr/>
        </p:nvSpPr>
        <p:spPr bwMode="auto">
          <a:xfrm>
            <a:off x="3165475" y="5243514"/>
            <a:ext cx="594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rPr>
              <a:t>Bữa ăn cuối cùng</a:t>
            </a:r>
          </a:p>
        </p:txBody>
      </p:sp>
    </p:spTree>
    <p:extLst>
      <p:ext uri="{BB962C8B-B14F-4D97-AF65-F5344CB8AC3E}">
        <p14:creationId xmlns:p14="http://schemas.microsoft.com/office/powerpoint/2010/main" val="5394409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4819"/>
                                        </p:tgtEl>
                                        <p:attrNameLst>
                                          <p:attrName>style.visibility</p:attrName>
                                        </p:attrNameLst>
                                      </p:cBhvr>
                                      <p:to>
                                        <p:strVal val="visible"/>
                                      </p:to>
                                    </p:set>
                                    <p:anim calcmode="lin" valueType="num">
                                      <p:cBhvr>
                                        <p:cTn id="12" dur="1000" fill="hold"/>
                                        <p:tgtEl>
                                          <p:spTgt spid="34819"/>
                                        </p:tgtEl>
                                        <p:attrNameLst>
                                          <p:attrName>ppt_x</p:attrName>
                                        </p:attrNameLst>
                                      </p:cBhvr>
                                      <p:tavLst>
                                        <p:tav tm="0">
                                          <p:val>
                                            <p:strVal val="#ppt_x-.2"/>
                                          </p:val>
                                        </p:tav>
                                        <p:tav tm="100000">
                                          <p:val>
                                            <p:strVal val="#ppt_x"/>
                                          </p:val>
                                        </p:tav>
                                      </p:tavLst>
                                    </p:anim>
                                    <p:anim calcmode="lin" valueType="num">
                                      <p:cBhvr>
                                        <p:cTn id="13" dur="1000" fill="hold"/>
                                        <p:tgtEl>
                                          <p:spTgt spid="3481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0"/>
            <a:ext cx="4865688" cy="640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1" y="0"/>
            <a:ext cx="5749925" cy="640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819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1000" fill="hold"/>
                                        <p:tgtEl>
                                          <p:spTgt spid="35843"/>
                                        </p:tgtEl>
                                        <p:attrNameLst>
                                          <p:attrName>ppt_x</p:attrName>
                                        </p:attrNameLst>
                                      </p:cBhvr>
                                      <p:tavLst>
                                        <p:tav tm="0">
                                          <p:val>
                                            <p:strVal val="#ppt_x-.2"/>
                                          </p:val>
                                        </p:tav>
                                        <p:tav tm="100000">
                                          <p:val>
                                            <p:strVal val="#ppt_x"/>
                                          </p:val>
                                        </p:tav>
                                      </p:tavLst>
                                    </p:anim>
                                    <p:anim calcmode="lin" valueType="num">
                                      <p:cBhvr>
                                        <p:cTn id="8" dur="1000" fill="hold"/>
                                        <p:tgtEl>
                                          <p:spTgt spid="358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843"/>
                                        </p:tgtEl>
                                      </p:cBhvr>
                                    </p:animEffect>
                                  </p:childTnLst>
                                </p:cTn>
                              </p:par>
                              <p:par>
                                <p:cTn id="10" presetID="29" presetClass="entr" presetSubtype="0" fill="hold" nodeType="withEffect">
                                  <p:stCondLst>
                                    <p:cond delay="0"/>
                                  </p:stCondLst>
                                  <p:childTnLst>
                                    <p:set>
                                      <p:cBhvr>
                                        <p:cTn id="11" dur="1" fill="hold">
                                          <p:stCondLst>
                                            <p:cond delay="0"/>
                                          </p:stCondLst>
                                        </p:cTn>
                                        <p:tgtEl>
                                          <p:spTgt spid="35842"/>
                                        </p:tgtEl>
                                        <p:attrNameLst>
                                          <p:attrName>style.visibility</p:attrName>
                                        </p:attrNameLst>
                                      </p:cBhvr>
                                      <p:to>
                                        <p:strVal val="visible"/>
                                      </p:to>
                                    </p:set>
                                    <p:anim calcmode="lin" valueType="num">
                                      <p:cBhvr>
                                        <p:cTn id="12" dur="1000" fill="hold"/>
                                        <p:tgtEl>
                                          <p:spTgt spid="35842"/>
                                        </p:tgtEl>
                                        <p:attrNameLst>
                                          <p:attrName>ppt_x</p:attrName>
                                        </p:attrNameLst>
                                      </p:cBhvr>
                                      <p:tavLst>
                                        <p:tav tm="0">
                                          <p:val>
                                            <p:strVal val="#ppt_x-.2"/>
                                          </p:val>
                                        </p:tav>
                                        <p:tav tm="100000">
                                          <p:val>
                                            <p:strVal val="#ppt_x"/>
                                          </p:val>
                                        </p:tav>
                                      </p:tavLst>
                                    </p:anim>
                                    <p:anim calcmode="lin" valueType="num">
                                      <p:cBhvr>
                                        <p:cTn id="13" dur="1000" fill="hold"/>
                                        <p:tgtEl>
                                          <p:spTgt spid="358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720px-Hugo_van_der_Goes_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9" y="206375"/>
            <a:ext cx="11293475" cy="6515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61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ppt_x</p:attrName>
                                        </p:attrNameLst>
                                      </p:cBhvr>
                                      <p:tavLst>
                                        <p:tav tm="0">
                                          <p:val>
                                            <p:strVal val="#ppt_x-.2"/>
                                          </p:val>
                                        </p:tav>
                                        <p:tav tm="100000">
                                          <p:val>
                                            <p:strVal val="#ppt_x"/>
                                          </p:val>
                                        </p:tav>
                                      </p:tavLst>
                                    </p:anim>
                                    <p:anim calcmode="lin" valueType="num">
                                      <p:cBhvr>
                                        <p:cTn id="8" dur="1000" fill="hold"/>
                                        <p:tgtEl>
                                          <p:spTgt spid="368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idx="4294967295"/>
          </p:nvPr>
        </p:nvSpPr>
        <p:spPr>
          <a:xfrm>
            <a:off x="742951" y="274638"/>
            <a:ext cx="10698163" cy="1147762"/>
          </a:xfrm>
        </p:spPr>
        <p:txBody>
          <a:bodyPr/>
          <a:lstStyle/>
          <a:p>
            <a:pPr eaLnBrk="1" hangingPunct="1"/>
            <a:endParaRPr lang="vi-VN" altLang="en-US" smtClean="0"/>
          </a:p>
        </p:txBody>
      </p:sp>
      <p:pic>
        <p:nvPicPr>
          <p:cNvPr id="139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1887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1887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2"/>
          <p:cNvSpPr>
            <a:spLocks noChangeArrowheads="1" noChangeShapeType="1" noTextEdit="1"/>
          </p:cNvSpPr>
          <p:nvPr/>
        </p:nvSpPr>
        <p:spPr bwMode="auto">
          <a:xfrm>
            <a:off x="647700" y="381000"/>
            <a:ext cx="11095038" cy="1219200"/>
          </a:xfrm>
          <a:prstGeom prst="rect">
            <a:avLst/>
          </a:prstGeom>
        </p:spPr>
        <p:txBody>
          <a:bodyPr wrap="none" fromWordArt="1">
            <a:prstTxWarp prst="textWave1">
              <a:avLst>
                <a:gd name="adj1" fmla="val 13005"/>
                <a:gd name="adj2" fmla="val 0"/>
              </a:avLst>
            </a:prstTxWarp>
          </a:bodyPr>
          <a:lstStyle/>
          <a:p>
            <a:pPr algn="ctr"/>
            <a:r>
              <a:rPr lang="en-US" sz="3600" b="1" kern="10">
                <a:ln w="9525">
                  <a:solidFill>
                    <a:srgbClr val="CCCC00"/>
                  </a:solidFill>
                  <a:round/>
                  <a:headEnd/>
                  <a:tailEnd/>
                </a:ln>
                <a:solidFill>
                  <a:srgbClr val="FF33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KÍNH CHÚC CÁC THẦY CÔ VUI KHOẺ  HẠNH PHÚC </a:t>
            </a:r>
          </a:p>
        </p:txBody>
      </p:sp>
      <p:sp>
        <p:nvSpPr>
          <p:cNvPr id="6" name="WordArt 3"/>
          <p:cNvSpPr>
            <a:spLocks noChangeArrowheads="1" noChangeShapeType="1" noTextEdit="1"/>
          </p:cNvSpPr>
          <p:nvPr/>
        </p:nvSpPr>
        <p:spPr bwMode="auto">
          <a:xfrm>
            <a:off x="846138" y="1447800"/>
            <a:ext cx="10202862"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CÁC EM CHĂM NGOAN HỌC GIỎI</a:t>
            </a:r>
          </a:p>
        </p:txBody>
      </p:sp>
      <p:pic>
        <p:nvPicPr>
          <p:cNvPr id="139271" name="Picture 4" descr="MOU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78763" y="5181601"/>
            <a:ext cx="227806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4" descr="MOU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303839" y="4800600"/>
            <a:ext cx="2574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Bồ câ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11664" y="2362200"/>
            <a:ext cx="14620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6" descr="CI01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17926" y="4664076"/>
            <a:ext cx="8874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5" name="Picture 5" descr="ĐỒNG TIỀN 1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289550"/>
            <a:ext cx="1981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Bồ câ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9275" y="-228600"/>
            <a:ext cx="1460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u nha den truong - Be Ngoc Minh [NCT 30633922443001592500].mp3">
            <a:hlinkClick r:id="" action="ppaction://media"/>
          </p:cNvPr>
          <p:cNvPicPr>
            <a:picLocks noRot="1" noChangeAspect="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3124201" y="3276600"/>
            <a:ext cx="396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6" descr="CI01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22638" y="4572001"/>
            <a:ext cx="8874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108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2" presetClass="entr" presetSubtype="9"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0" fill="hold"/>
                                        <p:tgtEl>
                                          <p:spTgt spid="13"/>
                                        </p:tgtEl>
                                        <p:attrNameLst>
                                          <p:attrName>ppt_x</p:attrName>
                                        </p:attrNameLst>
                                      </p:cBhvr>
                                      <p:tavLst>
                                        <p:tav tm="0">
                                          <p:val>
                                            <p:strVal val="0-#ppt_w/2"/>
                                          </p:val>
                                        </p:tav>
                                        <p:tav tm="100000">
                                          <p:val>
                                            <p:strVal val="#ppt_x"/>
                                          </p:val>
                                        </p:tav>
                                      </p:tavLst>
                                    </p:anim>
                                    <p:anim calcmode="lin" valueType="num">
                                      <p:cBhvr additive="base">
                                        <p:cTn id="10" dur="5000" fill="hold"/>
                                        <p:tgtEl>
                                          <p:spTgt spid="13"/>
                                        </p:tgtEl>
                                        <p:attrNameLst>
                                          <p:attrName>ppt_y</p:attrName>
                                        </p:attrNameLst>
                                      </p:cBhvr>
                                      <p:tavLst>
                                        <p:tav tm="0">
                                          <p:val>
                                            <p:strVal val="0-#ppt_h/2"/>
                                          </p:val>
                                        </p:tav>
                                        <p:tav tm="100000">
                                          <p:val>
                                            <p:strVal val="#ppt_y"/>
                                          </p:val>
                                        </p:tav>
                                      </p:tavLst>
                                    </p:anim>
                                  </p:childTnLst>
                                </p:cTn>
                              </p:par>
                            </p:childTnLst>
                          </p:cTn>
                        </p:par>
                        <p:par>
                          <p:cTn id="11" fill="hold" nodeType="afterGroup">
                            <p:stCondLst>
                              <p:cond delay="5000"/>
                            </p:stCondLst>
                            <p:childTnLst>
                              <p:par>
                                <p:cTn id="12" presetID="0" presetClass="path" presetSubtype="0" repeatCount="indefinite" accel="50000" decel="50000" fill="hold" nodeType="afterEffect">
                                  <p:stCondLst>
                                    <p:cond delay="0"/>
                                  </p:stCondLst>
                                  <p:endCondLst>
                                    <p:cond evt="onNext" delay="0">
                                      <p:tgtEl>
                                        <p:sldTgt/>
                                      </p:tgtEl>
                                    </p:cond>
                                  </p:endCondLst>
                                  <p:childTnLst>
                                    <p:animMotion origin="layout" path="M 2.5E-6 2.83996E-6 C 0.00573 0.00069 0.01128 0.00046 0.01666 0.00185 C 0.0217 0.00323 0.02534 0.01156 0.03003 0.01434 C 0.03524 0.01757 0.04618 0.01804 0.04982 0.0185 C 0.05312 0.01989 0.05746 0.02104 0.05972 0.02474 C 0.06284 0.02937 0.06337 0.03862 0.06649 0.04324 C 0.06788 0.04509 0.06996 0.04556 0.07153 0.04718 C 0.07899 0.05504 0.08524 0.06429 0.09462 0.06799 C 0.10295 0.0747 0.11007 0.07632 0.11962 0.07817 C 0.13958 0.08695 0.13993 0.08187 0.17274 0.08048 C 0.17656 0.07863 0.18055 0.0784 0.1842 0.07632 C 0.18559 0.07539 0.18611 0.07308 0.1875 0.07192 C 0.18906 0.07076 0.1908 0.07076 0.19253 0.07007 C 0.19427 0.06868 0.19583 0.0673 0.19757 0.06591 C 0.19913 0.06498 0.20139 0.06545 0.2026 0.06383 C 0.20382 0.06221 0.20312 0.05943 0.20416 0.05758 C 0.20712 0.0518 0.21284 0.04903 0.21597 0.04324 C 0.21701 0.04093 0.21771 0.03862 0.21927 0.037 C 0.22205 0.03353 0.22621 0.03214 0.22899 0.02867 C 0.23021 0.02729 0.23142 0.02613 0.23246 0.02474 C 0.23524 0.01341 0.2408 0.01341 0.24913 0.01017 C 0.26354 0.01179 0.26753 0.01202 0.27882 0.01619 C 0.28854 0.02451 0.29548 0.03538 0.30225 0.04718 C 0.30434 0.0562 0.30607 0.06429 0.31059 0.07192 C 0.31354 0.08441 0.32448 0.09597 0.33038 0.10731 C 0.33385 0.12534 0.3434 0.14038 0.35208 0.15472 C 0.36475 0.17553 0.35278 0.16003 0.36371 0.17345 C 0.36753 0.18941 0.37795 0.20282 0.38854 0.21253 C 0.39427 0.22363 0.40173 0.23103 0.41163 0.23543 C 0.41649 0.24121 0.41857 0.24537 0.425 0.24768 C 0.45278 0.24676 0.475 0.26387 0.48316 0.23543 C 0.48455 0.22271 0.48715 0.2123 0.48975 0.20004 C 0.48264 0.06406 0.38507 0.1568 0.23732 0.1568 C 0.22083 0.1642 0.23541 0.15818 0.19583 0.16096 C 0.18698 0.16142 0.1783 0.16235 0.16944 0.16304 C 0.15937 0.16373 0.14948 0.1642 0.13941 0.16512 C 0.12587 0.16859 0.11302 0.17137 0.09965 0.1753 C 0.08524 0.17992 0.07118 0.18594 0.05642 0.1901 C 0.05295 0.19102 0.05 0.19357 0.04653 0.19403 C 0.03559 0.19519 0.0243 0.19519 0.01337 0.19611 C 0.00538 0.19773 0.00052 0.19727 -0.00504 0.20444 C -0.01163 0.23103 0.02552 0.22248 0.03489 0.22294 C 0.04201 0.22595 0.0493 0.22849 0.05642 0.23103 C 0.05972 0.2352 0.06319 0.23959 0.06649 0.24352 C 0.06771 0.24514 0.06701 0.24792 0.06805 0.24977 C 0.06996 0.2537 0.07205 0.2574 0.07482 0.26017 C 0.08541 0.27197 0.0993 0.27659 0.11302 0.27867 C 0.13212 0.28723 0.15278 0.27659 0.171 0.26827 C 0.17673 0.26133 0.19132 0.2611 0.20087 0.25809 C 0.21944 0.25994 0.21909 0.25948 0.23246 0.26642 C 0.23576 0.26804 0.23941 0.26804 0.24236 0.27058 C 0.24774 0.27474 0.25104 0.28029 0.25729 0.28284 C 0.26597 0.29371 0.28159 0.28816 0.29219 0.287 C 0.30087 0.27567 0.31857 0.27497 0.33038 0.27058 C 0.33594 0.26364 0.34028 0.2611 0.34705 0.25601 C 0.36146 0.24537 0.35173 0.24953 0.36198 0.24583 C 0.3809 0.22941 0.35191 0.25485 0.37187 0.23543 C 0.375 0.23242 0.38177 0.2271 0.38177 0.22733 C 0.38524 0.22039 0.38923 0.21646 0.3934 0.21045 C 0.39878 0.20259 0.4026 0.19334 0.4085 0.1857 C 0.40903 0.18224 0.40903 0.17877 0.40989 0.1753 C 0.41076 0.17299 0.41284 0.17183 0.41337 0.16928 C 0.41493 0.16327 0.41423 0.15472 0.41666 0.1487 C 0.41823 0.14477 0.42135 0.142 0.42326 0.1383 C 0.425 0.1302 0.4283 0.12349 0.43003 0.1154 C 0.43368 0.09898 0.43802 0.08372 0.44323 0.06799 C 0.44462 0.06383 0.44479 0.0592 0.4467 0.05573 C 0.45278 0.04371 0.44861 0.05111 0.46146 0.03492 C 0.46892 0.0259 0.46128 0.03214 0.46649 0.02243 C 0.46788 0.02012 0.46996 0.01873 0.47153 0.01619 C 0.47517 0.0104 0.47639 0.00185 0.48142 -0.00232 C 0.49184 -0.01087 0.50087 -0.02637 0.51284 -0.03099 C 0.51892 -0.04186 0.52743 -0.05088 0.53628 -0.05805 C 0.53732 -0.06013 0.53819 -0.06268 0.53958 -0.0643 C 0.54149 -0.06661 0.54462 -0.06753 0.54618 -0.07054 C 0.54809 -0.07401 0.54844 -0.07863 0.54965 -0.0828 C 0.55087 -0.08788 0.55538 -0.09089 0.55781 -0.09528 C 0.55972 -0.10592 0.56111 -0.11726 0.56614 -0.12627 C 0.57031 -0.14755 0.56458 -0.12234 0.571 -0.14061 C 0.57396 -0.14917 0.57448 -0.15865 0.57604 -0.16767 C 0.57639 -0.16998 0.5783 -0.1716 0.57934 -0.17392 C 0.58073 -0.17692 0.58246 -0.18548 0.58281 -0.18825 C 0.58489 -0.20167 0.58628 -0.21948 0.59444 -0.22965 C 0.59896 -0.24769 0.61024 -0.24723 0.61927 -0.25833 C 0.62344 -0.26365 0.62656 -0.26966 0.6309 -0.27498 C 0.63229 -0.2766 0.63437 -0.27752 0.63594 -0.27914 C 0.63871 -0.28215 0.64097 -0.28677 0.64409 -0.28932 C 0.64948 -0.29394 0.64896 -0.29117 0.64896 -0.29556 " pathEditMode="relative" rAng="0" ptsTypes="fffffffffffffffffffffffffffffffffffffffffffffffffffffffffffffffffffffffffffffffffffffffA">
                                      <p:cBhvr>
                                        <p:cTn id="13" dur="5000" fill="hold"/>
                                        <p:tgtEl>
                                          <p:spTgt spid="13"/>
                                        </p:tgtEl>
                                        <p:attrNameLst>
                                          <p:attrName>ppt_x</p:attrName>
                                          <p:attrName>ppt_y</p:attrName>
                                        </p:attrNameLst>
                                      </p:cBhvr>
                                      <p:rCtr x="31892" y="-93"/>
                                    </p:animMotion>
                                  </p:childTnLst>
                                </p:cTn>
                              </p:par>
                            </p:childTnLst>
                          </p:cTn>
                        </p:par>
                        <p:par>
                          <p:cTn id="14" fill="hold" nodeType="afterGroup">
                            <p:stCondLst>
                              <p:cond delay="10000"/>
                            </p:stCondLst>
                            <p:childTnLst>
                              <p:par>
                                <p:cTn id="15" presetID="2" presetClass="entr" presetSubtype="9"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0-#ppt_w/2"/>
                                          </p:val>
                                        </p:tav>
                                        <p:tav tm="100000">
                                          <p:val>
                                            <p:strVal val="#ppt_x"/>
                                          </p:val>
                                        </p:tav>
                                      </p:tavLst>
                                    </p:anim>
                                    <p:anim calcmode="lin" valueType="num">
                                      <p:cBhvr additive="base">
                                        <p:cTn id="18" dur="1000" fill="hold"/>
                                        <p:tgtEl>
                                          <p:spTgt spid="20"/>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1000"/>
                            </p:stCondLst>
                            <p:childTnLst>
                              <p:par>
                                <p:cTn id="20" presetID="0" presetClass="path" presetSubtype="0" repeatCount="indefinite" accel="50000" decel="50000" fill="hold" nodeType="afterEffect">
                                  <p:stCondLst>
                                    <p:cond delay="0"/>
                                  </p:stCondLst>
                                  <p:childTnLst>
                                    <p:animMotion origin="layout" path="M 0 -2.49769E-6 C 0.00885 0.00116 0.01424 0.00278 0.02222 0.00555 C 0.03802 0.01966 0.05347 0.03377 0.06858 0.0488 C 0.07431 0.05481 0.07778 0.06291 0.08299 0.06938 C 0.08663 0.07401 0.09045 0.07794 0.09427 0.08256 C 0.09722 0.09228 0.10469 0.09806 0.10851 0.10708 C 0.11302 0.11726 0.11545 0.12789 0.12135 0.13714 C 0.12188 0.13946 0.12205 0.14246 0.12309 0.14454 C 0.12465 0.14871 0.12934 0.15588 0.12934 0.15611 C 0.13125 0.16351 0.1342 0.17207 0.13559 0.17993 C 0.13767 0.19103 0.13906 0.2019 0.14219 0.21231 C 0.1434 0.22919 0.14479 0.24191 0.1533 0.25555 C 0.15608 0.2648 0.15573 0.27035 0.16302 0.27614 C 0.16528 0.28677 0.16892 0.28955 0.17569 0.29695 C 0.17899 0.30042 0.18212 0.30435 0.18524 0.30805 C 0.18698 0.3099 0.1901 0.3136 0.1901 0.31383 C 0.19306 0.32493 0.19896 0.33071 0.20451 0.33997 C 0.2099 0.34898 0.2158 0.36379 0.22222 0.37165 C 0.22448 0.38113 0.23368 0.38923 0.24132 0.39269 C 0.24688 0.39709 0.25156 0.40333 0.25729 0.40773 C 0.26476 0.42068 0.26163 0.41513 0.26684 0.42438 C 0.26858 0.42785 0.27014 0.43594 0.27014 0.43617 C 0.27066 0.46601 0.27014 0.49607 0.27153 0.52614 C 0.27188 0.53145 0.27899 0.53932 0.28125 0.54302 C 0.28264 0.5451 0.28299 0.54811 0.28438 0.55042 C 0.28767 0.55481 0.29028 0.55366 0.2941 0.55597 C 0.30538 0.56291 0.31719 0.56638 0.32934 0.57123 C 0.34531 0.57054 0.36128 0.57077 0.37726 0.56915 C 0.38854 0.568 0.39809 0.55666 0.4092 0.55412 C 0.41128 0.55227 0.41337 0.55019 0.41563 0.54857 C 0.41701 0.54741 0.4191 0.54787 0.42031 0.54672 C 0.42535 0.54186 0.42726 0.53446 0.43316 0.52984 C 0.43438 0.52775 0.4349 0.52567 0.43646 0.52405 C 0.43767 0.5229 0.4401 0.52359 0.44115 0.5222 C 0.44236 0.52082 0.44184 0.51827 0.44271 0.51665 C 0.44549 0.51249 0.45 0.50995 0.45243 0.50532 C 0.45347 0.50347 0.45434 0.50162 0.45556 0.49977 C 0.45729 0.49306 0.45955 0.48936 0.46354 0.48451 C 0.47118 0.45791 0.48194 0.43247 0.48906 0.40565 C 0.48733 0.34945 0.49097 0.36957 0.48438 0.33812 C 0.48264 0.33048 0.48229 0.3291 0.48108 0.32123 C 0.47986 0.3136 0.47778 0.29811 0.47778 0.29834 C 0.47847 0.28053 0.47882 0.26226 0.47951 0.24422 C 0.48003 0.23011 0.48212 0.22757 0.48576 0.21601 C 0.49167 0.1982 0.49045 0.18062 0.50035 0.16536 C 0.50903 0.15171 0.50226 0.15541 0.51128 0.15218 C 0.52569 0.14131 0.54392 0.1538 0.55608 0.16328 C 0.55955 0.16605 0.56372 0.16536 0.56753 0.16698 C 0.58576 0.16605 0.60851 0.16675 0.62188 0.14848 C 0.62656 0.14177 0.62934 0.13992 0.63611 0.13506 C 0.63941 0.13275 0.64583 0.12766 0.64583 0.12789 C 0.65017 0.1198 0.65677 0.1161 0.66319 0.11101 C 0.66858 0.10639 0.66458 0.10639 0.67118 0.10315 C 0.67326 0.10222 0.67552 0.10222 0.67778 0.10153 C 0.69028 0.10407 0.69722 0.11355 0.70816 0.12026 C 0.71615 0.13275 0.71094 0.12581 0.72569 0.13899 C 0.73247 0.14501 0.73247 0.14871 0.73854 0.15588 C 0.75087 0.17045 0.73872 0.15056 0.75295 0.17068 C 0.7651 0.18849 0.77726 0.20745 0.79115 0.22341 C 0.79358 0.23127 0.7974 0.23636 0.80243 0.24214 C 0.80451 0.24977 0.80885 0.25047 0.81198 0.2574 C 0.81563 0.2648 0.81979 0.2722 0.82326 0.27984 C 0.82604 0.28631 0.82604 0.29232 0.82969 0.29811 C 0.83403 0.33095 0.82899 0.28978 0.83281 0.36402 C 0.83299 0.36795 0.83819 0.3772 0.8408 0.37905 C 0.84479 0.38229 0.85365 0.38645 0.85365 0.38668 C 0.86094 0.3957 0.8566 0.39131 0.86806 0.40033 C 0.86962 0.40102 0.87292 0.40403 0.87292 0.40426 C 0.90486 0.40333 0.93681 0.4031 0.96875 0.40195 C 0.9691 0.40195 0.98872 0.38969 0.99115 0.38876 C 0.99149 0.38853 1.0033 0.38275 0.99913 0.38275 " pathEditMode="relative" rAng="0" ptsTypes="ffffffffffffffffffffffffffffffffffffffffffffffffffffffffffffffffffffffA">
                                      <p:cBhvr>
                                        <p:cTn id="21" dur="5000" fill="hold"/>
                                        <p:tgtEl>
                                          <p:spTgt spid="20"/>
                                        </p:tgtEl>
                                        <p:attrNameLst>
                                          <p:attrName>ppt_x</p:attrName>
                                          <p:attrName>ppt_y</p:attrName>
                                        </p:attrNameLst>
                                      </p:cBhvr>
                                      <p:rCtr x="50156" y="28562"/>
                                    </p:animMotion>
                                  </p:childTnLst>
                                </p:cTn>
                              </p:par>
                            </p:childTnLst>
                          </p:cTn>
                        </p:par>
                        <p:par>
                          <p:cTn id="22" fill="hold" nodeType="afterGroup">
                            <p:stCondLst>
                              <p:cond delay="16000"/>
                            </p:stCondLst>
                            <p:childTnLst>
                              <p:par>
                                <p:cTn id="23" presetID="4"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29"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2767521" y="275031"/>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2767521" y="275031"/>
            <a:ext cx="2183453" cy="2183453"/>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047521" y="555031"/>
            <a:ext cx="1698241" cy="1698241"/>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0" name="任意多边形 9"/>
          <p:cNvSpPr/>
          <p:nvPr/>
        </p:nvSpPr>
        <p:spPr>
          <a:xfrm>
            <a:off x="4009328" y="743917"/>
            <a:ext cx="6747793" cy="120774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3182315" y="668492"/>
            <a:ext cx="1358593" cy="1358593"/>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2" name="文本框 11"/>
          <p:cNvSpPr txBox="1"/>
          <p:nvPr/>
        </p:nvSpPr>
        <p:spPr>
          <a:xfrm>
            <a:off x="3485633" y="927640"/>
            <a:ext cx="771130" cy="830997"/>
          </a:xfrm>
          <a:prstGeom prst="rect">
            <a:avLst/>
          </a:prstGeom>
          <a:noFill/>
        </p:spPr>
        <p:txBody>
          <a:bodyPr wrap="square" rtlCol="0">
            <a:spAutoFit/>
          </a:bodyPr>
          <a:lstStyle/>
          <a:p>
            <a:r>
              <a:rPr lang="en-US" altLang="zh-CN" sz="4800" dirty="0">
                <a:solidFill>
                  <a:schemeClr val="accent5">
                    <a:lumMod val="50000"/>
                  </a:schemeClr>
                </a:solidFill>
                <a:latin typeface="Impact" panose="020B0806030902050204" pitchFamily="34" charset="0"/>
              </a:rPr>
              <a:t>01</a:t>
            </a:r>
            <a:endParaRPr lang="zh-CN" altLang="en-US" sz="4800" dirty="0">
              <a:solidFill>
                <a:schemeClr val="accent5">
                  <a:lumMod val="50000"/>
                </a:schemeClr>
              </a:solidFill>
              <a:latin typeface="Impact" panose="020B0806030902050204" pitchFamily="34" charset="0"/>
            </a:endParaRPr>
          </a:p>
        </p:txBody>
      </p:sp>
      <p:pic>
        <p:nvPicPr>
          <p:cNvPr id="69" name="图片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40809" y="4576998"/>
            <a:ext cx="2545511" cy="2405598"/>
          </a:xfrm>
          <a:prstGeom prst="rect">
            <a:avLst/>
          </a:prstGeom>
        </p:spPr>
      </p:pic>
      <p:sp>
        <p:nvSpPr>
          <p:cNvPr id="56" name="标题占位符 1"/>
          <p:cNvSpPr txBox="1"/>
          <p:nvPr/>
        </p:nvSpPr>
        <p:spPr>
          <a:xfrm>
            <a:off x="704789" y="3421965"/>
            <a:ext cx="5073844" cy="465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4400" dirty="0">
              <a:solidFill>
                <a:srgbClr val="FF0066"/>
              </a:solidFill>
              <a:latin typeface="VNI-Truck" panose="00000400000000000000" pitchFamily="2" charset="0"/>
              <a:ea typeface="方正少儿简体" panose="03000509000000000000" pitchFamily="65" charset="-122"/>
            </a:endParaRPr>
          </a:p>
        </p:txBody>
      </p:sp>
      <p:sp>
        <p:nvSpPr>
          <p:cNvPr id="58" name="椭圆 106"/>
          <p:cNvSpPr>
            <a:spLocks noChangeAspect="1"/>
          </p:cNvSpPr>
          <p:nvPr/>
        </p:nvSpPr>
        <p:spPr>
          <a:xfrm>
            <a:off x="4603447" y="2404513"/>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107"/>
          <p:cNvSpPr>
            <a:spLocks noChangeAspect="1"/>
          </p:cNvSpPr>
          <p:nvPr/>
        </p:nvSpPr>
        <p:spPr>
          <a:xfrm>
            <a:off x="4603447" y="2404513"/>
            <a:ext cx="2183453" cy="2183453"/>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108"/>
          <p:cNvSpPr>
            <a:spLocks noChangeAspect="1"/>
          </p:cNvSpPr>
          <p:nvPr/>
        </p:nvSpPr>
        <p:spPr>
          <a:xfrm>
            <a:off x="4883447" y="2684513"/>
            <a:ext cx="1698241" cy="1698241"/>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1" name="任意多边形 109"/>
          <p:cNvSpPr/>
          <p:nvPr/>
        </p:nvSpPr>
        <p:spPr>
          <a:xfrm>
            <a:off x="5778633" y="2880513"/>
            <a:ext cx="5785838" cy="128154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p>
        </p:txBody>
      </p:sp>
      <p:sp>
        <p:nvSpPr>
          <p:cNvPr id="62" name="椭圆 110"/>
          <p:cNvSpPr>
            <a:spLocks noChangeAspect="1"/>
          </p:cNvSpPr>
          <p:nvPr/>
        </p:nvSpPr>
        <p:spPr>
          <a:xfrm>
            <a:off x="5079447" y="2880513"/>
            <a:ext cx="1358593" cy="1358593"/>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63" name="文本框 111"/>
          <p:cNvSpPr txBox="1"/>
          <p:nvPr/>
        </p:nvSpPr>
        <p:spPr>
          <a:xfrm>
            <a:off x="5392063" y="3171086"/>
            <a:ext cx="851686" cy="83099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4800" dirty="0">
                <a:solidFill>
                  <a:schemeClr val="accent5">
                    <a:lumMod val="50000"/>
                  </a:schemeClr>
                </a:solidFill>
                <a:latin typeface="Impact" panose="020B0806030902050204" pitchFamily="34" charset="0"/>
              </a:rPr>
              <a:t>02</a:t>
            </a:r>
            <a:endParaRPr lang="zh-CN" altLang="en-US" sz="4800" dirty="0">
              <a:solidFill>
                <a:schemeClr val="accent5">
                  <a:lumMod val="50000"/>
                </a:schemeClr>
              </a:solidFill>
              <a:latin typeface="Impact" panose="020B0806030902050204" pitchFamily="34" charset="0"/>
            </a:endParaRPr>
          </a:p>
        </p:txBody>
      </p:sp>
      <p:sp>
        <p:nvSpPr>
          <p:cNvPr id="74" name="文本框 3"/>
          <p:cNvSpPr txBox="1"/>
          <p:nvPr/>
        </p:nvSpPr>
        <p:spPr>
          <a:xfrm>
            <a:off x="4504197" y="998630"/>
            <a:ext cx="6188903" cy="584775"/>
          </a:xfrm>
          <a:prstGeom prst="rect">
            <a:avLst/>
          </a:prstGeom>
          <a:noFill/>
        </p:spPr>
        <p:txBody>
          <a:bodyPr wrap="square" rtlCol="0">
            <a:spAutoFit/>
          </a:bodyPr>
          <a:lstStyle/>
          <a:p>
            <a:pPr>
              <a:defRPr/>
            </a:pPr>
            <a:r>
              <a:rPr lang="en-US" sz="3200" b="1" i="1" dirty="0" err="1">
                <a:solidFill>
                  <a:schemeClr val="accent6">
                    <a:lumMod val="75000"/>
                  </a:schemeClr>
                </a:solidFill>
                <a:latin typeface="Times New Roman" pitchFamily="18" charset="0"/>
                <a:cs typeface="Times New Roman" pitchFamily="18" charset="0"/>
              </a:rPr>
              <a:t>Tư</a:t>
            </a:r>
            <a:r>
              <a:rPr lang="en-US" sz="3200" b="1" i="1" dirty="0">
                <a:solidFill>
                  <a:schemeClr val="accent6">
                    <a:lumMod val="75000"/>
                  </a:schemeClr>
                </a:solidFill>
                <a:latin typeface="Times New Roman" pitchFamily="18" charset="0"/>
                <a:cs typeface="Times New Roman" pitchFamily="18" charset="0"/>
              </a:rPr>
              <a:t>̀ </a:t>
            </a:r>
            <a:r>
              <a:rPr lang="en-US" sz="3200" b="1" i="1" dirty="0" err="1">
                <a:solidFill>
                  <a:schemeClr val="accent6">
                    <a:lumMod val="75000"/>
                  </a:schemeClr>
                </a:solidFill>
                <a:latin typeface="Times New Roman" pitchFamily="18" charset="0"/>
                <a:cs typeface="Times New Roman" pitchFamily="18" charset="0"/>
              </a:rPr>
              <a:t>đầu</a:t>
            </a:r>
            <a:r>
              <a:rPr lang="en-US" sz="3200" b="1" i="1" dirty="0">
                <a:solidFill>
                  <a:schemeClr val="accent6">
                    <a:lumMod val="75000"/>
                  </a:schemeClr>
                </a:solidFill>
                <a:latin typeface="Times New Roman" pitchFamily="18" charset="0"/>
                <a:cs typeface="Times New Roman" pitchFamily="18" charset="0"/>
              </a:rPr>
              <a:t> … </a:t>
            </a:r>
            <a:r>
              <a:rPr lang="en-US" sz="3200" b="1" i="1" dirty="0" err="1">
                <a:solidFill>
                  <a:schemeClr val="accent6">
                    <a:lumMod val="75000"/>
                  </a:schemeClr>
                </a:solidFill>
                <a:latin typeface="Times New Roman" pitchFamily="18" charset="0"/>
                <a:cs typeface="Times New Roman" pitchFamily="18" charset="0"/>
              </a:rPr>
              <a:t>đến</a:t>
            </a:r>
            <a:r>
              <a:rPr lang="en-US" sz="3200" b="1" i="1" dirty="0">
                <a:solidFill>
                  <a:schemeClr val="accent6">
                    <a:lumMod val="75000"/>
                  </a:schemeClr>
                </a:solidFill>
                <a:latin typeface="Times New Roman" pitchFamily="18" charset="0"/>
                <a:cs typeface="Times New Roman" pitchFamily="18" charset="0"/>
              </a:rPr>
              <a:t> </a:t>
            </a:r>
            <a:r>
              <a:rPr lang="en-US" sz="3200" b="1" i="1" dirty="0" err="1">
                <a:solidFill>
                  <a:schemeClr val="accent6">
                    <a:lumMod val="75000"/>
                  </a:schemeClr>
                </a:solidFill>
                <a:latin typeface="Times New Roman" pitchFamily="18" charset="0"/>
                <a:cs typeface="Times New Roman" pitchFamily="18" charset="0"/>
              </a:rPr>
              <a:t>ve</a:t>
            </a:r>
            <a:r>
              <a:rPr lang="en-US" sz="3200" b="1" i="1" dirty="0">
                <a:solidFill>
                  <a:schemeClr val="accent6">
                    <a:lumMod val="75000"/>
                  </a:schemeClr>
                </a:solidFill>
                <a:latin typeface="Times New Roman" pitchFamily="18" charset="0"/>
                <a:cs typeface="Times New Roman" pitchFamily="18" charset="0"/>
              </a:rPr>
              <a:t>̃ </a:t>
            </a:r>
            <a:r>
              <a:rPr lang="en-US" sz="3200" b="1" i="1" dirty="0" err="1">
                <a:solidFill>
                  <a:schemeClr val="accent6">
                    <a:lumMod val="75000"/>
                  </a:schemeClr>
                </a:solidFill>
                <a:latin typeface="Times New Roman" pitchFamily="18" charset="0"/>
                <a:cs typeface="Times New Roman" pitchFamily="18" charset="0"/>
              </a:rPr>
              <a:t>được</a:t>
            </a:r>
            <a:r>
              <a:rPr lang="en-US" sz="3200" b="1" i="1" dirty="0">
                <a:solidFill>
                  <a:schemeClr val="accent6">
                    <a:lumMod val="75000"/>
                  </a:schemeClr>
                </a:solidFill>
                <a:latin typeface="Times New Roman" pitchFamily="18" charset="0"/>
                <a:cs typeface="Times New Roman" pitchFamily="18" charset="0"/>
              </a:rPr>
              <a:t> </a:t>
            </a:r>
            <a:r>
              <a:rPr lang="en-US" sz="3200" b="1" i="1" dirty="0" err="1">
                <a:solidFill>
                  <a:schemeClr val="accent6">
                    <a:lumMod val="75000"/>
                  </a:schemeClr>
                </a:solidFill>
                <a:latin typeface="Times New Roman" pitchFamily="18" charset="0"/>
                <a:cs typeface="Times New Roman" pitchFamily="18" charset="0"/>
              </a:rPr>
              <a:t>như</a:t>
            </a:r>
            <a:r>
              <a:rPr lang="en-US" sz="3200" b="1" i="1" dirty="0">
                <a:solidFill>
                  <a:schemeClr val="accent6">
                    <a:lumMod val="75000"/>
                  </a:schemeClr>
                </a:solidFill>
                <a:latin typeface="Times New Roman" pitchFamily="18" charset="0"/>
                <a:cs typeface="Times New Roman" pitchFamily="18" charset="0"/>
              </a:rPr>
              <a:t> ý.</a:t>
            </a:r>
            <a:endParaRPr lang="en-US" sz="3200" b="1" i="1" dirty="0">
              <a:solidFill>
                <a:schemeClr val="accent6">
                  <a:lumMod val="75000"/>
                </a:schemeClr>
              </a:solidFill>
              <a:latin typeface="Times New Roman" pitchFamily="18" charset="0"/>
              <a:cs typeface="Times New Roman" pitchFamily="18" charset="0"/>
            </a:endParaRPr>
          </a:p>
        </p:txBody>
      </p:sp>
      <p:sp>
        <p:nvSpPr>
          <p:cNvPr id="75" name="文本框 3"/>
          <p:cNvSpPr txBox="1"/>
          <p:nvPr/>
        </p:nvSpPr>
        <p:spPr>
          <a:xfrm>
            <a:off x="6438040" y="3171086"/>
            <a:ext cx="6188903" cy="584775"/>
          </a:xfrm>
          <a:prstGeom prst="rect">
            <a:avLst/>
          </a:prstGeom>
          <a:noFill/>
        </p:spPr>
        <p:txBody>
          <a:bodyPr wrap="square" rtlCol="0">
            <a:spAutoFit/>
          </a:bodyPr>
          <a:lstStyle/>
          <a:p>
            <a:r>
              <a:rPr lang="en-US" altLang="en-US" sz="3200" b="1" i="1" dirty="0" err="1">
                <a:solidFill>
                  <a:schemeClr val="accent6">
                    <a:lumMod val="75000"/>
                  </a:schemeClr>
                </a:solidFill>
                <a:latin typeface="Times New Roman" panose="02020603050405020304" pitchFamily="18" charset="0"/>
                <a:cs typeface="Times New Roman" panose="02020603050405020304" pitchFamily="18" charset="0"/>
              </a:rPr>
              <a:t>Lê</a:t>
            </a:r>
            <a:r>
              <a:rPr lang="en-US" altLang="en-US" sz="3200" b="1" i="1" dirty="0">
                <a:solidFill>
                  <a:schemeClr val="accent6">
                    <a:lumMod val="75000"/>
                  </a:schemeClr>
                </a:solidFill>
                <a:latin typeface="Times New Roman" panose="02020603050405020304" pitchFamily="18" charset="0"/>
                <a:cs typeface="Times New Roman" panose="02020603050405020304" pitchFamily="18" charset="0"/>
              </a:rPr>
              <a:t> – ô – </a:t>
            </a:r>
            <a:r>
              <a:rPr lang="en-US" altLang="en-US" sz="3200" b="1" i="1" dirty="0" err="1">
                <a:solidFill>
                  <a:schemeClr val="accent6">
                    <a:lumMod val="75000"/>
                  </a:schemeClr>
                </a:solidFill>
                <a:latin typeface="Times New Roman" panose="02020603050405020304" pitchFamily="18" charset="0"/>
                <a:cs typeface="Times New Roman" panose="02020603050405020304" pitchFamily="18" charset="0"/>
              </a:rPr>
              <a:t>nác</a:t>
            </a:r>
            <a:r>
              <a:rPr lang="en-US" altLang="en-US" sz="3200" b="1" i="1" dirty="0">
                <a:solidFill>
                  <a:schemeClr val="accent6">
                    <a:lumMod val="75000"/>
                  </a:schemeClr>
                </a:solidFill>
                <a:latin typeface="Times New Roman" panose="02020603050405020304" pitchFamily="18" charset="0"/>
                <a:cs typeface="Times New Roman" panose="02020603050405020304" pitchFamily="18" charset="0"/>
              </a:rPr>
              <a:t> – </a:t>
            </a:r>
            <a:r>
              <a:rPr lang="en-US" altLang="en-US" sz="3200" b="1" i="1" dirty="0" err="1">
                <a:solidFill>
                  <a:schemeClr val="accent6">
                    <a:lumMod val="75000"/>
                  </a:schemeClr>
                </a:solidFill>
                <a:latin typeface="Times New Roman" panose="02020603050405020304" pitchFamily="18" charset="0"/>
                <a:cs typeface="Times New Roman" panose="02020603050405020304" pitchFamily="18" charset="0"/>
              </a:rPr>
              <a:t>đô</a:t>
            </a:r>
            <a:r>
              <a:rPr lang="en-US" altLang="en-US" sz="3200" b="1" i="1" dirty="0">
                <a:solidFill>
                  <a:schemeClr val="accent6">
                    <a:lumMod val="75000"/>
                  </a:schemeClr>
                </a:solidFill>
                <a:latin typeface="Times New Roman" panose="02020603050405020304" pitchFamily="18" charset="0"/>
                <a:cs typeface="Times New Roman" panose="02020603050405020304" pitchFamily="18" charset="0"/>
              </a:rPr>
              <a:t> … </a:t>
            </a:r>
            <a:r>
              <a:rPr lang="en-US" altLang="en-US" sz="3200" b="1" i="1" dirty="0" err="1">
                <a:solidFill>
                  <a:schemeClr val="accent6">
                    <a:lumMod val="75000"/>
                  </a:schemeClr>
                </a:solidFill>
                <a:latin typeface="Times New Roman" panose="02020603050405020304" pitchFamily="18" charset="0"/>
                <a:cs typeface="Times New Roman" panose="02020603050405020304" pitchFamily="18" charset="0"/>
              </a:rPr>
              <a:t>đến</a:t>
            </a:r>
            <a:r>
              <a:rPr lang="en-US" altLang="en-US" sz="3200" b="1" i="1" dirty="0">
                <a:solidFill>
                  <a:schemeClr val="accent6">
                    <a:lumMod val="75000"/>
                  </a:schemeClr>
                </a:solidFill>
                <a:latin typeface="Times New Roman" panose="02020603050405020304" pitchFamily="18" charset="0"/>
                <a:cs typeface="Times New Roman" panose="02020603050405020304" pitchFamily="18" charset="0"/>
              </a:rPr>
              <a:t> </a:t>
            </a:r>
            <a:r>
              <a:rPr lang="en-US" altLang="en-US" sz="3200" b="1" i="1" dirty="0" err="1">
                <a:solidFill>
                  <a:schemeClr val="accent6">
                    <a:lumMod val="75000"/>
                  </a:schemeClr>
                </a:solidFill>
                <a:latin typeface="Times New Roman" panose="02020603050405020304" pitchFamily="18" charset="0"/>
                <a:cs typeface="Times New Roman" panose="02020603050405020304" pitchFamily="18" charset="0"/>
              </a:rPr>
              <a:t>hết</a:t>
            </a:r>
            <a:r>
              <a:rPr lang="en-US" altLang="en-US" sz="3200" b="1" i="1" dirty="0">
                <a:solidFill>
                  <a:schemeClr val="accent6">
                    <a:lumMod val="75000"/>
                  </a:schemeClr>
                </a:solidFill>
                <a:latin typeface="Times New Roman" panose="02020603050405020304" pitchFamily="18" charset="0"/>
                <a:cs typeface="Times New Roman" panose="02020603050405020304" pitchFamily="18" charset="0"/>
              </a:rPr>
              <a:t>.</a:t>
            </a:r>
            <a:endParaRPr lang="en-US" altLang="en-US" sz="3200" b="1" i="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344229" y="861882"/>
            <a:ext cx="7160124" cy="3646059"/>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308747"/>
              <a:ext cx="4821412" cy="830997"/>
            </a:xfrm>
            <a:prstGeom prst="rect">
              <a:avLst/>
            </a:prstGeom>
            <a:noFill/>
          </p:spPr>
          <p:txBody>
            <a:bodyPr wrap="square" rtlCol="0">
              <a:spAutoFit/>
            </a:bodyPr>
            <a:lstStyle/>
            <a:p>
              <a:r>
                <a:rPr lang="en-US" altLang="zh-CN" sz="4800" dirty="0">
                  <a:solidFill>
                    <a:schemeClr val="bg1"/>
                  </a:solidFill>
                  <a:latin typeface="VNI-Truck" panose="00000400000000000000" pitchFamily="2" charset="0"/>
                  <a:ea typeface="方正少儿简体" panose="03000509000000000000" pitchFamily="65" charset="-122"/>
                </a:rPr>
                <a:t>Chia </a:t>
              </a:r>
              <a:r>
                <a:rPr lang="en-US" altLang="zh-CN" sz="4800" dirty="0" err="1">
                  <a:solidFill>
                    <a:schemeClr val="bg1"/>
                  </a:solidFill>
                  <a:latin typeface="VNI-Truck" panose="00000400000000000000" pitchFamily="2" charset="0"/>
                  <a:ea typeface="方正少儿简体" panose="03000509000000000000" pitchFamily="65" charset="-122"/>
                </a:rPr>
                <a:t>ñoaïn</a:t>
              </a:r>
              <a:endParaRPr lang="zh-CN" altLang="en-US" sz="4800" dirty="0">
                <a:solidFill>
                  <a:schemeClr val="bg1"/>
                </a:solidFill>
                <a:latin typeface="VNI-Truck" panose="00000400000000000000" pitchFamily="2" charset="0"/>
                <a:ea typeface="方正少儿简体" panose="03000509000000000000" pitchFamily="65"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8"/>
                                        </p:tgtEl>
                                        <p:attrNameLst>
                                          <p:attrName>r</p:attrName>
                                        </p:attrNameLst>
                                      </p:cBhvr>
                                    </p:animRot>
                                    <p:animRot by="-240000">
                                      <p:cBhvr>
                                        <p:cTn id="13" dur="200" fill="hold">
                                          <p:stCondLst>
                                            <p:cond delay="200"/>
                                          </p:stCondLst>
                                        </p:cTn>
                                        <p:tgtEl>
                                          <p:spTgt spid="78"/>
                                        </p:tgtEl>
                                        <p:attrNameLst>
                                          <p:attrName>r</p:attrName>
                                        </p:attrNameLst>
                                      </p:cBhvr>
                                    </p:animRot>
                                    <p:animRot by="240000">
                                      <p:cBhvr>
                                        <p:cTn id="14" dur="200" fill="hold">
                                          <p:stCondLst>
                                            <p:cond delay="400"/>
                                          </p:stCondLst>
                                        </p:cTn>
                                        <p:tgtEl>
                                          <p:spTgt spid="78"/>
                                        </p:tgtEl>
                                        <p:attrNameLst>
                                          <p:attrName>r</p:attrName>
                                        </p:attrNameLst>
                                      </p:cBhvr>
                                    </p:animRot>
                                    <p:animRot by="-240000">
                                      <p:cBhvr>
                                        <p:cTn id="15" dur="200" fill="hold">
                                          <p:stCondLst>
                                            <p:cond delay="600"/>
                                          </p:stCondLst>
                                        </p:cTn>
                                        <p:tgtEl>
                                          <p:spTgt spid="78"/>
                                        </p:tgtEl>
                                        <p:attrNameLst>
                                          <p:attrName>r</p:attrName>
                                        </p:attrNameLst>
                                      </p:cBhvr>
                                    </p:animRot>
                                    <p:animRot by="120000">
                                      <p:cBhvr>
                                        <p:cTn id="16" dur="200" fill="hold">
                                          <p:stCondLst>
                                            <p:cond delay="800"/>
                                          </p:stCondLst>
                                        </p:cTn>
                                        <p:tgtEl>
                                          <p:spTgt spid="7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2000" fill="hold"/>
                                        <p:tgtEl>
                                          <p:spTgt spid="69"/>
                                        </p:tgtEl>
                                        <p:attrNameLst>
                                          <p:attrName>ppt_w</p:attrName>
                                        </p:attrNameLst>
                                      </p:cBhvr>
                                      <p:tavLst>
                                        <p:tav tm="0">
                                          <p:val>
                                            <p:fltVal val="0"/>
                                          </p:val>
                                        </p:tav>
                                        <p:tav tm="100000">
                                          <p:val>
                                            <p:strVal val="#ppt_w"/>
                                          </p:val>
                                        </p:tav>
                                      </p:tavLst>
                                    </p:anim>
                                    <p:anim calcmode="lin" valueType="num">
                                      <p:cBhvr>
                                        <p:cTn id="20" dur="2000" fill="hold"/>
                                        <p:tgtEl>
                                          <p:spTgt spid="69"/>
                                        </p:tgtEl>
                                        <p:attrNameLst>
                                          <p:attrName>ppt_h</p:attrName>
                                        </p:attrNameLst>
                                      </p:cBhvr>
                                      <p:tavLst>
                                        <p:tav tm="0">
                                          <p:val>
                                            <p:fltVal val="0"/>
                                          </p:val>
                                        </p:tav>
                                        <p:tav tm="100000">
                                          <p:val>
                                            <p:strVal val="#ppt_h"/>
                                          </p:val>
                                        </p:tav>
                                      </p:tavLst>
                                    </p:anim>
                                    <p:animEffect transition="in" filter="fade">
                                      <p:cBhvr>
                                        <p:cTn id="21" dur="20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41" presetClass="entr" presetSubtype="0" fill="hold" grpId="0" nodeType="withEffect" nodePh="1">
                                  <p:stCondLst>
                                    <p:cond delay="0"/>
                                  </p:stCondLst>
                                  <p:endCondLst>
                                    <p:cond evt="begin" delay="0">
                                      <p:tn val="43"/>
                                    </p:cond>
                                  </p:end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6"/>
                                        </p:tgtEl>
                                        <p:attrNameLst>
                                          <p:attrName>ppt_y</p:attrName>
                                        </p:attrNameLst>
                                      </p:cBhvr>
                                      <p:tavLst>
                                        <p:tav tm="0">
                                          <p:val>
                                            <p:strVal val="#ppt_y"/>
                                          </p:val>
                                        </p:tav>
                                        <p:tav tm="100000">
                                          <p:val>
                                            <p:strVal val="#ppt_y"/>
                                          </p:val>
                                        </p:tav>
                                      </p:tavLst>
                                    </p:anim>
                                    <p:anim calcmode="lin" valueType="num">
                                      <p:cBhvr>
                                        <p:cTn id="47"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3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3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300"/>
                                        <p:tgtEl>
                                          <p:spTgt spid="63"/>
                                        </p:tgtEl>
                                      </p:cBhvr>
                                    </p:animEffect>
                                  </p:childTnLst>
                                </p:cTn>
                              </p:par>
                              <p:par>
                                <p:cTn id="68" presetID="26" presetClass="emph" presetSubtype="0" fill="hold" grpId="1" nodeType="withEffect">
                                  <p:stCondLst>
                                    <p:cond delay="0"/>
                                  </p:stCondLst>
                                  <p:childTnLst>
                                    <p:animEffect transition="out" filter="fade">
                                      <p:cBhvr>
                                        <p:cTn id="69" dur="500" tmFilter="0, 0; .2, .5; .8, .5; 1, 0"/>
                                        <p:tgtEl>
                                          <p:spTgt spid="62"/>
                                        </p:tgtEl>
                                      </p:cBhvr>
                                    </p:animEffect>
                                    <p:animScale>
                                      <p:cBhvr>
                                        <p:cTn id="70" dur="250" autoRev="1" fill="hold"/>
                                        <p:tgtEl>
                                          <p:spTgt spid="62"/>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anim calcmode="lin" valueType="num">
                                      <p:cBhvr>
                                        <p:cTn id="75" dur="1000" fill="hold"/>
                                        <p:tgtEl>
                                          <p:spTgt spid="74"/>
                                        </p:tgtEl>
                                        <p:attrNameLst>
                                          <p:attrName>ppt_w</p:attrName>
                                        </p:attrNameLst>
                                      </p:cBhvr>
                                      <p:tavLst>
                                        <p:tav tm="0">
                                          <p:val>
                                            <p:fltVal val="0"/>
                                          </p:val>
                                        </p:tav>
                                        <p:tav tm="100000">
                                          <p:val>
                                            <p:strVal val="#ppt_w"/>
                                          </p:val>
                                        </p:tav>
                                      </p:tavLst>
                                    </p:anim>
                                    <p:anim calcmode="lin" valueType="num">
                                      <p:cBhvr>
                                        <p:cTn id="76" dur="1000" fill="hold"/>
                                        <p:tgtEl>
                                          <p:spTgt spid="74"/>
                                        </p:tgtEl>
                                        <p:attrNameLst>
                                          <p:attrName>ppt_h</p:attrName>
                                        </p:attrNameLst>
                                      </p:cBhvr>
                                      <p:tavLst>
                                        <p:tav tm="0">
                                          <p:val>
                                            <p:fltVal val="0"/>
                                          </p:val>
                                        </p:tav>
                                        <p:tav tm="100000">
                                          <p:val>
                                            <p:strVal val="#ppt_h"/>
                                          </p:val>
                                        </p:tav>
                                      </p:tavLst>
                                    </p:anim>
                                    <p:anim calcmode="lin" valueType="num">
                                      <p:cBhvr>
                                        <p:cTn id="77" dur="1000" fill="hold"/>
                                        <p:tgtEl>
                                          <p:spTgt spid="74"/>
                                        </p:tgtEl>
                                        <p:attrNameLst>
                                          <p:attrName>style.rotation</p:attrName>
                                        </p:attrNameLst>
                                      </p:cBhvr>
                                      <p:tavLst>
                                        <p:tav tm="0">
                                          <p:val>
                                            <p:fltVal val="90"/>
                                          </p:val>
                                        </p:tav>
                                        <p:tav tm="100000">
                                          <p:val>
                                            <p:fltVal val="0"/>
                                          </p:val>
                                        </p:tav>
                                      </p:tavLst>
                                    </p:anim>
                                    <p:animEffect transition="in" filter="fade">
                                      <p:cBhvr>
                                        <p:cTn id="78" dur="1000"/>
                                        <p:tgtEl>
                                          <p:spTgt spid="74"/>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circle(in)">
                                      <p:cBhvr>
                                        <p:cTn id="83"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56" grpId="0"/>
      <p:bldP spid="58" grpId="0" animBg="1"/>
      <p:bldP spid="59" grpId="0" animBg="1"/>
      <p:bldP spid="60" grpId="0" animBg="1"/>
      <p:bldP spid="61" grpId="0" animBg="1"/>
      <p:bldP spid="62" grpId="0" animBg="1"/>
      <p:bldP spid="62" grpId="1" animBg="1"/>
      <p:bldP spid="63" grpId="0" animBg="1"/>
      <p:bldP spid="74"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100208" y="466468"/>
            <a:ext cx="11868145"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7" name="TextBox 26">
            <a:extLst>
              <a:ext uri="{FF2B5EF4-FFF2-40B4-BE49-F238E27FC236}">
                <a16:creationId xmlns:a16="http://schemas.microsoft.com/office/drawing/2014/main" id="{32684D61-A669-4E78-A489-C9FF40EC29FC}"/>
              </a:ext>
            </a:extLst>
          </p:cNvPr>
          <p:cNvSpPr txBox="1"/>
          <p:nvPr/>
        </p:nvSpPr>
        <p:spPr>
          <a:xfrm>
            <a:off x="223645" y="779177"/>
            <a:ext cx="11744708" cy="64262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a:t>
            </a:r>
            <a:r>
              <a:rPr lang="vi-VN" sz="2200" dirty="0" smtClean="0">
                <a:latin typeface="Times New Roman" panose="02020603050405020304" pitchFamily="18" charset="0"/>
                <a:cs typeface="Times New Roman" panose="02020603050405020304" pitchFamily="18" charset="0"/>
              </a:rPr>
              <a:t>Ngay </a:t>
            </a:r>
            <a:r>
              <a:rPr lang="vi-VN" sz="2200" dirty="0">
                <a:latin typeface="Times New Roman" panose="02020603050405020304" pitchFamily="18" charset="0"/>
                <a:cs typeface="Times New Roman" panose="02020603050405020304" pitchFamily="18" charset="0"/>
              </a:rPr>
              <a:t>từ nhỏ, cậu bé Lê-ô-nác-đô đa Vin-xi đã rất thích vẽ. Cha cậu đưa cậu đến nhờ nhà danh họa </a:t>
            </a:r>
            <a:endParaRPr lang="en-US" sz="2200" dirty="0" smtClean="0">
              <a:latin typeface="Times New Roman" panose="02020603050405020304" pitchFamily="18" charset="0"/>
              <a:cs typeface="Times New Roman" panose="02020603050405020304" pitchFamily="18" charset="0"/>
            </a:endParaRPr>
          </a:p>
          <a:p>
            <a:pPr algn="just"/>
            <a:r>
              <a:rPr lang="vi-VN" sz="2200" dirty="0" smtClean="0">
                <a:latin typeface="Times New Roman" panose="02020603050405020304" pitchFamily="18" charset="0"/>
                <a:cs typeface="Times New Roman" panose="02020603050405020304" pitchFamily="18" charset="0"/>
              </a:rPr>
              <a:t>Vê-rô-ki-ô </a:t>
            </a:r>
            <a:r>
              <a:rPr lang="vi-VN" sz="2200" dirty="0">
                <a:latin typeface="Times New Roman" panose="02020603050405020304" pitchFamily="18" charset="0"/>
                <a:cs typeface="Times New Roman" panose="02020603050405020304" pitchFamily="18" charset="0"/>
              </a:rPr>
              <a:t>dạy dỗ.</a:t>
            </a:r>
          </a:p>
          <a:p>
            <a:pPr algn="just"/>
            <a:r>
              <a:rPr lang="vi-VN"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Suốt mười mấy ngày đầu, thầy Vê-rô-ki-ô chỉ cho Lê-ô-nác-đô vẽ trứng. Cậu bé vẽ hết quả này đến quả khác và đã bắt đầu tỏ vẻ chán ngán. Thầy Vê-rô-ki-ô bèn bảo:</a:t>
            </a:r>
          </a:p>
          <a:p>
            <a:pPr algn="just"/>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r>
              <a:rPr lang="vi-VN"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 Thầy lại nói:</a:t>
            </a:r>
          </a:p>
          <a:p>
            <a:pPr algn="just"/>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r>
              <a:rPr lang="vi-VN"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Lê-ô-nác-đô </a:t>
            </a:r>
            <a:r>
              <a:rPr lang="vi-VN" sz="2200" dirty="0">
                <a:latin typeface="Times New Roman" panose="02020603050405020304" pitchFamily="18" charset="0"/>
                <a:cs typeface="Times New Roman" panose="02020603050405020304" pitchFamily="18" charset="0"/>
              </a:rPr>
              <a:t>hiểu ra và miệt mài tập vẽ.</a:t>
            </a:r>
          </a:p>
          <a:p>
            <a:pPr algn="just"/>
            <a:r>
              <a:rPr lang="vi-VN"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Sau </a:t>
            </a:r>
            <a:r>
              <a:rPr lang="vi-VN" sz="2200" dirty="0">
                <a:latin typeface="Times New Roman" panose="02020603050405020304" pitchFamily="18" charset="0"/>
                <a:cs typeface="Times New Roman" panose="02020603050405020304" pitchFamily="18" charset="0"/>
              </a:rPr>
              <a:t>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Times New Roman" panose="02020603050405020304" pitchFamily="18" charset="0"/>
                <a:cs typeface="Times New Roman" panose="02020603050405020304" pitchFamily="18" charset="0"/>
              </a:rPr>
              <a:t>(theo </a:t>
            </a:r>
            <a:r>
              <a:rPr lang="vi-VN" sz="2200" b="1" dirty="0">
                <a:latin typeface="Times New Roman" panose="02020603050405020304" pitchFamily="18" charset="0"/>
                <a:cs typeface="Times New Roman" panose="02020603050405020304" pitchFamily="18" charset="0"/>
              </a:rPr>
              <a:t>XUÂN YẾN</a:t>
            </a:r>
            <a:r>
              <a:rPr lang="vi-VN" sz="2200" dirty="0">
                <a:latin typeface="Times New Roman" panose="02020603050405020304" pitchFamily="18" charset="0"/>
                <a:cs typeface="Times New Roman" panose="02020603050405020304" pitchFamily="18" charset="0"/>
              </a:rPr>
              <a:t>)</a:t>
            </a:r>
          </a:p>
          <a:p>
            <a:r>
              <a:rPr lang="vi-VN" dirty="0"/>
              <a:t/>
            </a:r>
            <a:br>
              <a:rPr lang="vi-VN" dirty="0"/>
            </a:br>
            <a:r>
              <a:rPr lang="vi-VN" dirty="0"/>
              <a:t/>
            </a:r>
            <a:br>
              <a:rPr lang="vi-VN" dirty="0"/>
            </a:br>
            <a:endParaRPr lang="vi-VN" sz="2359"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3743344" y="-60728"/>
            <a:ext cx="3930803" cy="9223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ctr"/>
            <a:r>
              <a:rPr lang="en-US" altLang="zh-CN" sz="6000" dirty="0" err="1"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Vẽ</a:t>
            </a:r>
            <a:r>
              <a:rPr lang="en-US" altLang="zh-CN" sz="6000" dirty="0"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 </a:t>
            </a:r>
            <a:r>
              <a:rPr lang="en-US" altLang="zh-CN" sz="6000" dirty="0" err="1"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trứng</a:t>
            </a:r>
            <a:endParaRPr lang="zh-CN" altLang="en-US" sz="6000" dirty="0">
              <a:solidFill>
                <a:srgbClr val="009900"/>
              </a:solidFill>
              <a:effectLst>
                <a:glow rad="254000">
                  <a:schemeClr val="bg1">
                    <a:alpha val="91000"/>
                  </a:schemeClr>
                </a:glow>
              </a:effectLst>
              <a:latin typeface="iCiel Alina" pitchFamily="50" charset="0"/>
              <a:ea typeface="方正胖娃简体" panose="03000509000000000000" pitchFamily="65" charset="-122"/>
            </a:endParaRPr>
          </a:p>
          <a:p>
            <a:pPr marL="247711" indent="-247711" algn="ctr" eaLnBrk="1" hangingPunct="1"/>
            <a:endParaRPr lang="en-US" altLang="x-none" b="1" dirty="0">
              <a:latin typeface="Arial" panose="020B0604020202020204" pitchFamily="34"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806561" y="-45585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343851" y="5005503"/>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78342369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6" name="Rectangle: Rounded Corners 3">
            <a:extLst>
              <a:ext uri="{FF2B5EF4-FFF2-40B4-BE49-F238E27FC236}">
                <a16:creationId xmlns:a16="http://schemas.microsoft.com/office/drawing/2014/main" id="{79DA9830-4EF9-48E5-9FBA-F4D01627284C}"/>
              </a:ext>
            </a:extLst>
          </p:cNvPr>
          <p:cNvSpPr/>
          <p:nvPr/>
        </p:nvSpPr>
        <p:spPr>
          <a:xfrm>
            <a:off x="100208" y="466468"/>
            <a:ext cx="11868145"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7" name="TextBox 6">
            <a:extLst>
              <a:ext uri="{FF2B5EF4-FFF2-40B4-BE49-F238E27FC236}">
                <a16:creationId xmlns:a16="http://schemas.microsoft.com/office/drawing/2014/main" id="{32684D61-A669-4E78-A489-C9FF40EC29FC}"/>
              </a:ext>
            </a:extLst>
          </p:cNvPr>
          <p:cNvSpPr txBox="1"/>
          <p:nvPr/>
        </p:nvSpPr>
        <p:spPr>
          <a:xfrm>
            <a:off x="223645" y="779177"/>
            <a:ext cx="11744708" cy="64262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200" dirty="0">
                <a:latin typeface="Times New Roman" pitchFamily="18" charset="0"/>
                <a:cs typeface="Times New Roman" pitchFamily="18" charset="0"/>
              </a:rPr>
              <a:t> </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a:t>
            </a:r>
            <a:r>
              <a:rPr lang="vi-VN" sz="2200" dirty="0" smtClean="0">
                <a:solidFill>
                  <a:schemeClr val="accent5">
                    <a:lumMod val="50000"/>
                  </a:schemeClr>
                </a:solidFill>
                <a:latin typeface="Times New Roman" panose="02020603050405020304" pitchFamily="18" charset="0"/>
                <a:cs typeface="Times New Roman" panose="02020603050405020304" pitchFamily="18" charset="0"/>
              </a:rPr>
              <a:t>Ngay </a:t>
            </a:r>
            <a:r>
              <a:rPr lang="vi-VN" sz="2200" dirty="0">
                <a:solidFill>
                  <a:schemeClr val="accent5">
                    <a:lumMod val="50000"/>
                  </a:schemeClr>
                </a:solidFill>
                <a:latin typeface="Times New Roman" panose="02020603050405020304" pitchFamily="18" charset="0"/>
                <a:cs typeface="Times New Roman" panose="02020603050405020304" pitchFamily="18" charset="0"/>
              </a:rPr>
              <a:t>từ nhỏ, cậu bé Lê-ô-nác-đô đa Vin-xi đã rất thích vẽ. Cha cậu đưa cậu đến nhờ nhà danh họa </a:t>
            </a:r>
            <a:endParaRPr lang="en-US" sz="2200" dirty="0" smtClean="0">
              <a:solidFill>
                <a:schemeClr val="accent5">
                  <a:lumMod val="50000"/>
                </a:schemeClr>
              </a:solidFill>
              <a:latin typeface="Times New Roman" panose="02020603050405020304" pitchFamily="18" charset="0"/>
              <a:cs typeface="Times New Roman" panose="02020603050405020304" pitchFamily="18" charset="0"/>
            </a:endParaRPr>
          </a:p>
          <a:p>
            <a:pPr algn="just"/>
            <a:r>
              <a:rPr lang="vi-VN" sz="2200" dirty="0" smtClean="0">
                <a:solidFill>
                  <a:schemeClr val="accent5">
                    <a:lumMod val="50000"/>
                  </a:schemeClr>
                </a:solidFill>
                <a:latin typeface="Times New Roman" panose="02020603050405020304" pitchFamily="18" charset="0"/>
                <a:cs typeface="Times New Roman" panose="02020603050405020304" pitchFamily="18" charset="0"/>
              </a:rPr>
              <a:t>Vê-rô-ki-ô </a:t>
            </a:r>
            <a:r>
              <a:rPr lang="vi-VN" sz="2200" dirty="0">
                <a:solidFill>
                  <a:schemeClr val="accent5">
                    <a:lumMod val="50000"/>
                  </a:schemeClr>
                </a:solidFill>
                <a:latin typeface="Times New Roman" panose="02020603050405020304" pitchFamily="18" charset="0"/>
                <a:cs typeface="Times New Roman" panose="02020603050405020304" pitchFamily="18" charset="0"/>
              </a:rPr>
              <a:t>dạy dỗ.</a:t>
            </a:r>
          </a:p>
          <a:p>
            <a:pPr algn="just"/>
            <a:r>
              <a:rPr lang="vi-VN"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a:solidFill>
                  <a:schemeClr val="accent5">
                    <a:lumMod val="50000"/>
                  </a:schemeClr>
                </a:solidFill>
                <a:latin typeface="Times New Roman" panose="02020603050405020304" pitchFamily="18" charset="0"/>
                <a:cs typeface="Times New Roman" panose="02020603050405020304" pitchFamily="18" charset="0"/>
              </a:rPr>
              <a:t> Suốt mười mấy ngày đầu, thầy Vê-rô-ki-ô chỉ cho Lê-ô-nác-đô vẽ trứng. Cậu bé vẽ hết quả này đến quả khác và đã bắt đầu tỏ vẻ chán ngán. Thầy Vê-rô-ki-ô bèn bảo:</a:t>
            </a:r>
          </a:p>
          <a:p>
            <a:pPr algn="just"/>
            <a:r>
              <a:rPr lang="en-US"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a:solidFill>
                  <a:schemeClr val="accent5">
                    <a:lumMod val="50000"/>
                  </a:schemeClr>
                </a:solidFill>
                <a:latin typeface="Times New Roman" panose="02020603050405020304" pitchFamily="18" charset="0"/>
                <a:cs typeface="Times New Roman" panose="02020603050405020304" pitchFamily="18" charset="0"/>
              </a:rPr>
              <a:t>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pPr algn="just"/>
            <a:r>
              <a:rPr lang="vi-VN" sz="2200" dirty="0">
                <a:solidFill>
                  <a:schemeClr val="accent5">
                    <a:lumMod val="50000"/>
                  </a:schemeClr>
                </a:solidFill>
                <a:latin typeface="Times New Roman" panose="02020603050405020304" pitchFamily="18" charset="0"/>
                <a:cs typeface="Times New Roman" panose="02020603050405020304" pitchFamily="18" charset="0"/>
              </a:rPr>
              <a:t> </a:t>
            </a:r>
            <a:r>
              <a:rPr lang="en-US"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a:solidFill>
                  <a:schemeClr val="accent5">
                    <a:lumMod val="50000"/>
                  </a:schemeClr>
                </a:solidFill>
                <a:latin typeface="Times New Roman" panose="02020603050405020304" pitchFamily="18" charset="0"/>
                <a:cs typeface="Times New Roman" panose="02020603050405020304" pitchFamily="18" charset="0"/>
              </a:rPr>
              <a:t> Thầy lại nói:</a:t>
            </a:r>
          </a:p>
          <a:p>
            <a:pPr algn="just"/>
            <a:r>
              <a:rPr lang="en-US"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sz="2200" dirty="0">
                <a:solidFill>
                  <a:schemeClr val="accent5">
                    <a:lumMod val="50000"/>
                  </a:schemeClr>
                </a:solidFill>
                <a:latin typeface="Times New Roman" panose="02020603050405020304" pitchFamily="18" charset="0"/>
                <a:cs typeface="Times New Roman" panose="02020603050405020304" pitchFamily="18" charset="0"/>
              </a:rPr>
              <a:t>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pPr algn="just"/>
            <a:r>
              <a:rPr lang="vi-VN"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vi-VN" sz="2200" dirty="0" smtClean="0">
                <a:solidFill>
                  <a:srgbClr val="002060"/>
                </a:solidFill>
                <a:latin typeface="Times New Roman" panose="02020603050405020304" pitchFamily="18" charset="0"/>
                <a:cs typeface="Times New Roman" panose="02020603050405020304" pitchFamily="18" charset="0"/>
              </a:rPr>
              <a:t>Lê-ô-nác-đô </a:t>
            </a:r>
            <a:r>
              <a:rPr lang="vi-VN" sz="2200" dirty="0">
                <a:solidFill>
                  <a:srgbClr val="002060"/>
                </a:solidFill>
                <a:latin typeface="Times New Roman" panose="02020603050405020304" pitchFamily="18" charset="0"/>
                <a:cs typeface="Times New Roman" panose="02020603050405020304" pitchFamily="18" charset="0"/>
              </a:rPr>
              <a:t>hiểu ra và miệt mài tập vẽ.</a:t>
            </a:r>
          </a:p>
          <a:p>
            <a:pPr algn="just"/>
            <a:r>
              <a:rPr lang="vi-VN" sz="2200" dirty="0">
                <a:solidFill>
                  <a:srgbClr val="002060"/>
                </a:solidFill>
                <a:latin typeface="Times New Roman" panose="02020603050405020304" pitchFamily="18" charset="0"/>
                <a:cs typeface="Times New Roman" panose="02020603050405020304" pitchFamily="18" charset="0"/>
              </a:rPr>
              <a:t>   </a:t>
            </a:r>
            <a:r>
              <a:rPr lang="en-US" sz="2200" dirty="0" smtClean="0">
                <a:solidFill>
                  <a:srgbClr val="002060"/>
                </a:solidFill>
                <a:latin typeface="Times New Roman" panose="02020603050405020304" pitchFamily="18" charset="0"/>
                <a:cs typeface="Times New Roman" panose="02020603050405020304" pitchFamily="18" charset="0"/>
              </a:rPr>
              <a:t>   </a:t>
            </a:r>
            <a:r>
              <a:rPr lang="vi-VN" sz="2200" dirty="0" smtClean="0">
                <a:solidFill>
                  <a:srgbClr val="002060"/>
                </a:solidFill>
                <a:latin typeface="Times New Roman" panose="02020603050405020304" pitchFamily="18" charset="0"/>
                <a:cs typeface="Times New Roman" panose="02020603050405020304" pitchFamily="18" charset="0"/>
              </a:rPr>
              <a:t>Sau </a:t>
            </a:r>
            <a:r>
              <a:rPr lang="vi-VN" sz="2200" dirty="0">
                <a:solidFill>
                  <a:srgbClr val="002060"/>
                </a:solidFill>
                <a:latin typeface="Times New Roman" panose="02020603050405020304" pitchFamily="18" charset="0"/>
                <a:cs typeface="Times New Roman" panose="02020603050405020304" pitchFamily="18" charset="0"/>
              </a:rPr>
              <a:t>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Times New Roman" panose="02020603050405020304" pitchFamily="18" charset="0"/>
                <a:cs typeface="Times New Roman" panose="02020603050405020304" pitchFamily="18" charset="0"/>
              </a:rPr>
              <a:t>(theo </a:t>
            </a:r>
            <a:r>
              <a:rPr lang="vi-VN" sz="2200" b="1" dirty="0">
                <a:latin typeface="Times New Roman" panose="02020603050405020304" pitchFamily="18" charset="0"/>
                <a:cs typeface="Times New Roman" panose="02020603050405020304" pitchFamily="18" charset="0"/>
              </a:rPr>
              <a:t>XUÂN YẾN</a:t>
            </a:r>
            <a:r>
              <a:rPr lang="vi-VN" sz="2200" dirty="0">
                <a:latin typeface="Times New Roman" panose="02020603050405020304" pitchFamily="18" charset="0"/>
                <a:cs typeface="Times New Roman" panose="02020603050405020304" pitchFamily="18" charset="0"/>
              </a:rPr>
              <a:t>)</a:t>
            </a:r>
          </a:p>
          <a:p>
            <a:r>
              <a:rPr lang="vi-VN" dirty="0"/>
              <a:t/>
            </a:r>
            <a:br>
              <a:rPr lang="vi-VN" dirty="0"/>
            </a:br>
            <a:r>
              <a:rPr lang="vi-VN" dirty="0"/>
              <a:t/>
            </a:r>
            <a:br>
              <a:rPr lang="vi-VN" dirty="0"/>
            </a:br>
            <a:endParaRPr lang="vi-VN" sz="2359" dirty="0">
              <a:latin typeface="Times New Roman" pitchFamily="18" charset="0"/>
              <a:cs typeface="Times New Roman" pitchFamily="18" charset="0"/>
            </a:endParaRPr>
          </a:p>
        </p:txBody>
      </p:sp>
      <p:sp>
        <p:nvSpPr>
          <p:cNvPr id="8" name="Content Placeholder 2">
            <a:extLst>
              <a:ext uri="{FF2B5EF4-FFF2-40B4-BE49-F238E27FC236}">
                <a16:creationId xmlns:a16="http://schemas.microsoft.com/office/drawing/2014/main" id="{1E57F14E-F5A6-443E-9FA0-0E84DD0CE717}"/>
              </a:ext>
            </a:extLst>
          </p:cNvPr>
          <p:cNvSpPr txBox="1"/>
          <p:nvPr/>
        </p:nvSpPr>
        <p:spPr bwMode="auto">
          <a:xfrm>
            <a:off x="3743344" y="-60728"/>
            <a:ext cx="3930803" cy="9223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ctr"/>
            <a:r>
              <a:rPr lang="en-US" altLang="zh-CN" sz="6000" dirty="0" err="1"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Vẽ</a:t>
            </a:r>
            <a:r>
              <a:rPr lang="en-US" altLang="zh-CN" sz="6000" dirty="0"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 </a:t>
            </a:r>
            <a:r>
              <a:rPr lang="en-US" altLang="zh-CN" sz="6000" dirty="0" err="1" smtClean="0">
                <a:solidFill>
                  <a:srgbClr val="009900"/>
                </a:solidFill>
                <a:effectLst>
                  <a:glow rad="254000">
                    <a:schemeClr val="bg1">
                      <a:alpha val="91000"/>
                    </a:schemeClr>
                  </a:glow>
                </a:effectLst>
                <a:latin typeface="iCiel Alina" pitchFamily="50" charset="0"/>
                <a:ea typeface="方正胖娃简体" panose="03000509000000000000" pitchFamily="65" charset="-122"/>
              </a:rPr>
              <a:t>trứng</a:t>
            </a:r>
            <a:endParaRPr lang="zh-CN" altLang="en-US" sz="6000" dirty="0">
              <a:solidFill>
                <a:srgbClr val="009900"/>
              </a:solidFill>
              <a:effectLst>
                <a:glow rad="254000">
                  <a:schemeClr val="bg1">
                    <a:alpha val="91000"/>
                  </a:schemeClr>
                </a:glow>
              </a:effectLst>
              <a:latin typeface="iCiel Alina" pitchFamily="50" charset="0"/>
              <a:ea typeface="方正胖娃简体" panose="03000509000000000000" pitchFamily="65" charset="-122"/>
            </a:endParaRPr>
          </a:p>
          <a:p>
            <a:pPr marL="247711" indent="-247711" algn="ctr" eaLnBrk="1" hangingPunct="1"/>
            <a:endParaRPr lang="en-US" altLang="x-none" b="1" dirty="0">
              <a:latin typeface="Arial" panose="020B0604020202020204" pitchFamily="34" charset="0"/>
            </a:endParaRPr>
          </a:p>
        </p:txBody>
      </p:sp>
      <p:sp>
        <p:nvSpPr>
          <p:cNvPr id="9" name="TextBox 8">
            <a:extLst>
              <a:ext uri="{FF2B5EF4-FFF2-40B4-BE49-F238E27FC236}">
                <a16:creationId xmlns:a16="http://schemas.microsoft.com/office/drawing/2014/main" id="{DADCB4E0-5240-428A-A963-FC6F12029147}"/>
              </a:ext>
            </a:extLst>
          </p:cNvPr>
          <p:cNvSpPr txBox="1"/>
          <p:nvPr/>
        </p:nvSpPr>
        <p:spPr>
          <a:xfrm rot="10800000" flipH="1" flipV="1">
            <a:off x="-806561" y="-45585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300E848E-E70C-46B7-8925-1DA116CC5AD1}"/>
              </a:ext>
            </a:extLst>
          </p:cNvPr>
          <p:cNvSpPr txBox="1"/>
          <p:nvPr/>
        </p:nvSpPr>
        <p:spPr>
          <a:xfrm rot="10800000">
            <a:off x="10343851" y="5005503"/>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124273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984" y="73886"/>
            <a:ext cx="10518213" cy="5518187"/>
          </a:xfrm>
          <a:prstGeom prst="rect">
            <a:avLst/>
          </a:prstGeom>
        </p:spPr>
      </p:pic>
      <p:sp>
        <p:nvSpPr>
          <p:cNvPr id="7" name="Freeform 50"/>
          <p:cNvSpPr/>
          <p:nvPr/>
        </p:nvSpPr>
        <p:spPr bwMode="auto">
          <a:xfrm>
            <a:off x="3555087" y="1270152"/>
            <a:ext cx="3272661" cy="4456128"/>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标题占位符 1"/>
          <p:cNvSpPr txBox="1"/>
          <p:nvPr/>
        </p:nvSpPr>
        <p:spPr>
          <a:xfrm rot="21218651">
            <a:off x="2210325" y="2753583"/>
            <a:ext cx="5176544" cy="255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8800" dirty="0" err="1">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Luyện</a:t>
            </a:r>
            <a:r>
              <a:rPr lang="en-US" altLang="zh-CN" sz="8800" dirty="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 </a:t>
            </a:r>
            <a:r>
              <a:rPr lang="en-US" altLang="zh-CN" sz="8800" dirty="0" err="1">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rPr>
              <a:t>đọc</a:t>
            </a:r>
            <a:endParaRPr lang="zh-CN" altLang="en-US" sz="8800" dirty="0">
              <a:solidFill>
                <a:schemeClr val="accent5">
                  <a:lumMod val="20000"/>
                  <a:lumOff val="80000"/>
                </a:schemeClr>
              </a:solidFill>
              <a:effectLst>
                <a:glow rad="63500">
                  <a:schemeClr val="accent5">
                    <a:satMod val="175000"/>
                    <a:alpha val="40000"/>
                  </a:schemeClr>
                </a:glow>
              </a:effectLst>
              <a:latin typeface="iCiel Mijas" panose="02000506000000020004" pitchFamily="50"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1154" y="-54703"/>
            <a:ext cx="2769264" cy="2769264"/>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11492307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45">
                                          <p:stCondLst>
                                            <p:cond delay="0"/>
                                          </p:stCondLst>
                                        </p:cTn>
                                        <p:tgtEl>
                                          <p:spTgt spid="7"/>
                                        </p:tgtEl>
                                      </p:cBhvr>
                                    </p:animEffect>
                                    <p:anim calcmode="lin" valueType="num">
                                      <p:cBhvr>
                                        <p:cTn id="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3" dur="7">
                                          <p:stCondLst>
                                            <p:cond delay="162"/>
                                          </p:stCondLst>
                                        </p:cTn>
                                        <p:tgtEl>
                                          <p:spTgt spid="7"/>
                                        </p:tgtEl>
                                      </p:cBhvr>
                                      <p:to x="100000" y="60000"/>
                                    </p:animScale>
                                    <p:animScale>
                                      <p:cBhvr>
                                        <p:cTn id="14" dur="41" decel="50000">
                                          <p:stCondLst>
                                            <p:cond delay="169"/>
                                          </p:stCondLst>
                                        </p:cTn>
                                        <p:tgtEl>
                                          <p:spTgt spid="7"/>
                                        </p:tgtEl>
                                      </p:cBhvr>
                                      <p:to x="100000" y="100000"/>
                                    </p:animScale>
                                    <p:animScale>
                                      <p:cBhvr>
                                        <p:cTn id="15" dur="7">
                                          <p:stCondLst>
                                            <p:cond delay="328"/>
                                          </p:stCondLst>
                                        </p:cTn>
                                        <p:tgtEl>
                                          <p:spTgt spid="7"/>
                                        </p:tgtEl>
                                      </p:cBhvr>
                                      <p:to x="100000" y="80000"/>
                                    </p:animScale>
                                    <p:animScale>
                                      <p:cBhvr>
                                        <p:cTn id="16" dur="41" decel="50000">
                                          <p:stCondLst>
                                            <p:cond delay="335"/>
                                          </p:stCondLst>
                                        </p:cTn>
                                        <p:tgtEl>
                                          <p:spTgt spid="7"/>
                                        </p:tgtEl>
                                      </p:cBhvr>
                                      <p:to x="100000" y="100000"/>
                                    </p:animScale>
                                    <p:animScale>
                                      <p:cBhvr>
                                        <p:cTn id="17" dur="7">
                                          <p:stCondLst>
                                            <p:cond delay="410"/>
                                          </p:stCondLst>
                                        </p:cTn>
                                        <p:tgtEl>
                                          <p:spTgt spid="7"/>
                                        </p:tgtEl>
                                      </p:cBhvr>
                                      <p:to x="100000" y="90000"/>
                                    </p:animScale>
                                    <p:animScale>
                                      <p:cBhvr>
                                        <p:cTn id="18" dur="41" decel="50000">
                                          <p:stCondLst>
                                            <p:cond delay="417"/>
                                          </p:stCondLst>
                                        </p:cTn>
                                        <p:tgtEl>
                                          <p:spTgt spid="7"/>
                                        </p:tgtEl>
                                      </p:cBhvr>
                                      <p:to x="100000" y="100000"/>
                                    </p:animScale>
                                    <p:animScale>
                                      <p:cBhvr>
                                        <p:cTn id="19" dur="7">
                                          <p:stCondLst>
                                            <p:cond delay="452"/>
                                          </p:stCondLst>
                                        </p:cTn>
                                        <p:tgtEl>
                                          <p:spTgt spid="7"/>
                                        </p:tgtEl>
                                      </p:cBhvr>
                                      <p:to x="100000" y="95000"/>
                                    </p:animScale>
                                    <p:animScale>
                                      <p:cBhvr>
                                        <p:cTn id="20" dur="41" decel="50000">
                                          <p:stCondLst>
                                            <p:cond delay="459"/>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anim calcmode="lin" valueType="num">
                                      <p:cBhvr>
                                        <p:cTn id="26" dur="2000" fill="hold"/>
                                        <p:tgtEl>
                                          <p:spTgt spid="23"/>
                                        </p:tgtEl>
                                        <p:attrNameLst>
                                          <p:attrName>ppt_w</p:attrName>
                                        </p:attrNameLst>
                                      </p:cBhvr>
                                      <p:tavLst>
                                        <p:tav tm="0" fmla="#ppt_w*sin(2.5*pi*$)">
                                          <p:val>
                                            <p:fltVal val="0"/>
                                          </p:val>
                                        </p:tav>
                                        <p:tav tm="100000">
                                          <p:val>
                                            <p:fltVal val="1"/>
                                          </p:val>
                                        </p:tav>
                                      </p:tavLst>
                                    </p:anim>
                                    <p:anim calcmode="lin" valueType="num">
                                      <p:cBhvr>
                                        <p:cTn id="27"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D44E3D-00A0-47CC-9068-47A13029D86E}"/>
              </a:ext>
            </a:extLst>
          </p:cNvPr>
          <p:cNvGrpSpPr/>
          <p:nvPr/>
        </p:nvGrpSpPr>
        <p:grpSpPr>
          <a:xfrm>
            <a:off x="0" y="0"/>
            <a:ext cx="4421198" cy="2151215"/>
            <a:chOff x="-92810" y="380049"/>
            <a:chExt cx="6797503" cy="2855415"/>
          </a:xfrm>
        </p:grpSpPr>
        <p:pic>
          <p:nvPicPr>
            <p:cNvPr id="4"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5"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Luyện</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đọc</a:t>
              </a:r>
              <a:r>
                <a:rPr lang="en-US" sz="4400" b="1" i="1" dirty="0" smtClean="0">
                  <a:ln>
                    <a:solidFill>
                      <a:srgbClr val="92D050"/>
                    </a:solidFill>
                  </a:ln>
                  <a:solidFill>
                    <a:schemeClr val="accent6">
                      <a:lumMod val="75000"/>
                    </a:schemeClr>
                  </a:solidFill>
                  <a:latin typeface="UTM Mother" panose="02040603050506020204" pitchFamily="18" charset="0"/>
                  <a:cs typeface="Times New Roman" pitchFamily="18" charset="0"/>
                </a:rPr>
                <a:t> </a:t>
              </a:r>
              <a:r>
                <a:rPr lang="en-US" sz="4400" b="1" i="1" dirty="0" err="1" smtClean="0">
                  <a:ln>
                    <a:solidFill>
                      <a:srgbClr val="92D050"/>
                    </a:solidFill>
                  </a:ln>
                  <a:solidFill>
                    <a:schemeClr val="accent6">
                      <a:lumMod val="75000"/>
                    </a:schemeClr>
                  </a:solidFill>
                  <a:latin typeface="UTM Mother" panose="02040603050506020204" pitchFamily="18" charset="0"/>
                  <a:cs typeface="Times New Roman" pitchFamily="18" charset="0"/>
                </a:rPr>
                <a:t>từ</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sp>
        <p:nvSpPr>
          <p:cNvPr id="6" name="Text Box 6"/>
          <p:cNvSpPr txBox="1">
            <a:spLocks noChangeArrowheads="1"/>
          </p:cNvSpPr>
          <p:nvPr/>
        </p:nvSpPr>
        <p:spPr bwMode="auto">
          <a:xfrm>
            <a:off x="258025" y="2299215"/>
            <a:ext cx="6466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Lê</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 ô –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nác</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đô</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Vin - xi</a:t>
            </a:r>
          </a:p>
        </p:txBody>
      </p:sp>
      <p:sp>
        <p:nvSpPr>
          <p:cNvPr id="7" name="Text Box 6"/>
          <p:cNvSpPr txBox="1">
            <a:spLocks noChangeArrowheads="1"/>
          </p:cNvSpPr>
          <p:nvPr/>
        </p:nvSpPr>
        <p:spPr bwMode="auto">
          <a:xfrm>
            <a:off x="710462" y="3121471"/>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Khô</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luyện</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710462" y="4063687"/>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Kiệt</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xuất</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710462" y="5063053"/>
            <a:ext cx="618108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Thời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đại</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phục</a:t>
            </a:r>
            <a:r>
              <a:rPr lang="en-US" alt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cs typeface="Times New Roman" panose="02020603050405020304" pitchFamily="18" charset="0"/>
              </a:rPr>
              <a:t>hưng</a:t>
            </a:r>
            <a:endParaRPr lang="en-US" alt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807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905125" y="5599114"/>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13315" name="Rectangle 3"/>
          <p:cNvSpPr>
            <a:spLocks noChangeArrowheads="1"/>
          </p:cNvSpPr>
          <p:nvPr/>
        </p:nvSpPr>
        <p:spPr bwMode="auto">
          <a:xfrm>
            <a:off x="276226" y="5775325"/>
            <a:ext cx="116887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latin typeface="Times New Roman" panose="02020603050405020304" pitchFamily="18" charset="0"/>
              </a:rPr>
              <a:t>Lâu đài Versailles là công trình ghi dấu những tinh hoa của nghệ thuật thời Phục hưng</a:t>
            </a:r>
          </a:p>
          <a:p>
            <a:pPr eaLnBrk="1" hangingPunct="1"/>
            <a:r>
              <a:rPr lang="en-US" altLang="en-US" sz="2800" b="1">
                <a:solidFill>
                  <a:srgbClr val="0000FF"/>
                </a:solidFill>
                <a:latin typeface="Times New Roman" panose="02020603050405020304" pitchFamily="18" charset="0"/>
              </a:rPr>
              <a:t>                                                 </a:t>
            </a:r>
          </a:p>
        </p:txBody>
      </p:sp>
      <p:pic>
        <p:nvPicPr>
          <p:cNvPr id="123908" name="Picture 4" descr="Hình bài viết Versailles - lâu đài đẹp nhất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9" y="277020"/>
            <a:ext cx="11293475"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9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strips(downLeft)">
                                      <p:cBhvr>
                                        <p:cTn id="7" dur="1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4016375" y="6257926"/>
            <a:ext cx="3536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latin typeface="Times New Roman" panose="02020603050405020304" pitchFamily="18" charset="0"/>
              </a:rPr>
              <a:t>Nhà thờ Santa Maria </a:t>
            </a:r>
          </a:p>
        </p:txBody>
      </p:sp>
      <p:pic>
        <p:nvPicPr>
          <p:cNvPr id="124931" name="Picture 3" descr="Duom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81000"/>
            <a:ext cx="10599738" cy="586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6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710</TotalTime>
  <Words>590</Words>
  <Application>Microsoft Office PowerPoint</Application>
  <PresentationFormat>Widescreen</PresentationFormat>
  <Paragraphs>104</Paragraphs>
  <Slides>27</Slides>
  <Notes>5</Notes>
  <HiddenSlides>0</HiddenSlides>
  <MMClips>1</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27</vt:i4>
      </vt:variant>
    </vt:vector>
  </HeadingPairs>
  <TitlesOfParts>
    <vt:vector size="55" baseType="lpstr">
      <vt:lpstr>方正胖娃简体</vt:lpstr>
      <vt:lpstr>Calibri Light</vt:lpstr>
      <vt:lpstr>Wingdings 2</vt:lpstr>
      <vt:lpstr>iCiel Alina</vt:lpstr>
      <vt:lpstr>方正行楷简体</vt:lpstr>
      <vt:lpstr>SimSun</vt:lpstr>
      <vt:lpstr>Arial</vt:lpstr>
      <vt:lpstr>VNI-Truck</vt:lpstr>
      <vt:lpstr>iCiel Mijas</vt:lpstr>
      <vt:lpstr>时尚中黑简体</vt:lpstr>
      <vt:lpstr>UTM Seagull</vt:lpstr>
      <vt:lpstr>方正少儿简体</vt:lpstr>
      <vt:lpstr>Impact</vt:lpstr>
      <vt:lpstr>Wingdings</vt:lpstr>
      <vt:lpstr>汉真广标</vt:lpstr>
      <vt:lpstr>UTM Mother</vt:lpstr>
      <vt:lpstr>方正正中黑简体</vt:lpstr>
      <vt:lpstr>微软雅黑</vt:lpstr>
      <vt:lpstr>Calibri</vt:lpstr>
      <vt:lpstr>VNtimes new roman</vt:lpstr>
      <vt:lpstr>iCiel Zitrone FY</vt:lpstr>
      <vt:lpstr>微软雅黑</vt:lpstr>
      <vt:lpstr>Times New Roman</vt:lpstr>
      <vt:lpstr>迷你简汉真广标</vt:lpstr>
      <vt:lpstr>Bodoni MT</vt:lpstr>
      <vt:lpstr>Cambria</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KTUTS</dc:creator>
  <cp:keywords>Ha</cp:keywords>
  <dc:description>Http://Dian1.taobao.com</dc:description>
  <cp:lastModifiedBy>Admin</cp:lastModifiedBy>
  <cp:revision>96</cp:revision>
  <dcterms:created xsi:type="dcterms:W3CDTF">2016-03-16T07:12:00Z</dcterms:created>
  <dcterms:modified xsi:type="dcterms:W3CDTF">2021-11-18T06:13:30Z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