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56" r:id="rId2"/>
    <p:sldId id="257" r:id="rId3"/>
    <p:sldId id="264" r:id="rId4"/>
    <p:sldId id="258" r:id="rId5"/>
    <p:sldId id="291" r:id="rId6"/>
    <p:sldId id="297" r:id="rId7"/>
    <p:sldId id="259" r:id="rId8"/>
    <p:sldId id="260" r:id="rId9"/>
    <p:sldId id="293" r:id="rId10"/>
    <p:sldId id="294" r:id="rId11"/>
    <p:sldId id="295" r:id="rId12"/>
    <p:sldId id="296" r:id="rId13"/>
    <p:sldId id="262" r:id="rId14"/>
    <p:sldId id="290" r:id="rId15"/>
  </p:sldIdLst>
  <p:sldSz cx="12192000" cy="6858000"/>
  <p:notesSz cx="6858000" cy="9144000"/>
  <p:embeddedFontLst>
    <p:embeddedFont>
      <p:font typeface="等线" panose="02010600030101010101" pitchFamily="2" charset="-122"/>
      <p:regular r:id="rId17"/>
      <p:bold r:id="rId18"/>
    </p:embeddedFont>
    <p:embeddedFont>
      <p:font typeface="等线 Light" panose="02010600030101010101" pitchFamily="2" charset="-122"/>
      <p:regular r:id="rId19"/>
    </p:embeddedFont>
    <p:embeddedFont>
      <p:font typeface="UTM Deutsch Gothic" panose="02040603050506020204" pitchFamily="18" charset="0"/>
      <p:regular r:id="rId20"/>
    </p:embeddedFont>
    <p:embeddedFont>
      <p:font typeface="UTM Showcard" panose="02040603050506020204" pitchFamily="18" charset="0"/>
      <p:regular r:id="rId21"/>
    </p:embeddedFont>
    <p:embeddedFont>
      <p:font typeface="UTM Tam Le" panose="02040603050506020204" pitchFamily="18" charset="0"/>
      <p:regular r:id="rId22"/>
    </p:embeddedFont>
  </p:embeddedFontLst>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9D9D"/>
    <a:srgbClr val="FCCBCB"/>
    <a:srgbClr val="FF4776"/>
    <a:srgbClr val="D9ADAD"/>
    <a:srgbClr val="FF5884"/>
    <a:srgbClr val="FFD7E4"/>
    <a:srgbClr val="A7D5B4"/>
    <a:srgbClr val="CCE7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28" autoAdjust="0"/>
    <p:restoredTop sz="94660"/>
  </p:normalViewPr>
  <p:slideViewPr>
    <p:cSldViewPr snapToGrid="0" showGuides="1">
      <p:cViewPr varScale="1">
        <p:scale>
          <a:sx n="70" d="100"/>
          <a:sy n="70" d="100"/>
        </p:scale>
        <p:origin x="72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74FF1-C8FE-47A5-A24F-61024AB7CD6B}" type="datetimeFigureOut">
              <a:rPr lang="zh-CN" altLang="en-US" smtClean="0"/>
              <a:t>2021/12/19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FC9DC-D2AE-42AA-9589-26E6DD885BB9}" type="slidenum">
              <a:rPr lang="zh-CN" altLang="en-US" smtClean="0"/>
              <a:t>‹#›</a:t>
            </a:fld>
            <a:endParaRPr lang="zh-CN" altLang="en-US"/>
          </a:p>
        </p:txBody>
      </p:sp>
    </p:spTree>
    <p:extLst>
      <p:ext uri="{BB962C8B-B14F-4D97-AF65-F5344CB8AC3E}">
        <p14:creationId xmlns:p14="http://schemas.microsoft.com/office/powerpoint/2010/main" val="868149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1</a:t>
            </a:fld>
            <a:endParaRPr lang="zh-CN" altLang="en-US"/>
          </a:p>
        </p:txBody>
      </p:sp>
    </p:spTree>
    <p:extLst>
      <p:ext uri="{BB962C8B-B14F-4D97-AF65-F5344CB8AC3E}">
        <p14:creationId xmlns:p14="http://schemas.microsoft.com/office/powerpoint/2010/main" val="3527342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10</a:t>
            </a:fld>
            <a:endParaRPr lang="zh-CN" altLang="en-US"/>
          </a:p>
        </p:txBody>
      </p:sp>
    </p:spTree>
    <p:extLst>
      <p:ext uri="{BB962C8B-B14F-4D97-AF65-F5344CB8AC3E}">
        <p14:creationId xmlns:p14="http://schemas.microsoft.com/office/powerpoint/2010/main" val="2255358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11</a:t>
            </a:fld>
            <a:endParaRPr lang="zh-CN" altLang="en-US"/>
          </a:p>
        </p:txBody>
      </p:sp>
    </p:spTree>
    <p:extLst>
      <p:ext uri="{BB962C8B-B14F-4D97-AF65-F5344CB8AC3E}">
        <p14:creationId xmlns:p14="http://schemas.microsoft.com/office/powerpoint/2010/main" val="2548134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12</a:t>
            </a:fld>
            <a:endParaRPr lang="zh-CN" altLang="en-US"/>
          </a:p>
        </p:txBody>
      </p:sp>
    </p:spTree>
    <p:extLst>
      <p:ext uri="{BB962C8B-B14F-4D97-AF65-F5344CB8AC3E}">
        <p14:creationId xmlns:p14="http://schemas.microsoft.com/office/powerpoint/2010/main" val="226215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13</a:t>
            </a:fld>
            <a:endParaRPr lang="zh-CN" altLang="en-US"/>
          </a:p>
        </p:txBody>
      </p:sp>
    </p:spTree>
    <p:extLst>
      <p:ext uri="{BB962C8B-B14F-4D97-AF65-F5344CB8AC3E}">
        <p14:creationId xmlns:p14="http://schemas.microsoft.com/office/powerpoint/2010/main" val="65775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14</a:t>
            </a:fld>
            <a:endParaRPr lang="zh-CN" altLang="en-US"/>
          </a:p>
        </p:txBody>
      </p:sp>
    </p:spTree>
    <p:extLst>
      <p:ext uri="{BB962C8B-B14F-4D97-AF65-F5344CB8AC3E}">
        <p14:creationId xmlns:p14="http://schemas.microsoft.com/office/powerpoint/2010/main" val="3228582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2</a:t>
            </a:fld>
            <a:endParaRPr lang="zh-CN" altLang="en-US"/>
          </a:p>
        </p:txBody>
      </p:sp>
    </p:spTree>
    <p:extLst>
      <p:ext uri="{BB962C8B-B14F-4D97-AF65-F5344CB8AC3E}">
        <p14:creationId xmlns:p14="http://schemas.microsoft.com/office/powerpoint/2010/main" val="3795024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3</a:t>
            </a:fld>
            <a:endParaRPr lang="zh-CN" altLang="en-US"/>
          </a:p>
        </p:txBody>
      </p:sp>
    </p:spTree>
    <p:extLst>
      <p:ext uri="{BB962C8B-B14F-4D97-AF65-F5344CB8AC3E}">
        <p14:creationId xmlns:p14="http://schemas.microsoft.com/office/powerpoint/2010/main" val="131389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4</a:t>
            </a:fld>
            <a:endParaRPr lang="zh-CN" altLang="en-US"/>
          </a:p>
        </p:txBody>
      </p:sp>
    </p:spTree>
    <p:extLst>
      <p:ext uri="{BB962C8B-B14F-4D97-AF65-F5344CB8AC3E}">
        <p14:creationId xmlns:p14="http://schemas.microsoft.com/office/powerpoint/2010/main" val="170674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5</a:t>
            </a:fld>
            <a:endParaRPr lang="zh-CN" altLang="en-US"/>
          </a:p>
        </p:txBody>
      </p:sp>
    </p:spTree>
    <p:extLst>
      <p:ext uri="{BB962C8B-B14F-4D97-AF65-F5344CB8AC3E}">
        <p14:creationId xmlns:p14="http://schemas.microsoft.com/office/powerpoint/2010/main" val="561766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6</a:t>
            </a:fld>
            <a:endParaRPr lang="zh-CN" altLang="en-US"/>
          </a:p>
        </p:txBody>
      </p:sp>
    </p:spTree>
    <p:extLst>
      <p:ext uri="{BB962C8B-B14F-4D97-AF65-F5344CB8AC3E}">
        <p14:creationId xmlns:p14="http://schemas.microsoft.com/office/powerpoint/2010/main" val="2364401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7</a:t>
            </a:fld>
            <a:endParaRPr lang="zh-CN" altLang="en-US"/>
          </a:p>
        </p:txBody>
      </p:sp>
    </p:spTree>
    <p:extLst>
      <p:ext uri="{BB962C8B-B14F-4D97-AF65-F5344CB8AC3E}">
        <p14:creationId xmlns:p14="http://schemas.microsoft.com/office/powerpoint/2010/main" val="1976019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8</a:t>
            </a:fld>
            <a:endParaRPr lang="zh-CN" altLang="en-US"/>
          </a:p>
        </p:txBody>
      </p:sp>
    </p:spTree>
    <p:extLst>
      <p:ext uri="{BB962C8B-B14F-4D97-AF65-F5344CB8AC3E}">
        <p14:creationId xmlns:p14="http://schemas.microsoft.com/office/powerpoint/2010/main" val="2931488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F3FC9DC-D2AE-42AA-9589-26E6DD885BB9}" type="slidenum">
              <a:rPr lang="zh-CN" altLang="en-US" smtClean="0"/>
              <a:t>9</a:t>
            </a:fld>
            <a:endParaRPr lang="zh-CN" altLang="en-US"/>
          </a:p>
        </p:txBody>
      </p:sp>
    </p:spTree>
    <p:extLst>
      <p:ext uri="{BB962C8B-B14F-4D97-AF65-F5344CB8AC3E}">
        <p14:creationId xmlns:p14="http://schemas.microsoft.com/office/powerpoint/2010/main" val="4278902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06D219-1597-41D8-9201-D48704D8B96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11AE271-ED4B-4DB6-9B4F-44CE757B98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2123AF72-BB90-43FB-9F1D-0BC0299F1556}"/>
              </a:ext>
            </a:extLst>
          </p:cNvPr>
          <p:cNvSpPr>
            <a:spLocks noGrp="1"/>
          </p:cNvSpPr>
          <p:nvPr>
            <p:ph type="dt" sz="half" idx="10"/>
          </p:nvPr>
        </p:nvSpPr>
        <p:spPr/>
        <p:txBody>
          <a:bodyPr/>
          <a:lstStyle/>
          <a:p>
            <a:fld id="{885ED0AC-7099-4BCC-902A-8081A16814A5}" type="datetimeFigureOut">
              <a:rPr lang="zh-CN" altLang="en-US" smtClean="0"/>
              <a:t>2021/12/19</a:t>
            </a:fld>
            <a:endParaRPr lang="zh-CN" altLang="en-US"/>
          </a:p>
        </p:txBody>
      </p:sp>
      <p:sp>
        <p:nvSpPr>
          <p:cNvPr id="5" name="页脚占位符 4">
            <a:extLst>
              <a:ext uri="{FF2B5EF4-FFF2-40B4-BE49-F238E27FC236}">
                <a16:creationId xmlns:a16="http://schemas.microsoft.com/office/drawing/2014/main" id="{ECB83A3E-88A2-48E6-AF4C-4D5D08B0A93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C872CAB-DCC5-49AE-98A3-879B574091CE}"/>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933680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01FB92-FE9E-453B-98B8-7332DAD433C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06890C2-1715-4D93-AE0C-BD8779597BE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01080F5-91BF-4864-99EE-A1ECD2D6666A}"/>
              </a:ext>
            </a:extLst>
          </p:cNvPr>
          <p:cNvSpPr>
            <a:spLocks noGrp="1"/>
          </p:cNvSpPr>
          <p:nvPr>
            <p:ph type="dt" sz="half" idx="10"/>
          </p:nvPr>
        </p:nvSpPr>
        <p:spPr/>
        <p:txBody>
          <a:bodyPr/>
          <a:lstStyle/>
          <a:p>
            <a:fld id="{885ED0AC-7099-4BCC-902A-8081A16814A5}" type="datetimeFigureOut">
              <a:rPr lang="zh-CN" altLang="en-US" smtClean="0"/>
              <a:t>2021/12/19</a:t>
            </a:fld>
            <a:endParaRPr lang="zh-CN" altLang="en-US"/>
          </a:p>
        </p:txBody>
      </p:sp>
      <p:sp>
        <p:nvSpPr>
          <p:cNvPr id="5" name="页脚占位符 4">
            <a:extLst>
              <a:ext uri="{FF2B5EF4-FFF2-40B4-BE49-F238E27FC236}">
                <a16:creationId xmlns:a16="http://schemas.microsoft.com/office/drawing/2014/main" id="{8D3DE8D9-F547-4369-941E-5CBD719F5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3994B72-E775-4B10-A294-6C708B85A7D1}"/>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21590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7599029-6490-47BC-862E-0C2FF53E1A9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621D205-5779-4EAC-B7F4-E88A1C5586D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CCAFF8-9387-4C15-B2ED-2E52360F9540}"/>
              </a:ext>
            </a:extLst>
          </p:cNvPr>
          <p:cNvSpPr>
            <a:spLocks noGrp="1"/>
          </p:cNvSpPr>
          <p:nvPr>
            <p:ph type="dt" sz="half" idx="10"/>
          </p:nvPr>
        </p:nvSpPr>
        <p:spPr/>
        <p:txBody>
          <a:bodyPr/>
          <a:lstStyle/>
          <a:p>
            <a:fld id="{885ED0AC-7099-4BCC-902A-8081A16814A5}" type="datetimeFigureOut">
              <a:rPr lang="zh-CN" altLang="en-US" smtClean="0"/>
              <a:t>2021/12/19</a:t>
            </a:fld>
            <a:endParaRPr lang="zh-CN" altLang="en-US"/>
          </a:p>
        </p:txBody>
      </p:sp>
      <p:sp>
        <p:nvSpPr>
          <p:cNvPr id="5" name="页脚占位符 4">
            <a:extLst>
              <a:ext uri="{FF2B5EF4-FFF2-40B4-BE49-F238E27FC236}">
                <a16:creationId xmlns:a16="http://schemas.microsoft.com/office/drawing/2014/main" id="{6CC62032-76B4-4D0C-B77C-735782E81A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2C65467-9566-48CB-B2AE-5B3A4B675832}"/>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194786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5" name="图片占位符 24"/>
          <p:cNvSpPr>
            <a:spLocks noGrp="1"/>
          </p:cNvSpPr>
          <p:nvPr>
            <p:ph type="pic" sz="quarter" idx="10"/>
          </p:nvPr>
        </p:nvSpPr>
        <p:spPr>
          <a:xfrm>
            <a:off x="2225040" y="1706880"/>
            <a:ext cx="8432800" cy="4185286"/>
          </a:xfrm>
          <a:custGeom>
            <a:avLst/>
            <a:gdLst>
              <a:gd name="connsiteX0" fmla="*/ 7366004 w 8432800"/>
              <a:gd name="connsiteY0" fmla="*/ 2905126 h 4185286"/>
              <a:gd name="connsiteX1" fmla="*/ 8219436 w 8432800"/>
              <a:gd name="connsiteY1" fmla="*/ 2905126 h 4185286"/>
              <a:gd name="connsiteX2" fmla="*/ 8432800 w 8432800"/>
              <a:gd name="connsiteY2" fmla="*/ 3118490 h 4185286"/>
              <a:gd name="connsiteX3" fmla="*/ 8432800 w 8432800"/>
              <a:gd name="connsiteY3" fmla="*/ 3971922 h 4185286"/>
              <a:gd name="connsiteX4" fmla="*/ 8219436 w 8432800"/>
              <a:gd name="connsiteY4" fmla="*/ 4185286 h 4185286"/>
              <a:gd name="connsiteX5" fmla="*/ 7366004 w 8432800"/>
              <a:gd name="connsiteY5" fmla="*/ 4185286 h 4185286"/>
              <a:gd name="connsiteX6" fmla="*/ 7152640 w 8432800"/>
              <a:gd name="connsiteY6" fmla="*/ 3971922 h 4185286"/>
              <a:gd name="connsiteX7" fmla="*/ 7152640 w 8432800"/>
              <a:gd name="connsiteY7" fmla="*/ 3118490 h 4185286"/>
              <a:gd name="connsiteX8" fmla="*/ 7366004 w 8432800"/>
              <a:gd name="connsiteY8" fmla="*/ 2905126 h 4185286"/>
              <a:gd name="connsiteX9" fmla="*/ 4504948 w 8432800"/>
              <a:gd name="connsiteY9" fmla="*/ 2905126 h 4185286"/>
              <a:gd name="connsiteX10" fmla="*/ 5358380 w 8432800"/>
              <a:gd name="connsiteY10" fmla="*/ 2905126 h 4185286"/>
              <a:gd name="connsiteX11" fmla="*/ 5571744 w 8432800"/>
              <a:gd name="connsiteY11" fmla="*/ 3118490 h 4185286"/>
              <a:gd name="connsiteX12" fmla="*/ 5571744 w 8432800"/>
              <a:gd name="connsiteY12" fmla="*/ 3971922 h 4185286"/>
              <a:gd name="connsiteX13" fmla="*/ 5358380 w 8432800"/>
              <a:gd name="connsiteY13" fmla="*/ 4185286 h 4185286"/>
              <a:gd name="connsiteX14" fmla="*/ 4504948 w 8432800"/>
              <a:gd name="connsiteY14" fmla="*/ 4185286 h 4185286"/>
              <a:gd name="connsiteX15" fmla="*/ 4291584 w 8432800"/>
              <a:gd name="connsiteY15" fmla="*/ 3971922 h 4185286"/>
              <a:gd name="connsiteX16" fmla="*/ 4291584 w 8432800"/>
              <a:gd name="connsiteY16" fmla="*/ 3118490 h 4185286"/>
              <a:gd name="connsiteX17" fmla="*/ 4504948 w 8432800"/>
              <a:gd name="connsiteY17" fmla="*/ 2905126 h 4185286"/>
              <a:gd name="connsiteX18" fmla="*/ 3074420 w 8432800"/>
              <a:gd name="connsiteY18" fmla="*/ 2905126 h 4185286"/>
              <a:gd name="connsiteX19" fmla="*/ 3927852 w 8432800"/>
              <a:gd name="connsiteY19" fmla="*/ 2905126 h 4185286"/>
              <a:gd name="connsiteX20" fmla="*/ 4141216 w 8432800"/>
              <a:gd name="connsiteY20" fmla="*/ 3118490 h 4185286"/>
              <a:gd name="connsiteX21" fmla="*/ 4141216 w 8432800"/>
              <a:gd name="connsiteY21" fmla="*/ 3971922 h 4185286"/>
              <a:gd name="connsiteX22" fmla="*/ 3927852 w 8432800"/>
              <a:gd name="connsiteY22" fmla="*/ 4185286 h 4185286"/>
              <a:gd name="connsiteX23" fmla="*/ 3074420 w 8432800"/>
              <a:gd name="connsiteY23" fmla="*/ 4185286 h 4185286"/>
              <a:gd name="connsiteX24" fmla="*/ 2861056 w 8432800"/>
              <a:gd name="connsiteY24" fmla="*/ 3971922 h 4185286"/>
              <a:gd name="connsiteX25" fmla="*/ 2861056 w 8432800"/>
              <a:gd name="connsiteY25" fmla="*/ 3118490 h 4185286"/>
              <a:gd name="connsiteX26" fmla="*/ 3074420 w 8432800"/>
              <a:gd name="connsiteY26" fmla="*/ 2905126 h 4185286"/>
              <a:gd name="connsiteX27" fmla="*/ 1643892 w 8432800"/>
              <a:gd name="connsiteY27" fmla="*/ 2905126 h 4185286"/>
              <a:gd name="connsiteX28" fmla="*/ 2497324 w 8432800"/>
              <a:gd name="connsiteY28" fmla="*/ 2905126 h 4185286"/>
              <a:gd name="connsiteX29" fmla="*/ 2710688 w 8432800"/>
              <a:gd name="connsiteY29" fmla="*/ 3118490 h 4185286"/>
              <a:gd name="connsiteX30" fmla="*/ 2710688 w 8432800"/>
              <a:gd name="connsiteY30" fmla="*/ 3971922 h 4185286"/>
              <a:gd name="connsiteX31" fmla="*/ 2497324 w 8432800"/>
              <a:gd name="connsiteY31" fmla="*/ 4185286 h 4185286"/>
              <a:gd name="connsiteX32" fmla="*/ 1643892 w 8432800"/>
              <a:gd name="connsiteY32" fmla="*/ 4185286 h 4185286"/>
              <a:gd name="connsiteX33" fmla="*/ 1430528 w 8432800"/>
              <a:gd name="connsiteY33" fmla="*/ 3971922 h 4185286"/>
              <a:gd name="connsiteX34" fmla="*/ 1430528 w 8432800"/>
              <a:gd name="connsiteY34" fmla="*/ 3118490 h 4185286"/>
              <a:gd name="connsiteX35" fmla="*/ 1643892 w 8432800"/>
              <a:gd name="connsiteY35" fmla="*/ 2905126 h 4185286"/>
              <a:gd name="connsiteX36" fmla="*/ 213365 w 8432800"/>
              <a:gd name="connsiteY36" fmla="*/ 2905126 h 4185286"/>
              <a:gd name="connsiteX37" fmla="*/ 1066796 w 8432800"/>
              <a:gd name="connsiteY37" fmla="*/ 2905126 h 4185286"/>
              <a:gd name="connsiteX38" fmla="*/ 1280160 w 8432800"/>
              <a:gd name="connsiteY38" fmla="*/ 3118490 h 4185286"/>
              <a:gd name="connsiteX39" fmla="*/ 1280160 w 8432800"/>
              <a:gd name="connsiteY39" fmla="*/ 3971922 h 4185286"/>
              <a:gd name="connsiteX40" fmla="*/ 1066796 w 8432800"/>
              <a:gd name="connsiteY40" fmla="*/ 4185286 h 4185286"/>
              <a:gd name="connsiteX41" fmla="*/ 213365 w 8432800"/>
              <a:gd name="connsiteY41" fmla="*/ 4185286 h 4185286"/>
              <a:gd name="connsiteX42" fmla="*/ 0 w 8432800"/>
              <a:gd name="connsiteY42" fmla="*/ 3971922 h 4185286"/>
              <a:gd name="connsiteX43" fmla="*/ 0 w 8432800"/>
              <a:gd name="connsiteY43" fmla="*/ 3118490 h 4185286"/>
              <a:gd name="connsiteX44" fmla="*/ 213365 w 8432800"/>
              <a:gd name="connsiteY44" fmla="*/ 2905126 h 4185286"/>
              <a:gd name="connsiteX45" fmla="*/ 7366004 w 8432800"/>
              <a:gd name="connsiteY45" fmla="*/ 1452563 h 4185286"/>
              <a:gd name="connsiteX46" fmla="*/ 8219436 w 8432800"/>
              <a:gd name="connsiteY46" fmla="*/ 1452563 h 4185286"/>
              <a:gd name="connsiteX47" fmla="*/ 8432800 w 8432800"/>
              <a:gd name="connsiteY47" fmla="*/ 1665927 h 4185286"/>
              <a:gd name="connsiteX48" fmla="*/ 8432800 w 8432800"/>
              <a:gd name="connsiteY48" fmla="*/ 2519359 h 4185286"/>
              <a:gd name="connsiteX49" fmla="*/ 8219436 w 8432800"/>
              <a:gd name="connsiteY49" fmla="*/ 2732723 h 4185286"/>
              <a:gd name="connsiteX50" fmla="*/ 7366004 w 8432800"/>
              <a:gd name="connsiteY50" fmla="*/ 2732723 h 4185286"/>
              <a:gd name="connsiteX51" fmla="*/ 7152640 w 8432800"/>
              <a:gd name="connsiteY51" fmla="*/ 2519359 h 4185286"/>
              <a:gd name="connsiteX52" fmla="*/ 7152640 w 8432800"/>
              <a:gd name="connsiteY52" fmla="*/ 1665927 h 4185286"/>
              <a:gd name="connsiteX53" fmla="*/ 7366004 w 8432800"/>
              <a:gd name="connsiteY53" fmla="*/ 1452563 h 4185286"/>
              <a:gd name="connsiteX54" fmla="*/ 5935476 w 8432800"/>
              <a:gd name="connsiteY54" fmla="*/ 1452563 h 4185286"/>
              <a:gd name="connsiteX55" fmla="*/ 6788908 w 8432800"/>
              <a:gd name="connsiteY55" fmla="*/ 1452563 h 4185286"/>
              <a:gd name="connsiteX56" fmla="*/ 7002272 w 8432800"/>
              <a:gd name="connsiteY56" fmla="*/ 1665927 h 4185286"/>
              <a:gd name="connsiteX57" fmla="*/ 7002272 w 8432800"/>
              <a:gd name="connsiteY57" fmla="*/ 2519359 h 4185286"/>
              <a:gd name="connsiteX58" fmla="*/ 6788908 w 8432800"/>
              <a:gd name="connsiteY58" fmla="*/ 2732723 h 4185286"/>
              <a:gd name="connsiteX59" fmla="*/ 5935476 w 8432800"/>
              <a:gd name="connsiteY59" fmla="*/ 2732723 h 4185286"/>
              <a:gd name="connsiteX60" fmla="*/ 5722112 w 8432800"/>
              <a:gd name="connsiteY60" fmla="*/ 2519359 h 4185286"/>
              <a:gd name="connsiteX61" fmla="*/ 5722112 w 8432800"/>
              <a:gd name="connsiteY61" fmla="*/ 1665927 h 4185286"/>
              <a:gd name="connsiteX62" fmla="*/ 5935476 w 8432800"/>
              <a:gd name="connsiteY62" fmla="*/ 1452563 h 4185286"/>
              <a:gd name="connsiteX63" fmla="*/ 4504948 w 8432800"/>
              <a:gd name="connsiteY63" fmla="*/ 1452563 h 4185286"/>
              <a:gd name="connsiteX64" fmla="*/ 5358380 w 8432800"/>
              <a:gd name="connsiteY64" fmla="*/ 1452563 h 4185286"/>
              <a:gd name="connsiteX65" fmla="*/ 5571744 w 8432800"/>
              <a:gd name="connsiteY65" fmla="*/ 1665927 h 4185286"/>
              <a:gd name="connsiteX66" fmla="*/ 5571744 w 8432800"/>
              <a:gd name="connsiteY66" fmla="*/ 2519359 h 4185286"/>
              <a:gd name="connsiteX67" fmla="*/ 5358380 w 8432800"/>
              <a:gd name="connsiteY67" fmla="*/ 2732723 h 4185286"/>
              <a:gd name="connsiteX68" fmla="*/ 4504948 w 8432800"/>
              <a:gd name="connsiteY68" fmla="*/ 2732723 h 4185286"/>
              <a:gd name="connsiteX69" fmla="*/ 4291584 w 8432800"/>
              <a:gd name="connsiteY69" fmla="*/ 2519359 h 4185286"/>
              <a:gd name="connsiteX70" fmla="*/ 4291584 w 8432800"/>
              <a:gd name="connsiteY70" fmla="*/ 1665927 h 4185286"/>
              <a:gd name="connsiteX71" fmla="*/ 4504948 w 8432800"/>
              <a:gd name="connsiteY71" fmla="*/ 1452563 h 4185286"/>
              <a:gd name="connsiteX72" fmla="*/ 3074420 w 8432800"/>
              <a:gd name="connsiteY72" fmla="*/ 1452563 h 4185286"/>
              <a:gd name="connsiteX73" fmla="*/ 3927852 w 8432800"/>
              <a:gd name="connsiteY73" fmla="*/ 1452563 h 4185286"/>
              <a:gd name="connsiteX74" fmla="*/ 4141216 w 8432800"/>
              <a:gd name="connsiteY74" fmla="*/ 1665927 h 4185286"/>
              <a:gd name="connsiteX75" fmla="*/ 4141216 w 8432800"/>
              <a:gd name="connsiteY75" fmla="*/ 2519359 h 4185286"/>
              <a:gd name="connsiteX76" fmla="*/ 3927852 w 8432800"/>
              <a:gd name="connsiteY76" fmla="*/ 2732723 h 4185286"/>
              <a:gd name="connsiteX77" fmla="*/ 3074420 w 8432800"/>
              <a:gd name="connsiteY77" fmla="*/ 2732723 h 4185286"/>
              <a:gd name="connsiteX78" fmla="*/ 2861056 w 8432800"/>
              <a:gd name="connsiteY78" fmla="*/ 2519359 h 4185286"/>
              <a:gd name="connsiteX79" fmla="*/ 2861056 w 8432800"/>
              <a:gd name="connsiteY79" fmla="*/ 1665927 h 4185286"/>
              <a:gd name="connsiteX80" fmla="*/ 3074420 w 8432800"/>
              <a:gd name="connsiteY80" fmla="*/ 1452563 h 4185286"/>
              <a:gd name="connsiteX81" fmla="*/ 213365 w 8432800"/>
              <a:gd name="connsiteY81" fmla="*/ 1452563 h 4185286"/>
              <a:gd name="connsiteX82" fmla="*/ 1066796 w 8432800"/>
              <a:gd name="connsiteY82" fmla="*/ 1452563 h 4185286"/>
              <a:gd name="connsiteX83" fmla="*/ 1280160 w 8432800"/>
              <a:gd name="connsiteY83" fmla="*/ 1665927 h 4185286"/>
              <a:gd name="connsiteX84" fmla="*/ 1280160 w 8432800"/>
              <a:gd name="connsiteY84" fmla="*/ 2519359 h 4185286"/>
              <a:gd name="connsiteX85" fmla="*/ 1066796 w 8432800"/>
              <a:gd name="connsiteY85" fmla="*/ 2732723 h 4185286"/>
              <a:gd name="connsiteX86" fmla="*/ 213365 w 8432800"/>
              <a:gd name="connsiteY86" fmla="*/ 2732723 h 4185286"/>
              <a:gd name="connsiteX87" fmla="*/ 0 w 8432800"/>
              <a:gd name="connsiteY87" fmla="*/ 2519359 h 4185286"/>
              <a:gd name="connsiteX88" fmla="*/ 0 w 8432800"/>
              <a:gd name="connsiteY88" fmla="*/ 1665927 h 4185286"/>
              <a:gd name="connsiteX89" fmla="*/ 213365 w 8432800"/>
              <a:gd name="connsiteY89" fmla="*/ 1452563 h 4185286"/>
              <a:gd name="connsiteX90" fmla="*/ 5935476 w 8432800"/>
              <a:gd name="connsiteY90" fmla="*/ 1 h 4185286"/>
              <a:gd name="connsiteX91" fmla="*/ 6788908 w 8432800"/>
              <a:gd name="connsiteY91" fmla="*/ 1 h 4185286"/>
              <a:gd name="connsiteX92" fmla="*/ 7002272 w 8432800"/>
              <a:gd name="connsiteY92" fmla="*/ 213364 h 4185286"/>
              <a:gd name="connsiteX93" fmla="*/ 7002272 w 8432800"/>
              <a:gd name="connsiteY93" fmla="*/ 1066796 h 4185286"/>
              <a:gd name="connsiteX94" fmla="*/ 6788908 w 8432800"/>
              <a:gd name="connsiteY94" fmla="*/ 1280160 h 4185286"/>
              <a:gd name="connsiteX95" fmla="*/ 5935476 w 8432800"/>
              <a:gd name="connsiteY95" fmla="*/ 1280160 h 4185286"/>
              <a:gd name="connsiteX96" fmla="*/ 5722112 w 8432800"/>
              <a:gd name="connsiteY96" fmla="*/ 1066796 h 4185286"/>
              <a:gd name="connsiteX97" fmla="*/ 5722112 w 8432800"/>
              <a:gd name="connsiteY97" fmla="*/ 213364 h 4185286"/>
              <a:gd name="connsiteX98" fmla="*/ 5935476 w 8432800"/>
              <a:gd name="connsiteY98" fmla="*/ 1 h 4185286"/>
              <a:gd name="connsiteX99" fmla="*/ 4504948 w 8432800"/>
              <a:gd name="connsiteY99" fmla="*/ 1 h 4185286"/>
              <a:gd name="connsiteX100" fmla="*/ 5358380 w 8432800"/>
              <a:gd name="connsiteY100" fmla="*/ 1 h 4185286"/>
              <a:gd name="connsiteX101" fmla="*/ 5571744 w 8432800"/>
              <a:gd name="connsiteY101" fmla="*/ 213364 h 4185286"/>
              <a:gd name="connsiteX102" fmla="*/ 5571744 w 8432800"/>
              <a:gd name="connsiteY102" fmla="*/ 1066796 h 4185286"/>
              <a:gd name="connsiteX103" fmla="*/ 5358380 w 8432800"/>
              <a:gd name="connsiteY103" fmla="*/ 1280160 h 4185286"/>
              <a:gd name="connsiteX104" fmla="*/ 4504948 w 8432800"/>
              <a:gd name="connsiteY104" fmla="*/ 1280160 h 4185286"/>
              <a:gd name="connsiteX105" fmla="*/ 4291584 w 8432800"/>
              <a:gd name="connsiteY105" fmla="*/ 1066796 h 4185286"/>
              <a:gd name="connsiteX106" fmla="*/ 4291584 w 8432800"/>
              <a:gd name="connsiteY106" fmla="*/ 213364 h 4185286"/>
              <a:gd name="connsiteX107" fmla="*/ 4504948 w 8432800"/>
              <a:gd name="connsiteY107" fmla="*/ 1 h 4185286"/>
              <a:gd name="connsiteX108" fmla="*/ 3074420 w 8432800"/>
              <a:gd name="connsiteY108" fmla="*/ 1 h 4185286"/>
              <a:gd name="connsiteX109" fmla="*/ 3927852 w 8432800"/>
              <a:gd name="connsiteY109" fmla="*/ 1 h 4185286"/>
              <a:gd name="connsiteX110" fmla="*/ 4141216 w 8432800"/>
              <a:gd name="connsiteY110" fmla="*/ 213365 h 4185286"/>
              <a:gd name="connsiteX111" fmla="*/ 4141216 w 8432800"/>
              <a:gd name="connsiteY111" fmla="*/ 1066796 h 4185286"/>
              <a:gd name="connsiteX112" fmla="*/ 3927852 w 8432800"/>
              <a:gd name="connsiteY112" fmla="*/ 1280160 h 4185286"/>
              <a:gd name="connsiteX113" fmla="*/ 3074420 w 8432800"/>
              <a:gd name="connsiteY113" fmla="*/ 1280160 h 4185286"/>
              <a:gd name="connsiteX114" fmla="*/ 2861056 w 8432800"/>
              <a:gd name="connsiteY114" fmla="*/ 1066796 h 4185286"/>
              <a:gd name="connsiteX115" fmla="*/ 2861056 w 8432800"/>
              <a:gd name="connsiteY115" fmla="*/ 213365 h 4185286"/>
              <a:gd name="connsiteX116" fmla="*/ 3074420 w 8432800"/>
              <a:gd name="connsiteY116" fmla="*/ 1 h 4185286"/>
              <a:gd name="connsiteX117" fmla="*/ 1643892 w 8432800"/>
              <a:gd name="connsiteY117" fmla="*/ 1 h 4185286"/>
              <a:gd name="connsiteX118" fmla="*/ 2497324 w 8432800"/>
              <a:gd name="connsiteY118" fmla="*/ 1 h 4185286"/>
              <a:gd name="connsiteX119" fmla="*/ 2710688 w 8432800"/>
              <a:gd name="connsiteY119" fmla="*/ 213365 h 4185286"/>
              <a:gd name="connsiteX120" fmla="*/ 2710688 w 8432800"/>
              <a:gd name="connsiteY120" fmla="*/ 1066796 h 4185286"/>
              <a:gd name="connsiteX121" fmla="*/ 2497324 w 8432800"/>
              <a:gd name="connsiteY121" fmla="*/ 1280160 h 4185286"/>
              <a:gd name="connsiteX122" fmla="*/ 1643892 w 8432800"/>
              <a:gd name="connsiteY122" fmla="*/ 1280160 h 4185286"/>
              <a:gd name="connsiteX123" fmla="*/ 1430528 w 8432800"/>
              <a:gd name="connsiteY123" fmla="*/ 1066796 h 4185286"/>
              <a:gd name="connsiteX124" fmla="*/ 1430528 w 8432800"/>
              <a:gd name="connsiteY124" fmla="*/ 213365 h 4185286"/>
              <a:gd name="connsiteX125" fmla="*/ 1643892 w 8432800"/>
              <a:gd name="connsiteY125" fmla="*/ 1 h 4185286"/>
              <a:gd name="connsiteX126" fmla="*/ 213365 w 8432800"/>
              <a:gd name="connsiteY126" fmla="*/ 1 h 4185286"/>
              <a:gd name="connsiteX127" fmla="*/ 1066796 w 8432800"/>
              <a:gd name="connsiteY127" fmla="*/ 1 h 4185286"/>
              <a:gd name="connsiteX128" fmla="*/ 1280160 w 8432800"/>
              <a:gd name="connsiteY128" fmla="*/ 213365 h 4185286"/>
              <a:gd name="connsiteX129" fmla="*/ 1280160 w 8432800"/>
              <a:gd name="connsiteY129" fmla="*/ 1066796 h 4185286"/>
              <a:gd name="connsiteX130" fmla="*/ 1066796 w 8432800"/>
              <a:gd name="connsiteY130" fmla="*/ 1280160 h 4185286"/>
              <a:gd name="connsiteX131" fmla="*/ 213365 w 8432800"/>
              <a:gd name="connsiteY131" fmla="*/ 1280160 h 4185286"/>
              <a:gd name="connsiteX132" fmla="*/ 0 w 8432800"/>
              <a:gd name="connsiteY132" fmla="*/ 1066796 h 4185286"/>
              <a:gd name="connsiteX133" fmla="*/ 0 w 8432800"/>
              <a:gd name="connsiteY133" fmla="*/ 213365 h 4185286"/>
              <a:gd name="connsiteX134" fmla="*/ 213365 w 8432800"/>
              <a:gd name="connsiteY134" fmla="*/ 1 h 4185286"/>
              <a:gd name="connsiteX135" fmla="*/ 7366004 w 8432800"/>
              <a:gd name="connsiteY135" fmla="*/ 0 h 4185286"/>
              <a:gd name="connsiteX136" fmla="*/ 8219436 w 8432800"/>
              <a:gd name="connsiteY136" fmla="*/ 0 h 4185286"/>
              <a:gd name="connsiteX137" fmla="*/ 8432800 w 8432800"/>
              <a:gd name="connsiteY137" fmla="*/ 213364 h 4185286"/>
              <a:gd name="connsiteX138" fmla="*/ 8432800 w 8432800"/>
              <a:gd name="connsiteY138" fmla="*/ 1066796 h 4185286"/>
              <a:gd name="connsiteX139" fmla="*/ 8219436 w 8432800"/>
              <a:gd name="connsiteY139" fmla="*/ 1280160 h 4185286"/>
              <a:gd name="connsiteX140" fmla="*/ 7366004 w 8432800"/>
              <a:gd name="connsiteY140" fmla="*/ 1280160 h 4185286"/>
              <a:gd name="connsiteX141" fmla="*/ 7152640 w 8432800"/>
              <a:gd name="connsiteY141" fmla="*/ 1066796 h 4185286"/>
              <a:gd name="connsiteX142" fmla="*/ 7152640 w 8432800"/>
              <a:gd name="connsiteY142" fmla="*/ 213364 h 4185286"/>
              <a:gd name="connsiteX143" fmla="*/ 7366004 w 8432800"/>
              <a:gd name="connsiteY143" fmla="*/ 0 h 418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8432800" h="4185286">
                <a:moveTo>
                  <a:pt x="7366004" y="2905126"/>
                </a:moveTo>
                <a:lnTo>
                  <a:pt x="8219436" y="2905126"/>
                </a:lnTo>
                <a:cubicBezTo>
                  <a:pt x="8337274" y="2905126"/>
                  <a:pt x="8432800" y="3000652"/>
                  <a:pt x="8432800" y="3118490"/>
                </a:cubicBezTo>
                <a:lnTo>
                  <a:pt x="8432800" y="3971922"/>
                </a:lnTo>
                <a:cubicBezTo>
                  <a:pt x="8432800" y="4089760"/>
                  <a:pt x="8337274" y="4185286"/>
                  <a:pt x="8219436" y="4185286"/>
                </a:cubicBezTo>
                <a:lnTo>
                  <a:pt x="7366004" y="4185286"/>
                </a:lnTo>
                <a:cubicBezTo>
                  <a:pt x="7248166" y="4185286"/>
                  <a:pt x="7152640" y="4089760"/>
                  <a:pt x="7152640" y="3971922"/>
                </a:cubicBezTo>
                <a:lnTo>
                  <a:pt x="7152640" y="3118490"/>
                </a:lnTo>
                <a:cubicBezTo>
                  <a:pt x="7152640" y="3000652"/>
                  <a:pt x="7248166" y="2905126"/>
                  <a:pt x="7366004" y="2905126"/>
                </a:cubicBezTo>
                <a:close/>
                <a:moveTo>
                  <a:pt x="4504948" y="2905126"/>
                </a:moveTo>
                <a:lnTo>
                  <a:pt x="5358380" y="2905126"/>
                </a:lnTo>
                <a:cubicBezTo>
                  <a:pt x="5476218" y="2905126"/>
                  <a:pt x="5571744" y="3000652"/>
                  <a:pt x="5571744" y="3118490"/>
                </a:cubicBezTo>
                <a:lnTo>
                  <a:pt x="5571744" y="3971922"/>
                </a:lnTo>
                <a:cubicBezTo>
                  <a:pt x="5571744" y="4089760"/>
                  <a:pt x="5476218" y="4185286"/>
                  <a:pt x="5358380" y="4185286"/>
                </a:cubicBezTo>
                <a:lnTo>
                  <a:pt x="4504948" y="4185286"/>
                </a:lnTo>
                <a:cubicBezTo>
                  <a:pt x="4387110" y="4185286"/>
                  <a:pt x="4291584" y="4089760"/>
                  <a:pt x="4291584" y="3971922"/>
                </a:cubicBezTo>
                <a:lnTo>
                  <a:pt x="4291584" y="3118490"/>
                </a:lnTo>
                <a:cubicBezTo>
                  <a:pt x="4291584" y="3000652"/>
                  <a:pt x="4387110" y="2905126"/>
                  <a:pt x="4504948" y="2905126"/>
                </a:cubicBezTo>
                <a:close/>
                <a:moveTo>
                  <a:pt x="3074420" y="2905126"/>
                </a:moveTo>
                <a:lnTo>
                  <a:pt x="3927852" y="2905126"/>
                </a:lnTo>
                <a:cubicBezTo>
                  <a:pt x="4045690" y="2905126"/>
                  <a:pt x="4141216" y="3000652"/>
                  <a:pt x="4141216" y="3118490"/>
                </a:cubicBezTo>
                <a:lnTo>
                  <a:pt x="4141216" y="3971922"/>
                </a:lnTo>
                <a:cubicBezTo>
                  <a:pt x="4141216" y="4089760"/>
                  <a:pt x="4045690" y="4185286"/>
                  <a:pt x="3927852" y="4185286"/>
                </a:cubicBezTo>
                <a:lnTo>
                  <a:pt x="3074420" y="4185286"/>
                </a:lnTo>
                <a:cubicBezTo>
                  <a:pt x="2956582" y="4185286"/>
                  <a:pt x="2861056" y="4089760"/>
                  <a:pt x="2861056" y="3971922"/>
                </a:cubicBezTo>
                <a:lnTo>
                  <a:pt x="2861056" y="3118490"/>
                </a:lnTo>
                <a:cubicBezTo>
                  <a:pt x="2861056" y="3000652"/>
                  <a:pt x="2956582" y="2905126"/>
                  <a:pt x="3074420" y="2905126"/>
                </a:cubicBezTo>
                <a:close/>
                <a:moveTo>
                  <a:pt x="1643892" y="2905126"/>
                </a:moveTo>
                <a:lnTo>
                  <a:pt x="2497324" y="2905126"/>
                </a:lnTo>
                <a:cubicBezTo>
                  <a:pt x="2615162" y="2905126"/>
                  <a:pt x="2710688" y="3000652"/>
                  <a:pt x="2710688" y="3118490"/>
                </a:cubicBezTo>
                <a:lnTo>
                  <a:pt x="2710688" y="3971922"/>
                </a:lnTo>
                <a:cubicBezTo>
                  <a:pt x="2710688" y="4089760"/>
                  <a:pt x="2615162" y="4185286"/>
                  <a:pt x="2497324" y="4185286"/>
                </a:cubicBezTo>
                <a:lnTo>
                  <a:pt x="1643892" y="4185286"/>
                </a:lnTo>
                <a:cubicBezTo>
                  <a:pt x="1526054" y="4185286"/>
                  <a:pt x="1430528" y="4089760"/>
                  <a:pt x="1430528" y="3971922"/>
                </a:cubicBezTo>
                <a:lnTo>
                  <a:pt x="1430528" y="3118490"/>
                </a:lnTo>
                <a:cubicBezTo>
                  <a:pt x="1430528" y="3000652"/>
                  <a:pt x="1526054" y="2905126"/>
                  <a:pt x="1643892" y="2905126"/>
                </a:cubicBezTo>
                <a:close/>
                <a:moveTo>
                  <a:pt x="213365" y="2905126"/>
                </a:moveTo>
                <a:lnTo>
                  <a:pt x="1066796" y="2905126"/>
                </a:lnTo>
                <a:cubicBezTo>
                  <a:pt x="1184635" y="2905126"/>
                  <a:pt x="1280160" y="3000652"/>
                  <a:pt x="1280160" y="3118490"/>
                </a:cubicBezTo>
                <a:lnTo>
                  <a:pt x="1280160" y="3971922"/>
                </a:lnTo>
                <a:cubicBezTo>
                  <a:pt x="1280160" y="4089760"/>
                  <a:pt x="1184635" y="4185286"/>
                  <a:pt x="1066796" y="4185286"/>
                </a:cubicBezTo>
                <a:lnTo>
                  <a:pt x="213365" y="4185286"/>
                </a:lnTo>
                <a:cubicBezTo>
                  <a:pt x="95527" y="4185286"/>
                  <a:pt x="0" y="4089760"/>
                  <a:pt x="0" y="3971922"/>
                </a:cubicBezTo>
                <a:lnTo>
                  <a:pt x="0" y="3118490"/>
                </a:lnTo>
                <a:cubicBezTo>
                  <a:pt x="0" y="3000652"/>
                  <a:pt x="95527" y="2905126"/>
                  <a:pt x="213365" y="2905126"/>
                </a:cubicBezTo>
                <a:close/>
                <a:moveTo>
                  <a:pt x="7366004" y="1452563"/>
                </a:moveTo>
                <a:lnTo>
                  <a:pt x="8219436" y="1452563"/>
                </a:lnTo>
                <a:cubicBezTo>
                  <a:pt x="8337274" y="1452563"/>
                  <a:pt x="8432800" y="1548089"/>
                  <a:pt x="8432800" y="1665927"/>
                </a:cubicBezTo>
                <a:lnTo>
                  <a:pt x="8432800" y="2519359"/>
                </a:lnTo>
                <a:cubicBezTo>
                  <a:pt x="8432800" y="2637197"/>
                  <a:pt x="8337274" y="2732723"/>
                  <a:pt x="8219436" y="2732723"/>
                </a:cubicBezTo>
                <a:lnTo>
                  <a:pt x="7366004" y="2732723"/>
                </a:lnTo>
                <a:cubicBezTo>
                  <a:pt x="7248166" y="2732723"/>
                  <a:pt x="7152640" y="2637197"/>
                  <a:pt x="7152640" y="2519359"/>
                </a:cubicBezTo>
                <a:lnTo>
                  <a:pt x="7152640" y="1665927"/>
                </a:lnTo>
                <a:cubicBezTo>
                  <a:pt x="7152640" y="1548089"/>
                  <a:pt x="7248166" y="1452563"/>
                  <a:pt x="7366004" y="1452563"/>
                </a:cubicBezTo>
                <a:close/>
                <a:moveTo>
                  <a:pt x="5935476" y="1452563"/>
                </a:moveTo>
                <a:lnTo>
                  <a:pt x="6788908" y="1452563"/>
                </a:lnTo>
                <a:cubicBezTo>
                  <a:pt x="6906746" y="1452563"/>
                  <a:pt x="7002272" y="1548089"/>
                  <a:pt x="7002272" y="1665927"/>
                </a:cubicBezTo>
                <a:lnTo>
                  <a:pt x="7002272" y="2519359"/>
                </a:lnTo>
                <a:cubicBezTo>
                  <a:pt x="7002272" y="2637197"/>
                  <a:pt x="6906746" y="2732723"/>
                  <a:pt x="6788908" y="2732723"/>
                </a:cubicBezTo>
                <a:lnTo>
                  <a:pt x="5935476" y="2732723"/>
                </a:lnTo>
                <a:cubicBezTo>
                  <a:pt x="5817638" y="2732723"/>
                  <a:pt x="5722112" y="2637197"/>
                  <a:pt x="5722112" y="2519359"/>
                </a:cubicBezTo>
                <a:lnTo>
                  <a:pt x="5722112" y="1665927"/>
                </a:lnTo>
                <a:cubicBezTo>
                  <a:pt x="5722112" y="1548089"/>
                  <a:pt x="5817638" y="1452563"/>
                  <a:pt x="5935476" y="1452563"/>
                </a:cubicBezTo>
                <a:close/>
                <a:moveTo>
                  <a:pt x="4504948" y="1452563"/>
                </a:moveTo>
                <a:lnTo>
                  <a:pt x="5358380" y="1452563"/>
                </a:lnTo>
                <a:cubicBezTo>
                  <a:pt x="5476218" y="1452563"/>
                  <a:pt x="5571744" y="1548089"/>
                  <a:pt x="5571744" y="1665927"/>
                </a:cubicBezTo>
                <a:lnTo>
                  <a:pt x="5571744" y="2519359"/>
                </a:lnTo>
                <a:cubicBezTo>
                  <a:pt x="5571744" y="2637197"/>
                  <a:pt x="5476218" y="2732723"/>
                  <a:pt x="5358380" y="2732723"/>
                </a:cubicBezTo>
                <a:lnTo>
                  <a:pt x="4504948" y="2732723"/>
                </a:lnTo>
                <a:cubicBezTo>
                  <a:pt x="4387110" y="2732723"/>
                  <a:pt x="4291584" y="2637197"/>
                  <a:pt x="4291584" y="2519359"/>
                </a:cubicBezTo>
                <a:lnTo>
                  <a:pt x="4291584" y="1665927"/>
                </a:lnTo>
                <a:cubicBezTo>
                  <a:pt x="4291584" y="1548089"/>
                  <a:pt x="4387110" y="1452563"/>
                  <a:pt x="4504948" y="1452563"/>
                </a:cubicBezTo>
                <a:close/>
                <a:moveTo>
                  <a:pt x="3074420" y="1452563"/>
                </a:moveTo>
                <a:lnTo>
                  <a:pt x="3927852" y="1452563"/>
                </a:lnTo>
                <a:cubicBezTo>
                  <a:pt x="4045690" y="1452563"/>
                  <a:pt x="4141216" y="1548089"/>
                  <a:pt x="4141216" y="1665927"/>
                </a:cubicBezTo>
                <a:lnTo>
                  <a:pt x="4141216" y="2519359"/>
                </a:lnTo>
                <a:cubicBezTo>
                  <a:pt x="4141216" y="2637197"/>
                  <a:pt x="4045690" y="2732723"/>
                  <a:pt x="3927852" y="2732723"/>
                </a:cubicBezTo>
                <a:lnTo>
                  <a:pt x="3074420" y="2732723"/>
                </a:lnTo>
                <a:cubicBezTo>
                  <a:pt x="2956582" y="2732723"/>
                  <a:pt x="2861056" y="2637197"/>
                  <a:pt x="2861056" y="2519359"/>
                </a:cubicBezTo>
                <a:lnTo>
                  <a:pt x="2861056" y="1665927"/>
                </a:lnTo>
                <a:cubicBezTo>
                  <a:pt x="2861056" y="1548089"/>
                  <a:pt x="2956582" y="1452563"/>
                  <a:pt x="3074420" y="1452563"/>
                </a:cubicBezTo>
                <a:close/>
                <a:moveTo>
                  <a:pt x="213365" y="1452563"/>
                </a:moveTo>
                <a:lnTo>
                  <a:pt x="1066796" y="1452563"/>
                </a:lnTo>
                <a:cubicBezTo>
                  <a:pt x="1184635" y="1452563"/>
                  <a:pt x="1280160" y="1548089"/>
                  <a:pt x="1280160" y="1665927"/>
                </a:cubicBezTo>
                <a:lnTo>
                  <a:pt x="1280160" y="2519359"/>
                </a:lnTo>
                <a:cubicBezTo>
                  <a:pt x="1280160" y="2637197"/>
                  <a:pt x="1184635" y="2732723"/>
                  <a:pt x="1066796" y="2732723"/>
                </a:cubicBezTo>
                <a:lnTo>
                  <a:pt x="213365" y="2732723"/>
                </a:lnTo>
                <a:cubicBezTo>
                  <a:pt x="95527" y="2732723"/>
                  <a:pt x="0" y="2637197"/>
                  <a:pt x="0" y="2519359"/>
                </a:cubicBezTo>
                <a:lnTo>
                  <a:pt x="0" y="1665927"/>
                </a:lnTo>
                <a:cubicBezTo>
                  <a:pt x="0" y="1548089"/>
                  <a:pt x="95527" y="1452563"/>
                  <a:pt x="213365" y="1452563"/>
                </a:cubicBezTo>
                <a:close/>
                <a:moveTo>
                  <a:pt x="5935476" y="1"/>
                </a:moveTo>
                <a:lnTo>
                  <a:pt x="6788908" y="1"/>
                </a:lnTo>
                <a:cubicBezTo>
                  <a:pt x="6906746" y="1"/>
                  <a:pt x="7002272" y="95526"/>
                  <a:pt x="7002272" y="213364"/>
                </a:cubicBezTo>
                <a:lnTo>
                  <a:pt x="7002272" y="1066796"/>
                </a:lnTo>
                <a:cubicBezTo>
                  <a:pt x="7002272" y="1184634"/>
                  <a:pt x="6906746" y="1280160"/>
                  <a:pt x="6788908" y="1280160"/>
                </a:cubicBezTo>
                <a:lnTo>
                  <a:pt x="5935476" y="1280160"/>
                </a:lnTo>
                <a:cubicBezTo>
                  <a:pt x="5817638" y="1280160"/>
                  <a:pt x="5722112" y="1184634"/>
                  <a:pt x="5722112" y="1066796"/>
                </a:cubicBezTo>
                <a:lnTo>
                  <a:pt x="5722112" y="213364"/>
                </a:lnTo>
                <a:cubicBezTo>
                  <a:pt x="5722112" y="95526"/>
                  <a:pt x="5817638" y="1"/>
                  <a:pt x="5935476" y="1"/>
                </a:cubicBezTo>
                <a:close/>
                <a:moveTo>
                  <a:pt x="4504948" y="1"/>
                </a:moveTo>
                <a:lnTo>
                  <a:pt x="5358380" y="1"/>
                </a:lnTo>
                <a:cubicBezTo>
                  <a:pt x="5476218" y="1"/>
                  <a:pt x="5571744" y="95527"/>
                  <a:pt x="5571744" y="213364"/>
                </a:cubicBezTo>
                <a:lnTo>
                  <a:pt x="5571744" y="1066796"/>
                </a:lnTo>
                <a:cubicBezTo>
                  <a:pt x="5571744" y="1184634"/>
                  <a:pt x="5476218" y="1280160"/>
                  <a:pt x="5358380" y="1280160"/>
                </a:cubicBezTo>
                <a:lnTo>
                  <a:pt x="4504948" y="1280160"/>
                </a:lnTo>
                <a:cubicBezTo>
                  <a:pt x="4387110" y="1280160"/>
                  <a:pt x="4291584" y="1184634"/>
                  <a:pt x="4291584" y="1066796"/>
                </a:cubicBezTo>
                <a:lnTo>
                  <a:pt x="4291584" y="213364"/>
                </a:lnTo>
                <a:cubicBezTo>
                  <a:pt x="4291584" y="95527"/>
                  <a:pt x="4387110" y="1"/>
                  <a:pt x="4504948" y="1"/>
                </a:cubicBezTo>
                <a:close/>
                <a:moveTo>
                  <a:pt x="3074420" y="1"/>
                </a:moveTo>
                <a:lnTo>
                  <a:pt x="3927852" y="1"/>
                </a:lnTo>
                <a:cubicBezTo>
                  <a:pt x="4045690" y="1"/>
                  <a:pt x="4141216" y="95527"/>
                  <a:pt x="4141216" y="213365"/>
                </a:cubicBezTo>
                <a:lnTo>
                  <a:pt x="4141216" y="1066796"/>
                </a:lnTo>
                <a:cubicBezTo>
                  <a:pt x="4141216" y="1184634"/>
                  <a:pt x="4045690" y="1280160"/>
                  <a:pt x="3927852" y="1280160"/>
                </a:cubicBezTo>
                <a:lnTo>
                  <a:pt x="3074420" y="1280160"/>
                </a:lnTo>
                <a:cubicBezTo>
                  <a:pt x="2956582" y="1280160"/>
                  <a:pt x="2861056" y="1184634"/>
                  <a:pt x="2861056" y="1066796"/>
                </a:cubicBezTo>
                <a:lnTo>
                  <a:pt x="2861056" y="213365"/>
                </a:lnTo>
                <a:cubicBezTo>
                  <a:pt x="2861056" y="95527"/>
                  <a:pt x="2956582" y="1"/>
                  <a:pt x="3074420" y="1"/>
                </a:cubicBezTo>
                <a:close/>
                <a:moveTo>
                  <a:pt x="1643892" y="1"/>
                </a:moveTo>
                <a:lnTo>
                  <a:pt x="2497324" y="1"/>
                </a:lnTo>
                <a:cubicBezTo>
                  <a:pt x="2615162" y="1"/>
                  <a:pt x="2710688" y="95527"/>
                  <a:pt x="2710688" y="213365"/>
                </a:cubicBezTo>
                <a:lnTo>
                  <a:pt x="2710688" y="1066796"/>
                </a:lnTo>
                <a:cubicBezTo>
                  <a:pt x="2710688" y="1184634"/>
                  <a:pt x="2615162" y="1280160"/>
                  <a:pt x="2497324" y="1280160"/>
                </a:cubicBezTo>
                <a:lnTo>
                  <a:pt x="1643892" y="1280160"/>
                </a:lnTo>
                <a:cubicBezTo>
                  <a:pt x="1526054" y="1280160"/>
                  <a:pt x="1430528" y="1184634"/>
                  <a:pt x="1430528" y="1066796"/>
                </a:cubicBezTo>
                <a:lnTo>
                  <a:pt x="1430528" y="213365"/>
                </a:lnTo>
                <a:cubicBezTo>
                  <a:pt x="1430528" y="95527"/>
                  <a:pt x="1526054" y="1"/>
                  <a:pt x="1643892" y="1"/>
                </a:cubicBezTo>
                <a:close/>
                <a:moveTo>
                  <a:pt x="213365" y="1"/>
                </a:moveTo>
                <a:lnTo>
                  <a:pt x="1066796" y="1"/>
                </a:lnTo>
                <a:cubicBezTo>
                  <a:pt x="1184635" y="1"/>
                  <a:pt x="1280160" y="95527"/>
                  <a:pt x="1280160" y="213365"/>
                </a:cubicBezTo>
                <a:lnTo>
                  <a:pt x="1280160" y="1066796"/>
                </a:lnTo>
                <a:cubicBezTo>
                  <a:pt x="1280160" y="1184634"/>
                  <a:pt x="1184635" y="1280160"/>
                  <a:pt x="1066796" y="1280160"/>
                </a:cubicBezTo>
                <a:lnTo>
                  <a:pt x="213365" y="1280160"/>
                </a:lnTo>
                <a:cubicBezTo>
                  <a:pt x="95527" y="1280160"/>
                  <a:pt x="0" y="1184634"/>
                  <a:pt x="0" y="1066796"/>
                </a:cubicBezTo>
                <a:lnTo>
                  <a:pt x="0" y="213365"/>
                </a:lnTo>
                <a:cubicBezTo>
                  <a:pt x="0" y="95527"/>
                  <a:pt x="95527" y="1"/>
                  <a:pt x="213365" y="1"/>
                </a:cubicBezTo>
                <a:close/>
                <a:moveTo>
                  <a:pt x="7366004" y="0"/>
                </a:moveTo>
                <a:lnTo>
                  <a:pt x="8219436" y="0"/>
                </a:lnTo>
                <a:cubicBezTo>
                  <a:pt x="8337274" y="0"/>
                  <a:pt x="8432800" y="95526"/>
                  <a:pt x="8432800" y="213364"/>
                </a:cubicBezTo>
                <a:lnTo>
                  <a:pt x="8432800" y="1066796"/>
                </a:lnTo>
                <a:cubicBezTo>
                  <a:pt x="8432800" y="1184634"/>
                  <a:pt x="8337274" y="1280160"/>
                  <a:pt x="8219436" y="1280160"/>
                </a:cubicBezTo>
                <a:lnTo>
                  <a:pt x="7366004" y="1280160"/>
                </a:lnTo>
                <a:cubicBezTo>
                  <a:pt x="7248166" y="1280160"/>
                  <a:pt x="7152640" y="1184634"/>
                  <a:pt x="7152640" y="1066796"/>
                </a:cubicBezTo>
                <a:lnTo>
                  <a:pt x="7152640" y="213364"/>
                </a:lnTo>
                <a:cubicBezTo>
                  <a:pt x="7152640" y="95526"/>
                  <a:pt x="7248166" y="0"/>
                  <a:pt x="7366004" y="0"/>
                </a:cubicBezTo>
                <a:close/>
              </a:path>
            </a:pathLst>
          </a:custGeom>
          <a:solidFill>
            <a:srgbClr val="EAF7F9"/>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Tree>
    <p:extLst>
      <p:ext uri="{BB962C8B-B14F-4D97-AF65-F5344CB8AC3E}">
        <p14:creationId xmlns:p14="http://schemas.microsoft.com/office/powerpoint/2010/main" val="345313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49120" y="2469986"/>
            <a:ext cx="6502400" cy="2843693"/>
          </a:xfrm>
          <a:custGeom>
            <a:avLst/>
            <a:gdLst>
              <a:gd name="connsiteX0" fmla="*/ 1275675 w 6502400"/>
              <a:gd name="connsiteY0" fmla="*/ 2338738 h 2843693"/>
              <a:gd name="connsiteX1" fmla="*/ 6502400 w 6502400"/>
              <a:gd name="connsiteY1" fmla="*/ 2338738 h 2843693"/>
              <a:gd name="connsiteX2" fmla="*/ 6502400 w 6502400"/>
              <a:gd name="connsiteY2" fmla="*/ 2843693 h 2843693"/>
              <a:gd name="connsiteX3" fmla="*/ 1275675 w 6502400"/>
              <a:gd name="connsiteY3" fmla="*/ 2843693 h 2843693"/>
              <a:gd name="connsiteX4" fmla="*/ 460661 w 6502400"/>
              <a:gd name="connsiteY4" fmla="*/ 1754054 h 2843693"/>
              <a:gd name="connsiteX5" fmla="*/ 5687386 w 6502400"/>
              <a:gd name="connsiteY5" fmla="*/ 1754054 h 2843693"/>
              <a:gd name="connsiteX6" fmla="*/ 5687386 w 6502400"/>
              <a:gd name="connsiteY6" fmla="*/ 2259009 h 2843693"/>
              <a:gd name="connsiteX7" fmla="*/ 460661 w 6502400"/>
              <a:gd name="connsiteY7" fmla="*/ 2259009 h 2843693"/>
              <a:gd name="connsiteX8" fmla="*/ 0 w 6502400"/>
              <a:gd name="connsiteY8" fmla="*/ 1169369 h 2843693"/>
              <a:gd name="connsiteX9" fmla="*/ 5226725 w 6502400"/>
              <a:gd name="connsiteY9" fmla="*/ 1169369 h 2843693"/>
              <a:gd name="connsiteX10" fmla="*/ 5226725 w 6502400"/>
              <a:gd name="connsiteY10" fmla="*/ 1674324 h 2843693"/>
              <a:gd name="connsiteX11" fmla="*/ 0 w 6502400"/>
              <a:gd name="connsiteY11" fmla="*/ 1674324 h 2843693"/>
              <a:gd name="connsiteX12" fmla="*/ 1275675 w 6502400"/>
              <a:gd name="connsiteY12" fmla="*/ 584685 h 2843693"/>
              <a:gd name="connsiteX13" fmla="*/ 6502400 w 6502400"/>
              <a:gd name="connsiteY13" fmla="*/ 584685 h 2843693"/>
              <a:gd name="connsiteX14" fmla="*/ 6502400 w 6502400"/>
              <a:gd name="connsiteY14" fmla="*/ 1089640 h 2843693"/>
              <a:gd name="connsiteX15" fmla="*/ 1275675 w 6502400"/>
              <a:gd name="connsiteY15" fmla="*/ 1089640 h 2843693"/>
              <a:gd name="connsiteX16" fmla="*/ 1018769 w 6502400"/>
              <a:gd name="connsiteY16" fmla="*/ 0 h 2843693"/>
              <a:gd name="connsiteX17" fmla="*/ 6245493 w 6502400"/>
              <a:gd name="connsiteY17" fmla="*/ 0 h 2843693"/>
              <a:gd name="connsiteX18" fmla="*/ 6245493 w 6502400"/>
              <a:gd name="connsiteY18" fmla="*/ 504955 h 2843693"/>
              <a:gd name="connsiteX19" fmla="*/ 1018769 w 6502400"/>
              <a:gd name="connsiteY19" fmla="*/ 504955 h 284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02400" h="2843693">
                <a:moveTo>
                  <a:pt x="1275675" y="2338738"/>
                </a:moveTo>
                <a:lnTo>
                  <a:pt x="6502400" y="2338738"/>
                </a:lnTo>
                <a:lnTo>
                  <a:pt x="6502400" y="2843693"/>
                </a:lnTo>
                <a:lnTo>
                  <a:pt x="1275675" y="2843693"/>
                </a:lnTo>
                <a:close/>
                <a:moveTo>
                  <a:pt x="460661" y="1754054"/>
                </a:moveTo>
                <a:lnTo>
                  <a:pt x="5687386" y="1754054"/>
                </a:lnTo>
                <a:lnTo>
                  <a:pt x="5687386" y="2259009"/>
                </a:lnTo>
                <a:lnTo>
                  <a:pt x="460661" y="2259009"/>
                </a:lnTo>
                <a:close/>
                <a:moveTo>
                  <a:pt x="0" y="1169369"/>
                </a:moveTo>
                <a:lnTo>
                  <a:pt x="5226725" y="1169369"/>
                </a:lnTo>
                <a:lnTo>
                  <a:pt x="5226725" y="1674324"/>
                </a:lnTo>
                <a:lnTo>
                  <a:pt x="0" y="1674324"/>
                </a:lnTo>
                <a:close/>
                <a:moveTo>
                  <a:pt x="1275675" y="584685"/>
                </a:moveTo>
                <a:lnTo>
                  <a:pt x="6502400" y="584685"/>
                </a:lnTo>
                <a:lnTo>
                  <a:pt x="6502400" y="1089640"/>
                </a:lnTo>
                <a:lnTo>
                  <a:pt x="1275675" y="1089640"/>
                </a:lnTo>
                <a:close/>
                <a:moveTo>
                  <a:pt x="1018769" y="0"/>
                </a:moveTo>
                <a:lnTo>
                  <a:pt x="6245493" y="0"/>
                </a:lnTo>
                <a:lnTo>
                  <a:pt x="6245493" y="504955"/>
                </a:lnTo>
                <a:lnTo>
                  <a:pt x="1018769" y="504955"/>
                </a:lnTo>
                <a:close/>
              </a:path>
            </a:pathLst>
          </a:custGeom>
          <a:solidFill>
            <a:srgbClr val="EAF7F9"/>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lvl1pPr>
              <a:defRPr lang="zh-CN" altLang="en-US" sz="1800">
                <a:solidFill>
                  <a:prstClr val="black"/>
                </a:solidFill>
              </a:defRPr>
            </a:lvl1pPr>
          </a:lstStyle>
          <a:p>
            <a:pPr marL="0" lvl="0" defTabSz="914377"/>
            <a:endParaRPr lang="zh-CN" altLang="en-US"/>
          </a:p>
        </p:txBody>
      </p:sp>
    </p:spTree>
    <p:extLst>
      <p:ext uri="{BB962C8B-B14F-4D97-AF65-F5344CB8AC3E}">
        <p14:creationId xmlns:p14="http://schemas.microsoft.com/office/powerpoint/2010/main" val="1499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2021/12/19</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1296291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3E1654-68AB-49E9-AEB3-95F79445AFC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99EF03-5B2D-4EAD-B54E-C607A6FF88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1BA88F0-260D-40C6-B54A-7312F671B04A}"/>
              </a:ext>
            </a:extLst>
          </p:cNvPr>
          <p:cNvSpPr>
            <a:spLocks noGrp="1"/>
          </p:cNvSpPr>
          <p:nvPr>
            <p:ph type="dt" sz="half" idx="10"/>
          </p:nvPr>
        </p:nvSpPr>
        <p:spPr/>
        <p:txBody>
          <a:bodyPr/>
          <a:lstStyle/>
          <a:p>
            <a:fld id="{885ED0AC-7099-4BCC-902A-8081A16814A5}" type="datetimeFigureOut">
              <a:rPr lang="zh-CN" altLang="en-US" smtClean="0"/>
              <a:t>2021/12/19</a:t>
            </a:fld>
            <a:endParaRPr lang="zh-CN" altLang="en-US"/>
          </a:p>
        </p:txBody>
      </p:sp>
      <p:sp>
        <p:nvSpPr>
          <p:cNvPr id="5" name="页脚占位符 4">
            <a:extLst>
              <a:ext uri="{FF2B5EF4-FFF2-40B4-BE49-F238E27FC236}">
                <a16:creationId xmlns:a16="http://schemas.microsoft.com/office/drawing/2014/main" id="{30B17646-BDF8-4037-ACEC-1F9A889E84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D1E5E9-3B26-44E0-938A-A4B9ED0F4781}"/>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335164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A087B3-1134-4F85-9269-BCE3A7099A8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D7A5F4-344B-4299-9911-C69B0A67F31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ACA0E00-2533-4B0D-996A-561D6E559C9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52B4957-C9B1-41E9-9C25-44855039FE03}"/>
              </a:ext>
            </a:extLst>
          </p:cNvPr>
          <p:cNvSpPr>
            <a:spLocks noGrp="1"/>
          </p:cNvSpPr>
          <p:nvPr>
            <p:ph type="dt" sz="half" idx="10"/>
          </p:nvPr>
        </p:nvSpPr>
        <p:spPr/>
        <p:txBody>
          <a:bodyPr/>
          <a:lstStyle/>
          <a:p>
            <a:fld id="{885ED0AC-7099-4BCC-902A-8081A16814A5}" type="datetimeFigureOut">
              <a:rPr lang="zh-CN" altLang="en-US" smtClean="0"/>
              <a:t>2021/12/19</a:t>
            </a:fld>
            <a:endParaRPr lang="zh-CN" altLang="en-US"/>
          </a:p>
        </p:txBody>
      </p:sp>
      <p:sp>
        <p:nvSpPr>
          <p:cNvPr id="6" name="页脚占位符 5">
            <a:extLst>
              <a:ext uri="{FF2B5EF4-FFF2-40B4-BE49-F238E27FC236}">
                <a16:creationId xmlns:a16="http://schemas.microsoft.com/office/drawing/2014/main" id="{3DBD87F7-386A-442D-89D1-C0F41D9ED8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C88AA0D-978A-4ACB-82C1-1C68AE21AD3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2139386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EF2FEA-E457-478B-9EA5-30F63892EB4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5C4557-5D1C-4898-96E1-95F569B9DE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B29C638-5CB7-4CA5-A2FF-645AC5F45BF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59F084C-076D-419D-9FC6-84570BBC2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4DF61438-7536-48D4-92E9-9A101891625D}"/>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4E33A25-9C25-4F11-B4A7-EEFD13CF45EA}"/>
              </a:ext>
            </a:extLst>
          </p:cNvPr>
          <p:cNvSpPr>
            <a:spLocks noGrp="1"/>
          </p:cNvSpPr>
          <p:nvPr>
            <p:ph type="dt" sz="half" idx="10"/>
          </p:nvPr>
        </p:nvSpPr>
        <p:spPr/>
        <p:txBody>
          <a:bodyPr/>
          <a:lstStyle/>
          <a:p>
            <a:fld id="{885ED0AC-7099-4BCC-902A-8081A16814A5}" type="datetimeFigureOut">
              <a:rPr lang="zh-CN" altLang="en-US" smtClean="0"/>
              <a:t>2021/12/19</a:t>
            </a:fld>
            <a:endParaRPr lang="zh-CN" altLang="en-US"/>
          </a:p>
        </p:txBody>
      </p:sp>
      <p:sp>
        <p:nvSpPr>
          <p:cNvPr id="8" name="页脚占位符 7">
            <a:extLst>
              <a:ext uri="{FF2B5EF4-FFF2-40B4-BE49-F238E27FC236}">
                <a16:creationId xmlns:a16="http://schemas.microsoft.com/office/drawing/2014/main" id="{C01DBB23-72CF-4940-B2F0-419D9D04C55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73CAC9F-CE02-4793-A654-6C707D6D9AE5}"/>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2511728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5D6C3F-A933-43C4-A659-3D6222E8920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5DA778-25E0-46DE-8FDF-3A04767C0896}"/>
              </a:ext>
            </a:extLst>
          </p:cNvPr>
          <p:cNvSpPr>
            <a:spLocks noGrp="1"/>
          </p:cNvSpPr>
          <p:nvPr>
            <p:ph type="dt" sz="half" idx="10"/>
          </p:nvPr>
        </p:nvSpPr>
        <p:spPr/>
        <p:txBody>
          <a:bodyPr/>
          <a:lstStyle/>
          <a:p>
            <a:fld id="{885ED0AC-7099-4BCC-902A-8081A16814A5}" type="datetimeFigureOut">
              <a:rPr lang="zh-CN" altLang="en-US" smtClean="0"/>
              <a:t>2021/12/19</a:t>
            </a:fld>
            <a:endParaRPr lang="zh-CN" altLang="en-US"/>
          </a:p>
        </p:txBody>
      </p:sp>
      <p:sp>
        <p:nvSpPr>
          <p:cNvPr id="4" name="页脚占位符 3">
            <a:extLst>
              <a:ext uri="{FF2B5EF4-FFF2-40B4-BE49-F238E27FC236}">
                <a16:creationId xmlns:a16="http://schemas.microsoft.com/office/drawing/2014/main" id="{38F4154C-7F2B-4364-A2FE-200CDD7EDAA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E3B57CF-81CD-4F11-973C-552FAD509E18}"/>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2262129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1B2759-0DBC-4226-B952-F008B0666C2F}"/>
              </a:ext>
            </a:extLst>
          </p:cNvPr>
          <p:cNvSpPr>
            <a:spLocks noGrp="1"/>
          </p:cNvSpPr>
          <p:nvPr>
            <p:ph type="dt" sz="half" idx="10"/>
          </p:nvPr>
        </p:nvSpPr>
        <p:spPr/>
        <p:txBody>
          <a:bodyPr/>
          <a:lstStyle/>
          <a:p>
            <a:fld id="{885ED0AC-7099-4BCC-902A-8081A16814A5}" type="datetimeFigureOut">
              <a:rPr lang="zh-CN" altLang="en-US" smtClean="0"/>
              <a:t>2021/12/19</a:t>
            </a:fld>
            <a:endParaRPr lang="zh-CN" altLang="en-US"/>
          </a:p>
        </p:txBody>
      </p:sp>
      <p:sp>
        <p:nvSpPr>
          <p:cNvPr id="3" name="页脚占位符 2">
            <a:extLst>
              <a:ext uri="{FF2B5EF4-FFF2-40B4-BE49-F238E27FC236}">
                <a16:creationId xmlns:a16="http://schemas.microsoft.com/office/drawing/2014/main" id="{209CB97A-DDE4-437C-9227-A2B9B3D18AD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7A64AF3-1D3C-4EDA-A61F-B1EA0E2090F7}"/>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2960037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99266FED-DC04-4ECB-8359-9F0839176B10}"/>
              </a:ext>
            </a:extLst>
          </p:cNvPr>
          <p:cNvSpPr>
            <a:spLocks noGrp="1"/>
          </p:cNvSpPr>
          <p:nvPr>
            <p:ph type="dt" sz="half" idx="10"/>
          </p:nvPr>
        </p:nvSpPr>
        <p:spPr/>
        <p:txBody>
          <a:bodyPr/>
          <a:lstStyle/>
          <a:p>
            <a:fld id="{885ED0AC-7099-4BCC-902A-8081A16814A5}" type="datetimeFigureOut">
              <a:rPr lang="zh-CN" altLang="en-US" smtClean="0"/>
              <a:t>2021/12/19</a:t>
            </a:fld>
            <a:endParaRPr lang="zh-CN" altLang="en-US"/>
          </a:p>
        </p:txBody>
      </p:sp>
      <p:sp>
        <p:nvSpPr>
          <p:cNvPr id="6" name="页脚占位符 5">
            <a:extLst>
              <a:ext uri="{FF2B5EF4-FFF2-40B4-BE49-F238E27FC236}">
                <a16:creationId xmlns:a16="http://schemas.microsoft.com/office/drawing/2014/main" id="{CB0CA3BB-8C67-44EC-9922-512DBBE8ECE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F06D0B-9581-4A92-9D39-99708023CC46}"/>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pic>
        <p:nvPicPr>
          <p:cNvPr id="8" name="图片 7">
            <a:extLst>
              <a:ext uri="{FF2B5EF4-FFF2-40B4-BE49-F238E27FC236}">
                <a16:creationId xmlns:a16="http://schemas.microsoft.com/office/drawing/2014/main" id="{1FAE3CE0-D4B0-4C7B-A3A0-4E570F63CC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0890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60EE74-CBE0-4A8D-B79B-24DBFDF748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6BCCD36-C7D4-4AFF-B314-563E459207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0EF3325-DC66-4638-8275-D81BB6ABD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912CD3-9FDB-4590-8BCB-A31287EEAB34}"/>
              </a:ext>
            </a:extLst>
          </p:cNvPr>
          <p:cNvSpPr>
            <a:spLocks noGrp="1"/>
          </p:cNvSpPr>
          <p:nvPr>
            <p:ph type="dt" sz="half" idx="10"/>
          </p:nvPr>
        </p:nvSpPr>
        <p:spPr/>
        <p:txBody>
          <a:bodyPr/>
          <a:lstStyle/>
          <a:p>
            <a:fld id="{885ED0AC-7099-4BCC-902A-8081A16814A5}" type="datetimeFigureOut">
              <a:rPr lang="zh-CN" altLang="en-US" smtClean="0"/>
              <a:t>2021/12/19</a:t>
            </a:fld>
            <a:endParaRPr lang="zh-CN" altLang="en-US"/>
          </a:p>
        </p:txBody>
      </p:sp>
      <p:sp>
        <p:nvSpPr>
          <p:cNvPr id="6" name="页脚占位符 5">
            <a:extLst>
              <a:ext uri="{FF2B5EF4-FFF2-40B4-BE49-F238E27FC236}">
                <a16:creationId xmlns:a16="http://schemas.microsoft.com/office/drawing/2014/main" id="{81305A89-88BD-4979-9250-1991894F18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905907-AC0C-4FAF-A6A3-77833B24BFD4}"/>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237456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teamKTUTS"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2211B7D-95A8-4D70-A0AF-BC1BDA6C40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D998687-9C27-4463-AF42-A3A83601AB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E099819-0880-4750-A938-2F687EB92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ED0AC-7099-4BCC-902A-8081A16814A5}" type="datetimeFigureOut">
              <a:rPr lang="zh-CN" altLang="en-US" smtClean="0"/>
              <a:t>2021/12/19</a:t>
            </a:fld>
            <a:endParaRPr lang="zh-CN" altLang="en-US"/>
          </a:p>
        </p:txBody>
      </p:sp>
      <p:sp>
        <p:nvSpPr>
          <p:cNvPr id="5" name="页脚占位符 4">
            <a:extLst>
              <a:ext uri="{FF2B5EF4-FFF2-40B4-BE49-F238E27FC236}">
                <a16:creationId xmlns:a16="http://schemas.microsoft.com/office/drawing/2014/main" id="{AEEF3AA8-7F52-4C13-A62B-0EAA61CB9D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10BEE32-D560-4CBF-9CE7-8D31E2467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407EA0-2C1B-4F0F-9246-CD7B142F11EE}" type="slidenum">
              <a:rPr lang="zh-CN" altLang="en-US" smtClean="0"/>
              <a:t>‹#›</a:t>
            </a:fld>
            <a:endParaRPr lang="zh-CN" altLang="en-US"/>
          </a:p>
        </p:txBody>
      </p:sp>
      <p:pic>
        <p:nvPicPr>
          <p:cNvPr id="7" name="图片 6">
            <a:extLst>
              <a:ext uri="{FF2B5EF4-FFF2-40B4-BE49-F238E27FC236}">
                <a16:creationId xmlns:a16="http://schemas.microsoft.com/office/drawing/2014/main" id="{33898E29-73F8-4C07-B776-6DC4D932CF2B}"/>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userDrawn="1"/>
        </p:nvSpPr>
        <p:spPr>
          <a:xfrm>
            <a:off x="-19050" y="-4207"/>
            <a:ext cx="1714500" cy="369332"/>
          </a:xfrm>
          <a:prstGeom prst="rect">
            <a:avLst/>
          </a:prstGeom>
          <a:noFill/>
        </p:spPr>
        <p:txBody>
          <a:bodyPr wrap="square" rtlCol="0">
            <a:spAutoFit/>
          </a:bodyPr>
          <a:lstStyle/>
          <a:p>
            <a:r>
              <a:rPr lang="en-US" dirty="0" err="1">
                <a:solidFill>
                  <a:srgbClr val="FF4776"/>
                </a:solidFill>
                <a:latin typeface="UTM Tam Le" panose="02040603050506020204" pitchFamily="18" charset="0"/>
              </a:rPr>
              <a:t>Ktuts</a:t>
            </a:r>
            <a:endParaRPr lang="en-US" dirty="0">
              <a:solidFill>
                <a:srgbClr val="FF4776"/>
              </a:solidFill>
              <a:latin typeface="UTM Tam Le" panose="02040603050506020204" pitchFamily="18" charset="0"/>
            </a:endParaRPr>
          </a:p>
        </p:txBody>
      </p:sp>
      <p:sp>
        <p:nvSpPr>
          <p:cNvPr id="9" name="TextBox 8"/>
          <p:cNvSpPr txBox="1"/>
          <p:nvPr userDrawn="1"/>
        </p:nvSpPr>
        <p:spPr>
          <a:xfrm>
            <a:off x="11616104" y="2231"/>
            <a:ext cx="1714500" cy="369332"/>
          </a:xfrm>
          <a:prstGeom prst="rect">
            <a:avLst/>
          </a:prstGeom>
          <a:noFill/>
        </p:spPr>
        <p:txBody>
          <a:bodyPr wrap="square" rtlCol="0">
            <a:spAutoFit/>
          </a:bodyPr>
          <a:lstStyle/>
          <a:p>
            <a:r>
              <a:rPr lang="en-US" dirty="0" err="1">
                <a:solidFill>
                  <a:srgbClr val="FF4776"/>
                </a:solidFill>
                <a:latin typeface="UTM Tam Le" panose="02040603050506020204" pitchFamily="18" charset="0"/>
              </a:rPr>
              <a:t>Ktuts</a:t>
            </a:r>
            <a:endParaRPr lang="en-US" dirty="0">
              <a:solidFill>
                <a:srgbClr val="FF4776"/>
              </a:solidFill>
              <a:latin typeface="UTM Tam Le" panose="02040603050506020204" pitchFamily="18" charset="0"/>
            </a:endParaRPr>
          </a:p>
        </p:txBody>
      </p:sp>
      <p:pic>
        <p:nvPicPr>
          <p:cNvPr id="12" name="Picture 11" descr="A picture containing diagram&#10;&#10;Description automatically generated">
            <a:extLst>
              <a:ext uri="{FF2B5EF4-FFF2-40B4-BE49-F238E27FC236}">
                <a16:creationId xmlns:a16="http://schemas.microsoft.com/office/drawing/2014/main" id="{507B51E4-FF8E-4366-B422-6CD666FA60B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B8F5CD47-F2CF-4BA6-A93B-FD69A2A3523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FEBFB9A-1F8C-4492-9FB9-1C334EDEE7D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502159A1-A7D1-4F80-A8C6-2A9BF4AD3C5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6" name="TextBox 15">
            <a:extLst>
              <a:ext uri="{FF2B5EF4-FFF2-40B4-BE49-F238E27FC236}">
                <a16:creationId xmlns:a16="http://schemas.microsoft.com/office/drawing/2014/main" id="{77C02CD8-0785-4771-B117-D317B9FC80D9}"/>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7"/>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D1A93595-3C51-4475-BD36-3A5873EC4E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3822075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3B5CD2-F081-40C1-9AE4-F127AB340E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84" y="1754345"/>
            <a:ext cx="12192000" cy="5387726"/>
          </a:xfrm>
          <a:prstGeom prst="rect">
            <a:avLst/>
          </a:prstGeom>
        </p:spPr>
      </p:pic>
      <p:pic>
        <p:nvPicPr>
          <p:cNvPr id="9" name="图片 8">
            <a:extLst>
              <a:ext uri="{FF2B5EF4-FFF2-40B4-BE49-F238E27FC236}">
                <a16:creationId xmlns:a16="http://schemas.microsoft.com/office/drawing/2014/main" id="{FD5B381E-BBB6-4F89-8FB8-4F69370DDE4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2294" r="75851"/>
          <a:stretch/>
        </p:blipFill>
        <p:spPr>
          <a:xfrm>
            <a:off x="1904640" y="1258326"/>
            <a:ext cx="1445342" cy="992038"/>
          </a:xfrm>
          <a:prstGeom prst="rect">
            <a:avLst/>
          </a:prstGeom>
        </p:spPr>
      </p:pic>
      <p:pic>
        <p:nvPicPr>
          <p:cNvPr id="11" name="图片 10">
            <a:extLst>
              <a:ext uri="{FF2B5EF4-FFF2-40B4-BE49-F238E27FC236}">
                <a16:creationId xmlns:a16="http://schemas.microsoft.com/office/drawing/2014/main" id="{D56F045C-761F-4A61-B46A-A10CAE12374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89362" y="-87169"/>
            <a:ext cx="7013275" cy="2406771"/>
          </a:xfrm>
          <a:prstGeom prst="rect">
            <a:avLst/>
          </a:prstGeom>
        </p:spPr>
      </p:pic>
      <p:sp>
        <p:nvSpPr>
          <p:cNvPr id="14" name="文本框 13">
            <a:extLst>
              <a:ext uri="{FF2B5EF4-FFF2-40B4-BE49-F238E27FC236}">
                <a16:creationId xmlns:a16="http://schemas.microsoft.com/office/drawing/2014/main" id="{6C40DC7B-F161-4BC2-AAB4-EE4071F4C075}"/>
              </a:ext>
            </a:extLst>
          </p:cNvPr>
          <p:cNvSpPr txBox="1"/>
          <p:nvPr/>
        </p:nvSpPr>
        <p:spPr>
          <a:xfrm>
            <a:off x="4080062" y="548757"/>
            <a:ext cx="4031873" cy="1015663"/>
          </a:xfrm>
          <a:prstGeom prst="rect">
            <a:avLst/>
          </a:prstGeom>
          <a:noFill/>
        </p:spPr>
        <p:txBody>
          <a:bodyPr wrap="none" rtlCol="0">
            <a:prstTxWarp prst="textChevron">
              <a:avLst/>
            </a:prstTxWarp>
            <a:spAutoFit/>
          </a:bodyPr>
          <a:lstStyle/>
          <a:p>
            <a:r>
              <a:rPr lang="en-US" altLang="zh-CN" sz="6000" dirty="0" err="1">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Tập</a:t>
            </a:r>
            <a:r>
              <a:rPr lang="en-US" altLang="zh-CN" sz="6000" dirty="0">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 </a:t>
            </a:r>
            <a:r>
              <a:rPr lang="en-US" altLang="zh-CN" sz="6000" dirty="0" err="1">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làm</a:t>
            </a:r>
            <a:r>
              <a:rPr lang="en-US" altLang="zh-CN" sz="6000" dirty="0">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 </a:t>
            </a:r>
            <a:r>
              <a:rPr lang="en-US" altLang="zh-CN" sz="6000" dirty="0" err="1">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văn</a:t>
            </a:r>
            <a:endParaRPr lang="zh-CN" altLang="en-US" sz="6000" dirty="0">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endParaRPr>
          </a:p>
        </p:txBody>
      </p:sp>
      <p:pic>
        <p:nvPicPr>
          <p:cNvPr id="12" name="图片 8"/>
          <p:cNvPicPr>
            <a:picLocks noChangeAspect="1"/>
          </p:cNvPicPr>
          <p:nvPr/>
        </p:nvPicPr>
        <p:blipFill rotWithShape="1">
          <a:blip r:embed="rId5" cstate="email">
            <a:extLst>
              <a:ext uri="{28A0092B-C50C-407E-A947-70E740481C1C}">
                <a14:useLocalDpi xmlns:a14="http://schemas.microsoft.com/office/drawing/2010/main"/>
              </a:ext>
            </a:extLst>
          </a:blip>
          <a:srcRect l="12294" r="75851"/>
          <a:stretch/>
        </p:blipFill>
        <p:spPr>
          <a:xfrm>
            <a:off x="1800364" y="-124291"/>
            <a:ext cx="1445342" cy="992038"/>
          </a:xfrm>
          <a:prstGeom prst="rect">
            <a:avLst/>
          </a:prstGeom>
        </p:spPr>
      </p:pic>
      <p:pic>
        <p:nvPicPr>
          <p:cNvPr id="16" name="图片 8"/>
          <p:cNvPicPr>
            <a:picLocks noChangeAspect="1"/>
          </p:cNvPicPr>
          <p:nvPr/>
        </p:nvPicPr>
        <p:blipFill rotWithShape="1">
          <a:blip r:embed="rId5" cstate="email">
            <a:extLst>
              <a:ext uri="{28A0092B-C50C-407E-A947-70E740481C1C}">
                <a14:useLocalDpi xmlns:a14="http://schemas.microsoft.com/office/drawing/2010/main"/>
              </a:ext>
            </a:extLst>
          </a:blip>
          <a:srcRect l="12294" r="75851"/>
          <a:stretch/>
        </p:blipFill>
        <p:spPr>
          <a:xfrm>
            <a:off x="1343005" y="629163"/>
            <a:ext cx="1445342" cy="992038"/>
          </a:xfrm>
          <a:prstGeom prst="rect">
            <a:avLst/>
          </a:prstGeom>
        </p:spPr>
      </p:pic>
      <p:pic>
        <p:nvPicPr>
          <p:cNvPr id="19" name="图片 8"/>
          <p:cNvPicPr>
            <a:picLocks noChangeAspect="1"/>
          </p:cNvPicPr>
          <p:nvPr/>
        </p:nvPicPr>
        <p:blipFill rotWithShape="1">
          <a:blip r:embed="rId5" cstate="email">
            <a:extLst>
              <a:ext uri="{28A0092B-C50C-407E-A947-70E740481C1C}">
                <a14:useLocalDpi xmlns:a14="http://schemas.microsoft.com/office/drawing/2010/main"/>
              </a:ext>
            </a:extLst>
          </a:blip>
          <a:srcRect l="12294" r="75851"/>
          <a:stretch/>
        </p:blipFill>
        <p:spPr>
          <a:xfrm flipH="1">
            <a:off x="8879964" y="-114488"/>
            <a:ext cx="1445342" cy="992038"/>
          </a:xfrm>
          <a:prstGeom prst="rect">
            <a:avLst/>
          </a:prstGeom>
        </p:spPr>
      </p:pic>
      <p:pic>
        <p:nvPicPr>
          <p:cNvPr id="20" name="图片 8"/>
          <p:cNvPicPr>
            <a:picLocks noChangeAspect="1"/>
          </p:cNvPicPr>
          <p:nvPr/>
        </p:nvPicPr>
        <p:blipFill rotWithShape="1">
          <a:blip r:embed="rId5" cstate="email">
            <a:extLst>
              <a:ext uri="{28A0092B-C50C-407E-A947-70E740481C1C}">
                <a14:useLocalDpi xmlns:a14="http://schemas.microsoft.com/office/drawing/2010/main"/>
              </a:ext>
            </a:extLst>
          </a:blip>
          <a:srcRect l="12294" r="75851"/>
          <a:stretch/>
        </p:blipFill>
        <p:spPr>
          <a:xfrm flipH="1">
            <a:off x="9300557" y="588016"/>
            <a:ext cx="1445342" cy="992038"/>
          </a:xfrm>
          <a:prstGeom prst="rect">
            <a:avLst/>
          </a:prstGeom>
        </p:spPr>
      </p:pic>
      <p:pic>
        <p:nvPicPr>
          <p:cNvPr id="22" name="图片 8"/>
          <p:cNvPicPr>
            <a:picLocks noChangeAspect="1"/>
          </p:cNvPicPr>
          <p:nvPr/>
        </p:nvPicPr>
        <p:blipFill rotWithShape="1">
          <a:blip r:embed="rId5" cstate="email">
            <a:extLst>
              <a:ext uri="{28A0092B-C50C-407E-A947-70E740481C1C}">
                <a14:useLocalDpi xmlns:a14="http://schemas.microsoft.com/office/drawing/2010/main"/>
              </a:ext>
            </a:extLst>
          </a:blip>
          <a:srcRect l="12294" r="75851"/>
          <a:stretch/>
        </p:blipFill>
        <p:spPr>
          <a:xfrm flipH="1">
            <a:off x="8687919" y="1207082"/>
            <a:ext cx="1445342" cy="992038"/>
          </a:xfrm>
          <a:prstGeom prst="rect">
            <a:avLst/>
          </a:prstGeom>
        </p:spPr>
      </p:pic>
      <p:sp>
        <p:nvSpPr>
          <p:cNvPr id="4" name="TextBox 3"/>
          <p:cNvSpPr txBox="1"/>
          <p:nvPr/>
        </p:nvSpPr>
        <p:spPr>
          <a:xfrm>
            <a:off x="1361912" y="2188724"/>
            <a:ext cx="9311148"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600" b="1" dirty="0">
                <a:ln w="57150">
                  <a:solidFill>
                    <a:schemeClr val="bg1"/>
                  </a:solidFill>
                </a:ln>
                <a:solidFill>
                  <a:srgbClr val="FF4776"/>
                </a:solidFill>
                <a:effectLst>
                  <a:innerShdw blurRad="63500" dist="50800" dir="10800000">
                    <a:prstClr val="black">
                      <a:alpha val="50000"/>
                    </a:prstClr>
                  </a:innerShdw>
                </a:effectLst>
                <a:latin typeface="UTM Showcard" panose="02040603050506020204" pitchFamily="18" charset="0"/>
              </a:rPr>
              <a:t>LUYỆN TẬP </a:t>
            </a:r>
          </a:p>
          <a:p>
            <a:pPr algn="ctr"/>
            <a:r>
              <a:rPr lang="en-US" sz="6600" b="1" dirty="0">
                <a:ln w="57150">
                  <a:solidFill>
                    <a:schemeClr val="bg1"/>
                  </a:solidFill>
                </a:ln>
                <a:solidFill>
                  <a:srgbClr val="FF4776"/>
                </a:solidFill>
                <a:effectLst>
                  <a:innerShdw blurRad="63500" dist="50800" dir="10800000">
                    <a:prstClr val="black">
                      <a:alpha val="50000"/>
                    </a:prstClr>
                  </a:innerShdw>
                </a:effectLst>
                <a:latin typeface="UTM Showcard" panose="02040603050506020204" pitchFamily="18" charset="0"/>
              </a:rPr>
              <a:t>MIÊU TẢ ĐỒ VẬT</a:t>
            </a:r>
          </a:p>
        </p:txBody>
      </p:sp>
    </p:spTree>
    <p:extLst>
      <p:ext uri="{BB962C8B-B14F-4D97-AF65-F5344CB8AC3E}">
        <p14:creationId xmlns:p14="http://schemas.microsoft.com/office/powerpoint/2010/main" val="310419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14:presetBounceEnd="58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58000">
                                          <p:cBhvr additive="base">
                                            <p:cTn id="12" dur="5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6" presetClass="entr" presetSubtype="37"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randombar(horizont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6" presetClass="entr" presetSubtype="37"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randombar(horizont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1085235">
            <a:off x="4218491" y="-68637"/>
            <a:ext cx="7541675" cy="5765644"/>
            <a:chOff x="663479" y="210098"/>
            <a:chExt cx="3854444" cy="5872846"/>
          </a:xfrm>
        </p:grpSpPr>
        <p:sp>
          <p:nvSpPr>
            <p:cNvPr id="18" name="Rectangle 17"/>
            <p:cNvSpPr/>
            <p:nvPr/>
          </p:nvSpPr>
          <p:spPr>
            <a:xfrm rot="21245657">
              <a:off x="663479" y="926155"/>
              <a:ext cx="3854444" cy="5156789"/>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Rounded Corners 16"/>
            <p:cNvSpPr/>
            <p:nvPr/>
          </p:nvSpPr>
          <p:spPr>
            <a:xfrm rot="208759">
              <a:off x="3609501" y="210098"/>
              <a:ext cx="287680" cy="862138"/>
            </a:xfrm>
            <a:prstGeom prst="roundRect">
              <a:avLst>
                <a:gd name="adj" fmla="val 20188"/>
              </a:avLst>
            </a:prstGeom>
            <a:solidFill>
              <a:srgbClr val="AD9D9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0" name="Group 19"/>
          <p:cNvGrpSpPr/>
          <p:nvPr/>
        </p:nvGrpSpPr>
        <p:grpSpPr>
          <a:xfrm>
            <a:off x="226861" y="2060458"/>
            <a:ext cx="4244992" cy="3785896"/>
            <a:chOff x="663479" y="597801"/>
            <a:chExt cx="3854444" cy="5485143"/>
          </a:xfrm>
        </p:grpSpPr>
        <p:sp>
          <p:nvSpPr>
            <p:cNvPr id="21" name="Rectangle 20"/>
            <p:cNvSpPr/>
            <p:nvPr/>
          </p:nvSpPr>
          <p:spPr>
            <a:xfrm rot="21245657">
              <a:off x="663479" y="926155"/>
              <a:ext cx="3854444" cy="5156789"/>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Rectangle: Rounded Corners 21"/>
            <p:cNvSpPr/>
            <p:nvPr/>
          </p:nvSpPr>
          <p:spPr>
            <a:xfrm rot="20499082">
              <a:off x="879733" y="597801"/>
              <a:ext cx="477938" cy="862138"/>
            </a:xfrm>
            <a:prstGeom prst="roundRect">
              <a:avLst>
                <a:gd name="adj" fmla="val 20188"/>
              </a:avLst>
            </a:prstGeom>
            <a:solidFill>
              <a:srgbClr val="AD9D9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3" name="Rectangle 6"/>
          <p:cNvSpPr>
            <a:spLocks noChangeArrowheads="1"/>
          </p:cNvSpPr>
          <p:nvPr/>
        </p:nvSpPr>
        <p:spPr bwMode="auto">
          <a:xfrm rot="21184943">
            <a:off x="470982" y="4266881"/>
            <a:ext cx="3943523" cy="109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Trung</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thu</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vừa</a:t>
            </a:r>
            <a:r>
              <a:rPr lang="en-US" altLang="en-US" sz="3200" dirty="0">
                <a:solidFill>
                  <a:srgbClr val="002060"/>
                </a:solidFill>
                <a:cs typeface="Arial" panose="020B0604020202020204" pitchFamily="34" charset="0"/>
              </a:rPr>
              <a:t> qua, </a:t>
            </a:r>
            <a:r>
              <a:rPr lang="en-US" altLang="en-US" sz="3200" dirty="0" err="1">
                <a:solidFill>
                  <a:srgbClr val="002060"/>
                </a:solidFill>
                <a:cs typeface="Arial" panose="020B0604020202020204" pitchFamily="34" charset="0"/>
              </a:rPr>
              <a:t>chú</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Cường</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làm</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cho</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em</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một</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chiếc</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diều</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rất</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đẹp</a:t>
            </a:r>
            <a:r>
              <a:rPr lang="en-US" altLang="en-US" sz="3200" dirty="0">
                <a:solidFill>
                  <a:srgbClr val="002060"/>
                </a:solidFill>
                <a:cs typeface="Arial" panose="020B0604020202020204" pitchFamily="34" charset="0"/>
              </a:rPr>
              <a:t>.</a:t>
            </a:r>
          </a:p>
        </p:txBody>
      </p:sp>
      <p:sp>
        <p:nvSpPr>
          <p:cNvPr id="24" name="Rectangle 8"/>
          <p:cNvSpPr>
            <a:spLocks noChangeArrowheads="1"/>
          </p:cNvSpPr>
          <p:nvPr/>
        </p:nvSpPr>
        <p:spPr bwMode="auto">
          <a:xfrm rot="21219439">
            <a:off x="261705" y="2783607"/>
            <a:ext cx="4648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800" b="1" dirty="0">
                <a:solidFill>
                  <a:srgbClr val="FF0000"/>
                </a:solidFill>
                <a:latin typeface="Arial" panose="020B0604020202020204" pitchFamily="34" charset="0"/>
                <a:cs typeface="Arial" panose="020B0604020202020204" pitchFamily="34" charset="0"/>
              </a:rPr>
              <a:t>a. </a:t>
            </a:r>
            <a:r>
              <a:rPr lang="en-US" altLang="en-US" sz="2800" b="1" dirty="0" err="1">
                <a:solidFill>
                  <a:srgbClr val="FF0000"/>
                </a:solidFill>
                <a:latin typeface="Arial" panose="020B0604020202020204" pitchFamily="34" charset="0"/>
                <a:cs typeface="Arial" panose="020B0604020202020204" pitchFamily="34" charset="0"/>
              </a:rPr>
              <a:t>Mở</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bài</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trực</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tiếp</a:t>
            </a:r>
            <a:r>
              <a:rPr lang="en-US" altLang="en-US" sz="2800" b="1" dirty="0">
                <a:solidFill>
                  <a:srgbClr val="FF0000"/>
                </a:solidFill>
                <a:latin typeface="Arial" panose="020B0604020202020204" pitchFamily="34" charset="0"/>
                <a:cs typeface="Arial" panose="020B0604020202020204" pitchFamily="34" charset="0"/>
              </a:rPr>
              <a:t>:</a:t>
            </a:r>
          </a:p>
        </p:txBody>
      </p:sp>
      <p:sp>
        <p:nvSpPr>
          <p:cNvPr id="25" name="Rectangle 7"/>
          <p:cNvSpPr>
            <a:spLocks noChangeArrowheads="1"/>
          </p:cNvSpPr>
          <p:nvPr/>
        </p:nvSpPr>
        <p:spPr bwMode="auto">
          <a:xfrm rot="754596">
            <a:off x="4788419" y="1176176"/>
            <a:ext cx="675391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3200" b="1" dirty="0">
                <a:solidFill>
                  <a:srgbClr val="002060"/>
                </a:solidFill>
                <a:cs typeface="Arial" panose="020B0604020202020204" pitchFamily="34" charset="0"/>
              </a:rPr>
              <a:t>	</a:t>
            </a:r>
            <a:r>
              <a:rPr lang="en-US" altLang="en-US" sz="3200" dirty="0">
                <a:solidFill>
                  <a:srgbClr val="002060"/>
                </a:solidFill>
                <a:cs typeface="Arial" panose="020B0604020202020204" pitchFamily="34" charset="0"/>
              </a:rPr>
              <a:t>Ở </a:t>
            </a:r>
            <a:r>
              <a:rPr lang="en-US" altLang="en-US" sz="3200" dirty="0" err="1">
                <a:solidFill>
                  <a:srgbClr val="002060"/>
                </a:solidFill>
                <a:cs typeface="Arial" panose="020B0604020202020204" pitchFamily="34" charset="0"/>
              </a:rPr>
              <a:t>nhà</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em</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mỗi</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người</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có</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một</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sở</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thích</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riêng</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Bố</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em</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yêu</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bóng</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đá</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Mẹ</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em</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thích</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nấu</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ăn</a:t>
            </a:r>
            <a:r>
              <a:rPr lang="en-US" altLang="en-US" sz="3200" dirty="0">
                <a:solidFill>
                  <a:srgbClr val="002060"/>
                </a:solidFill>
                <a:cs typeface="Arial" panose="020B0604020202020204" pitchFamily="34" charset="0"/>
              </a:rPr>
              <a:t>. Anh </a:t>
            </a:r>
            <a:r>
              <a:rPr lang="en-US" altLang="en-US" sz="3200" dirty="0" err="1">
                <a:solidFill>
                  <a:srgbClr val="002060"/>
                </a:solidFill>
                <a:cs typeface="Arial" panose="020B0604020202020204" pitchFamily="34" charset="0"/>
              </a:rPr>
              <a:t>trai</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em</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mê</a:t>
            </a:r>
            <a:r>
              <a:rPr lang="en-US" altLang="en-US" sz="3200" dirty="0">
                <a:solidFill>
                  <a:srgbClr val="002060"/>
                </a:solidFill>
                <a:cs typeface="Arial" panose="020B0604020202020204" pitchFamily="34" charset="0"/>
              </a:rPr>
              <a:t> vi </a:t>
            </a:r>
            <a:r>
              <a:rPr lang="en-US" altLang="en-US" sz="3200" dirty="0" err="1">
                <a:solidFill>
                  <a:srgbClr val="002060"/>
                </a:solidFill>
                <a:cs typeface="Arial" panose="020B0604020202020204" pitchFamily="34" charset="0"/>
              </a:rPr>
              <a:t>tính</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Còn</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em</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thích</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nhất</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là</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đồ</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chơi</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Cũng</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như</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các</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bạn</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gái</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em</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có</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một</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cô</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búp</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bê</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và</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gắn</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bó</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với</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cô</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bạn</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ấy</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suốt</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ba</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năm</a:t>
            </a:r>
            <a:r>
              <a:rPr lang="en-US" altLang="en-US" sz="3200" dirty="0">
                <a:solidFill>
                  <a:srgbClr val="002060"/>
                </a:solidFill>
                <a:cs typeface="Arial" panose="020B0604020202020204" pitchFamily="34" charset="0"/>
              </a:rPr>
              <a:t> nay. </a:t>
            </a:r>
          </a:p>
        </p:txBody>
      </p:sp>
      <p:sp>
        <p:nvSpPr>
          <p:cNvPr id="26" name="Rectangle 9"/>
          <p:cNvSpPr>
            <a:spLocks noChangeArrowheads="1"/>
          </p:cNvSpPr>
          <p:nvPr/>
        </p:nvSpPr>
        <p:spPr bwMode="auto">
          <a:xfrm rot="784245">
            <a:off x="4796029" y="518908"/>
            <a:ext cx="4070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800" b="1" dirty="0">
                <a:solidFill>
                  <a:srgbClr val="FF0000"/>
                </a:solidFill>
                <a:latin typeface="Arial" panose="020B0604020202020204" pitchFamily="34" charset="0"/>
                <a:cs typeface="Arial" panose="020B0604020202020204" pitchFamily="34" charset="0"/>
              </a:rPr>
              <a:t>b. </a:t>
            </a:r>
            <a:r>
              <a:rPr lang="en-US" altLang="en-US" sz="2800" b="1" dirty="0" err="1">
                <a:solidFill>
                  <a:srgbClr val="FF0000"/>
                </a:solidFill>
                <a:latin typeface="Arial" panose="020B0604020202020204" pitchFamily="34" charset="0"/>
                <a:cs typeface="Arial" panose="020B0604020202020204" pitchFamily="34" charset="0"/>
              </a:rPr>
              <a:t>Mở</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bài</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gián</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tiếp</a:t>
            </a:r>
            <a:r>
              <a:rPr lang="en-US" altLang="en-US" sz="2800" b="1" dirty="0">
                <a:solidFill>
                  <a:srgbClr val="FF0000"/>
                </a:solidFill>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3263" y="67516"/>
            <a:ext cx="3565084" cy="2558358"/>
          </a:xfrm>
          <a:prstGeom prst="rect">
            <a:avLst/>
          </a:prstGeom>
        </p:spPr>
      </p:pic>
      <p:pic>
        <p:nvPicPr>
          <p:cNvPr id="27" name="Picture 26"/>
          <p:cNvPicPr>
            <a:picLocks noChangeAspect="1"/>
          </p:cNvPicPr>
          <p:nvPr/>
        </p:nvPicPr>
        <p:blipFill rotWithShape="1">
          <a:blip r:embed="rId4">
            <a:extLst>
              <a:ext uri="{BEBA8EAE-BF5A-486C-A8C5-ECC9F3942E4B}">
                <a14:imgProps xmlns:a14="http://schemas.microsoft.com/office/drawing/2010/main">
                  <a14:imgLayer r:embed="rId5">
                    <a14:imgEffect>
                      <a14:backgroundRemoval t="4000" b="41500" l="7050" r="33250"/>
                    </a14:imgEffect>
                  </a14:imgLayer>
                </a14:imgProps>
              </a:ext>
              <a:ext uri="{28A0092B-C50C-407E-A947-70E740481C1C}">
                <a14:useLocalDpi xmlns:a14="http://schemas.microsoft.com/office/drawing/2010/main" val="0"/>
              </a:ext>
            </a:extLst>
          </a:blip>
          <a:srcRect l="7252" t="4525" r="67081" b="58815"/>
          <a:stretch/>
        </p:blipFill>
        <p:spPr>
          <a:xfrm rot="2910595">
            <a:off x="7919072" y="4058662"/>
            <a:ext cx="2341398" cy="3344173"/>
          </a:xfrm>
          <a:prstGeom prst="rect">
            <a:avLst/>
          </a:prstGeom>
        </p:spPr>
      </p:pic>
    </p:spTree>
    <p:extLst>
      <p:ext uri="{BB962C8B-B14F-4D97-AF65-F5344CB8AC3E}">
        <p14:creationId xmlns:p14="http://schemas.microsoft.com/office/powerpoint/2010/main" val="274745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1+#ppt_w/2"/>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29"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1000" fill="hold"/>
                                        <p:tgtEl>
                                          <p:spTgt spid="24"/>
                                        </p:tgtEl>
                                        <p:attrNameLst>
                                          <p:attrName>ppt_x</p:attrName>
                                        </p:attrNameLst>
                                      </p:cBhvr>
                                      <p:tavLst>
                                        <p:tav tm="0">
                                          <p:val>
                                            <p:strVal val="#ppt_x-.2"/>
                                          </p:val>
                                        </p:tav>
                                        <p:tav tm="100000">
                                          <p:val>
                                            <p:strVal val="#ppt_x"/>
                                          </p:val>
                                        </p:tav>
                                      </p:tavLst>
                                    </p:anim>
                                    <p:anim calcmode="lin" valueType="num">
                                      <p:cBhvr>
                                        <p:cTn id="25"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4"/>
                                        </p:tgtEl>
                                      </p:cBhvr>
                                    </p:animEffect>
                                  </p:childTnLst>
                                </p:cTn>
                              </p:par>
                              <p:par>
                                <p:cTn id="27" presetID="47"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29"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1000" fill="hold"/>
                                        <p:tgtEl>
                                          <p:spTgt spid="26"/>
                                        </p:tgtEl>
                                        <p:attrNameLst>
                                          <p:attrName>ppt_x</p:attrName>
                                        </p:attrNameLst>
                                      </p:cBhvr>
                                      <p:tavLst>
                                        <p:tav tm="0">
                                          <p:val>
                                            <p:strVal val="#ppt_x-.2"/>
                                          </p:val>
                                        </p:tav>
                                        <p:tav tm="100000">
                                          <p:val>
                                            <p:strVal val="#ppt_x"/>
                                          </p:val>
                                        </p:tav>
                                      </p:tavLst>
                                    </p:anim>
                                    <p:anim calcmode="lin" valueType="num">
                                      <p:cBhvr>
                                        <p:cTn id="35"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22007"/>
            <a:ext cx="12192000" cy="6290185"/>
            <a:chOff x="0" y="322007"/>
            <a:chExt cx="12192000" cy="6290185"/>
          </a:xfrm>
        </p:grpSpPr>
        <p:sp>
          <p:nvSpPr>
            <p:cNvPr id="12" name="Rectangle 11"/>
            <p:cNvSpPr/>
            <p:nvPr/>
          </p:nvSpPr>
          <p:spPr>
            <a:xfrm>
              <a:off x="0" y="5899353"/>
              <a:ext cx="12192000" cy="712839"/>
            </a:xfrm>
            <a:prstGeom prst="rect">
              <a:avLst/>
            </a:prstGeom>
            <a:solidFill>
              <a:srgbClr val="A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13" name="Rectangle 12"/>
            <p:cNvSpPr/>
            <p:nvPr/>
          </p:nvSpPr>
          <p:spPr>
            <a:xfrm>
              <a:off x="0" y="5722374"/>
              <a:ext cx="12192000" cy="712839"/>
            </a:xfrm>
            <a:prstGeom prst="rect">
              <a:avLst/>
            </a:prstGeom>
            <a:solidFill>
              <a:srgbClr val="D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11" name="Rectangle 10"/>
            <p:cNvSpPr/>
            <p:nvPr/>
          </p:nvSpPr>
          <p:spPr>
            <a:xfrm>
              <a:off x="0" y="322007"/>
              <a:ext cx="12192000" cy="712839"/>
            </a:xfrm>
            <a:prstGeom prst="rect">
              <a:avLst/>
            </a:prstGeom>
            <a:solidFill>
              <a:srgbClr val="A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8" name="Rectangle 7"/>
            <p:cNvSpPr/>
            <p:nvPr/>
          </p:nvSpPr>
          <p:spPr>
            <a:xfrm>
              <a:off x="0" y="486697"/>
              <a:ext cx="12192000" cy="712839"/>
            </a:xfrm>
            <a:prstGeom prst="rect">
              <a:avLst/>
            </a:prstGeom>
            <a:solidFill>
              <a:srgbClr val="D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2" name="Rectangle 1"/>
            <p:cNvSpPr/>
            <p:nvPr/>
          </p:nvSpPr>
          <p:spPr>
            <a:xfrm>
              <a:off x="0" y="678426"/>
              <a:ext cx="12192000" cy="5565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2"/>
          <p:cNvSpPr>
            <a:spLocks noGrp="1" noChangeArrowheads="1"/>
          </p:cNvSpPr>
          <p:nvPr>
            <p:ph type="title"/>
          </p:nvPr>
        </p:nvSpPr>
        <p:spPr>
          <a:xfrm>
            <a:off x="132079" y="1792697"/>
            <a:ext cx="8219441" cy="3336515"/>
          </a:xfrm>
        </p:spPr>
        <p:txBody>
          <a:bodyPr>
            <a:noAutofit/>
          </a:bodyPr>
          <a:lstStyle/>
          <a:p>
            <a:pPr algn="just"/>
            <a:r>
              <a:rPr lang="en-US" altLang="en-US" sz="3200" b="1" dirty="0">
                <a:solidFill>
                  <a:srgbClr val="002060"/>
                </a:solidFill>
              </a:rPr>
              <a:t>          </a:t>
            </a:r>
            <a:r>
              <a:rPr lang="en-US" altLang="en-US" sz="3200" dirty="0" err="1">
                <a:solidFill>
                  <a:srgbClr val="002060"/>
                </a:solidFill>
                <a:latin typeface="Arial" panose="020B0604020202020204" pitchFamily="34" charset="0"/>
                <a:cs typeface="Arial" panose="020B0604020202020204" pitchFamily="34" charset="0"/>
              </a:rPr>
              <a:t>Bọn</a:t>
            </a:r>
            <a:r>
              <a:rPr lang="en-US" altLang="en-US" sz="3200" dirty="0">
                <a:solidFill>
                  <a:srgbClr val="002060"/>
                </a:solidFill>
                <a:latin typeface="Arial" panose="020B0604020202020204" pitchFamily="34" charset="0"/>
                <a:cs typeface="Arial" panose="020B0604020202020204" pitchFamily="34" charset="0"/>
              </a:rPr>
              <a:t> con </a:t>
            </a:r>
            <a:r>
              <a:rPr lang="en-US" altLang="en-US" sz="3200" dirty="0" err="1">
                <a:solidFill>
                  <a:srgbClr val="002060"/>
                </a:solidFill>
                <a:latin typeface="Arial" panose="020B0604020202020204" pitchFamily="34" charset="0"/>
                <a:cs typeface="Arial" panose="020B0604020202020204" pitchFamily="34" charset="0"/>
              </a:rPr>
              <a:t>trai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thì</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là</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anh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lính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này</a:t>
            </a:r>
            <a:r>
              <a:rPr lang="en-US" altLang="en-US" sz="3200" dirty="0">
                <a:solidFill>
                  <a:srgbClr val="002060"/>
                </a:solidFill>
                <a:latin typeface="Arial" panose="020B0604020202020204" pitchFamily="34" charset="0"/>
                <a:cs typeface="Arial" panose="020B0604020202020204" pitchFamily="34" charset="0"/>
              </a:rPr>
              <a:t> nom </a:t>
            </a:r>
            <a:r>
              <a:rPr lang="en-US" altLang="en-US" sz="3200" dirty="0" err="1">
                <a:solidFill>
                  <a:srgbClr val="002060"/>
                </a:solidFill>
                <a:latin typeface="Arial" panose="020B0604020202020204" pitchFamily="34" charset="0"/>
                <a:cs typeface="Arial" panose="020B0604020202020204" pitchFamily="34" charset="0"/>
              </a:rPr>
              <a:t>rất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oách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Lúc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nào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anh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cũng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mang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một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khẩu</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súng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trước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ngực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Mà</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là</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súng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tiểu</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liên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hẳn</a:t>
            </a:r>
            <a:r>
              <a:rPr lang="en-US" altLang="en-US" sz="3200" dirty="0">
                <a:solidFill>
                  <a:srgbClr val="002060"/>
                </a:solidFill>
                <a:latin typeface="Arial" panose="020B0604020202020204" pitchFamily="34" charset="0"/>
                <a:cs typeface="Arial" panose="020B0604020202020204" pitchFamily="34" charset="0"/>
              </a:rPr>
              <a:t> hoi </a:t>
            </a:r>
            <a:r>
              <a:rPr lang="en-US" altLang="en-US" sz="3200" dirty="0" err="1">
                <a:solidFill>
                  <a:srgbClr val="002060"/>
                </a:solidFill>
                <a:latin typeface="Arial" panose="020B0604020202020204" pitchFamily="34" charset="0"/>
                <a:cs typeface="Arial" panose="020B0604020202020204" pitchFamily="34" charset="0"/>
              </a:rPr>
              <a:t>nhé</a:t>
            </a:r>
            <a:r>
              <a:rPr lang="en-US" altLang="en-US" sz="3200" dirty="0">
                <a:solidFill>
                  <a:srgbClr val="002060"/>
                </a:solidFill>
                <a:latin typeface="Arial" panose="020B0604020202020204" pitchFamily="34" charset="0"/>
                <a:cs typeface="Arial" panose="020B0604020202020204" pitchFamily="34" charset="0"/>
              </a:rPr>
              <a:t>. Sau </a:t>
            </a:r>
            <a:r>
              <a:rPr lang="en-US" altLang="en-US" sz="3200" dirty="0" err="1">
                <a:solidFill>
                  <a:srgbClr val="002060"/>
                </a:solidFill>
                <a:latin typeface="Arial" panose="020B0604020202020204" pitchFamily="34" charset="0"/>
                <a:cs typeface="Arial" panose="020B0604020202020204" pitchFamily="34" charset="0"/>
              </a:rPr>
              <a:t>lưng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anh</a:t>
            </a:r>
            <a:r>
              <a:rPr lang="en-US" altLang="en-US" sz="3200" dirty="0">
                <a:solidFill>
                  <a:srgbClr val="002060"/>
                </a:solidFill>
                <a:latin typeface="Arial" panose="020B0604020202020204" pitchFamily="34" charset="0"/>
                <a:cs typeface="Arial" panose="020B0604020202020204" pitchFamily="34" charset="0"/>
              </a:rPr>
              <a:t> ụ </a:t>
            </a:r>
            <a:r>
              <a:rPr lang="en-US" altLang="en-US" sz="3200" dirty="0" err="1">
                <a:solidFill>
                  <a:srgbClr val="002060"/>
                </a:solidFill>
                <a:latin typeface="Arial" panose="020B0604020202020204" pitchFamily="34" charset="0"/>
                <a:cs typeface="Arial" panose="020B0604020202020204" pitchFamily="34" charset="0"/>
              </a:rPr>
              <a:t>lên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cái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ba</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lô</a:t>
            </a:r>
            <a:r>
              <a:rPr lang="en-US" altLang="en-US" sz="3200" dirty="0">
                <a:solidFill>
                  <a:srgbClr val="002060"/>
                </a:solidFill>
                <a:latin typeface="Arial" panose="020B0604020202020204" pitchFamily="34" charset="0"/>
                <a:cs typeface="Arial" panose="020B0604020202020204" pitchFamily="34" charset="0"/>
              </a:rPr>
              <a:t>. Hai con </a:t>
            </a:r>
            <a:r>
              <a:rPr lang="en-US" altLang="en-US" sz="3200" dirty="0" err="1">
                <a:solidFill>
                  <a:srgbClr val="002060"/>
                </a:solidFill>
                <a:latin typeface="Arial" panose="020B0604020202020204" pitchFamily="34" charset="0"/>
                <a:cs typeface="Arial" panose="020B0604020202020204" pitchFamily="34" charset="0"/>
              </a:rPr>
              <a:t>mắt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anh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nhìn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rất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thẳng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Còn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đôi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chân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thì</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bao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giờ</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cũng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rất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nghiêm</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như</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thể</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sắp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đi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duyệt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binh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Giả</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dụ</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có</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ai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hô</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một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hai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chắc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hẳn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anh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có</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thể</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đi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đều</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bước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ngay</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lập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tức</a:t>
            </a:r>
            <a:r>
              <a:rPr lang="en-US" altLang="en-US" sz="3200" dirty="0">
                <a:solidFill>
                  <a:srgbClr val="002060"/>
                </a:solidFill>
                <a:latin typeface="Arial" panose="020B0604020202020204" pitchFamily="34" charset="0"/>
                <a:cs typeface="Arial" panose="020B0604020202020204" pitchFamily="34" charset="0"/>
              </a:rPr>
              <a:t>.</a:t>
            </a:r>
          </a:p>
        </p:txBody>
      </p:sp>
      <p:sp>
        <p:nvSpPr>
          <p:cNvPr id="15" name="Text Box 7"/>
          <p:cNvSpPr txBox="1">
            <a:spLocks noChangeArrowheads="1"/>
          </p:cNvSpPr>
          <p:nvPr/>
        </p:nvSpPr>
        <p:spPr bwMode="auto">
          <a:xfrm>
            <a:off x="248919" y="875551"/>
            <a:ext cx="109338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 typeface="Wingdings" panose="05000000000000000000" pitchFamily="2" charset="2"/>
              <a:buNone/>
            </a:pPr>
            <a:r>
              <a:rPr lang="en-US" altLang="en-US" sz="3200" b="1" dirty="0">
                <a:solidFill>
                  <a:srgbClr val="002060"/>
                </a:solidFill>
                <a:latin typeface="Arial" panose="020B0604020202020204" pitchFamily="34" charset="0"/>
                <a:cs typeface="Arial" panose="020B0604020202020204" pitchFamily="34" charset="0"/>
              </a:rPr>
              <a:t>3/ </a:t>
            </a:r>
            <a:r>
              <a:rPr lang="en-US" altLang="en-US" sz="3200" b="1" dirty="0" err="1">
                <a:solidFill>
                  <a:srgbClr val="002060"/>
                </a:solidFill>
                <a:latin typeface="Arial" panose="020B0604020202020204" pitchFamily="34" charset="0"/>
                <a:cs typeface="Arial" panose="020B0604020202020204" pitchFamily="34" charset="0"/>
              </a:rPr>
              <a:t>Viết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từng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đoạn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thân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bài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Chú</a:t>
            </a:r>
            <a:r>
              <a:rPr lang="en-US" altLang="en-US" sz="3200" b="1" dirty="0">
                <a:solidFill>
                  <a:srgbClr val="002060"/>
                </a:solidFill>
                <a:latin typeface="Arial" panose="020B0604020202020204" pitchFamily="34" charset="0"/>
                <a:cs typeface="Arial" panose="020B0604020202020204" pitchFamily="34" charset="0"/>
              </a:rPr>
              <a:t> ý </a:t>
            </a:r>
            <a:r>
              <a:rPr lang="en-US" altLang="en-US" sz="3200" b="1" dirty="0" err="1">
                <a:solidFill>
                  <a:srgbClr val="002060"/>
                </a:solidFill>
                <a:latin typeface="Arial" panose="020B0604020202020204" pitchFamily="34" charset="0"/>
                <a:cs typeface="Arial" panose="020B0604020202020204" pitchFamily="34" charset="0"/>
              </a:rPr>
              <a:t>có</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câu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mở</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đoạn</a:t>
            </a:r>
            <a:r>
              <a:rPr lang="en-US" altLang="en-US" sz="3200" b="1" dirty="0">
                <a:solidFill>
                  <a:srgbClr val="002060"/>
                </a:solidFill>
                <a:latin typeface="Arial" panose="020B0604020202020204" pitchFamily="34" charset="0"/>
                <a:cs typeface="Arial" panose="020B0604020202020204" pitchFamily="34" charset="0"/>
              </a:rPr>
              <a:t>.</a:t>
            </a:r>
          </a:p>
        </p:txBody>
      </p:sp>
      <p:sp>
        <p:nvSpPr>
          <p:cNvPr id="17" name="Line 8"/>
          <p:cNvSpPr>
            <a:spLocks noChangeShapeType="1"/>
          </p:cNvSpPr>
          <p:nvPr/>
        </p:nvSpPr>
        <p:spPr bwMode="auto">
          <a:xfrm>
            <a:off x="1331488" y="1915160"/>
            <a:ext cx="6908272"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8"/>
          <p:cNvSpPr>
            <a:spLocks noChangeShapeType="1"/>
          </p:cNvSpPr>
          <p:nvPr/>
        </p:nvSpPr>
        <p:spPr bwMode="auto">
          <a:xfrm>
            <a:off x="248919" y="2331720"/>
            <a:ext cx="243332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1993" b="30222"/>
          <a:stretch/>
        </p:blipFill>
        <p:spPr>
          <a:xfrm>
            <a:off x="5334000" y="5129212"/>
            <a:ext cx="6858000" cy="19054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432" y="1034846"/>
            <a:ext cx="5873009" cy="5873009"/>
          </a:xfrm>
          <a:prstGeom prst="rect">
            <a:avLst/>
          </a:prstGeom>
        </p:spPr>
      </p:pic>
    </p:spTree>
    <p:extLst>
      <p:ext uri="{BB962C8B-B14F-4D97-AF65-F5344CB8AC3E}">
        <p14:creationId xmlns:p14="http://schemas.microsoft.com/office/powerpoint/2010/main" val="2854201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29" presetClass="entr" presetSubtype="0" fill="hold" grpId="0" nodeType="click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p:cTn id="9" dur="1000" fill="hold"/>
                                        <p:tgtEl>
                                          <p:spTgt spid="15"/>
                                        </p:tgtEl>
                                        <p:attrNameLst>
                                          <p:attrName>ppt_x</p:attrName>
                                        </p:attrNameLst>
                                      </p:cBhvr>
                                      <p:tavLst>
                                        <p:tav tm="0">
                                          <p:val>
                                            <p:strVal val="#ppt_x-.2"/>
                                          </p:val>
                                        </p:tav>
                                        <p:tav tm="100000">
                                          <p:val>
                                            <p:strVal val="#ppt_x"/>
                                          </p:val>
                                        </p:tav>
                                      </p:tavLst>
                                    </p:anim>
                                    <p:anim calcmode="lin" valueType="num">
                                      <p:cBhvr>
                                        <p:cTn id="10"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1085235">
            <a:off x="5004381" y="68225"/>
            <a:ext cx="6725460" cy="5765644"/>
            <a:chOff x="663479" y="210098"/>
            <a:chExt cx="3854444" cy="5872846"/>
          </a:xfrm>
        </p:grpSpPr>
        <p:sp>
          <p:nvSpPr>
            <p:cNvPr id="18" name="Rectangle 17"/>
            <p:cNvSpPr/>
            <p:nvPr/>
          </p:nvSpPr>
          <p:spPr>
            <a:xfrm rot="21245657">
              <a:off x="663479" y="926155"/>
              <a:ext cx="3854444" cy="5156789"/>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Rounded Corners 16"/>
            <p:cNvSpPr/>
            <p:nvPr/>
          </p:nvSpPr>
          <p:spPr>
            <a:xfrm rot="208759">
              <a:off x="3609501" y="210098"/>
              <a:ext cx="287680" cy="862138"/>
            </a:xfrm>
            <a:prstGeom prst="roundRect">
              <a:avLst>
                <a:gd name="adj" fmla="val 20188"/>
              </a:avLst>
            </a:prstGeom>
            <a:solidFill>
              <a:srgbClr val="AD9D9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0" name="Group 19"/>
          <p:cNvGrpSpPr/>
          <p:nvPr/>
        </p:nvGrpSpPr>
        <p:grpSpPr>
          <a:xfrm>
            <a:off x="357489" y="2057999"/>
            <a:ext cx="4606090" cy="2646081"/>
            <a:chOff x="663479" y="615266"/>
            <a:chExt cx="3854444" cy="5467678"/>
          </a:xfrm>
        </p:grpSpPr>
        <p:sp>
          <p:nvSpPr>
            <p:cNvPr id="21" name="Rectangle 20"/>
            <p:cNvSpPr/>
            <p:nvPr/>
          </p:nvSpPr>
          <p:spPr>
            <a:xfrm rot="21245657">
              <a:off x="663479" y="926155"/>
              <a:ext cx="3854444" cy="5156789"/>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Rectangle: Rounded Corners 21"/>
            <p:cNvSpPr/>
            <p:nvPr/>
          </p:nvSpPr>
          <p:spPr>
            <a:xfrm rot="20499082">
              <a:off x="906954" y="615266"/>
              <a:ext cx="388253" cy="1136502"/>
            </a:xfrm>
            <a:prstGeom prst="roundRect">
              <a:avLst>
                <a:gd name="adj" fmla="val 20188"/>
              </a:avLst>
            </a:prstGeom>
            <a:solidFill>
              <a:srgbClr val="AD9D9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3" name="Rectangle 6"/>
          <p:cNvSpPr>
            <a:spLocks noChangeArrowheads="1"/>
          </p:cNvSpPr>
          <p:nvPr/>
        </p:nvSpPr>
        <p:spPr bwMode="auto">
          <a:xfrm rot="21249524">
            <a:off x="470028" y="3580835"/>
            <a:ext cx="4381014" cy="109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Em</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rất</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yêu</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quý</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quả</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bóng</a:t>
            </a:r>
            <a:r>
              <a:rPr lang="en-US" altLang="en-US" sz="3200" dirty="0">
                <a:solidFill>
                  <a:srgbClr val="002060"/>
                </a:solidFill>
                <a:cs typeface="Arial" panose="020B0604020202020204" pitchFamily="34" charset="0"/>
              </a:rPr>
              <a:t> </a:t>
            </a:r>
            <a:r>
              <a:rPr lang="en-US" altLang="en-US" sz="3200" dirty="0" err="1">
                <a:solidFill>
                  <a:srgbClr val="002060"/>
                </a:solidFill>
                <a:cs typeface="Arial" panose="020B0604020202020204" pitchFamily="34" charset="0"/>
              </a:rPr>
              <a:t>này</a:t>
            </a:r>
            <a:r>
              <a:rPr lang="en-US" altLang="en-US" sz="3200" dirty="0">
                <a:solidFill>
                  <a:srgbClr val="002060"/>
                </a:solidFill>
                <a:cs typeface="Arial" panose="020B0604020202020204" pitchFamily="34" charset="0"/>
              </a:rPr>
              <a:t>.</a:t>
            </a:r>
          </a:p>
          <a:p>
            <a:pPr algn="just"/>
            <a:endParaRPr lang="en-US" altLang="en-US" sz="3200" dirty="0">
              <a:solidFill>
                <a:srgbClr val="002060"/>
              </a:solidFill>
              <a:cs typeface="Arial" panose="020B0604020202020204" pitchFamily="34" charset="0"/>
            </a:endParaRPr>
          </a:p>
        </p:txBody>
      </p:sp>
      <p:sp>
        <p:nvSpPr>
          <p:cNvPr id="24" name="Rectangle 8"/>
          <p:cNvSpPr>
            <a:spLocks noChangeArrowheads="1"/>
          </p:cNvSpPr>
          <p:nvPr/>
        </p:nvSpPr>
        <p:spPr bwMode="auto">
          <a:xfrm rot="21219439">
            <a:off x="336434" y="2588158"/>
            <a:ext cx="4648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800" b="1" dirty="0">
                <a:solidFill>
                  <a:srgbClr val="FF0000"/>
                </a:solidFill>
                <a:latin typeface="Arial" panose="020B0604020202020204" pitchFamily="34" charset="0"/>
                <a:cs typeface="Arial" panose="020B0604020202020204" pitchFamily="34" charset="0"/>
              </a:rPr>
              <a:t>a. </a:t>
            </a:r>
            <a:r>
              <a:rPr lang="en-US" altLang="en-US" sz="2800" b="1" dirty="0" err="1">
                <a:solidFill>
                  <a:srgbClr val="FF0000"/>
                </a:solidFill>
                <a:latin typeface="Arial" panose="020B0604020202020204" pitchFamily="34" charset="0"/>
                <a:cs typeface="Arial" panose="020B0604020202020204" pitchFamily="34" charset="0"/>
              </a:rPr>
              <a:t>Kết</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bài</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không</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mở</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rộng</a:t>
            </a:r>
            <a:r>
              <a:rPr lang="en-US" altLang="en-US" sz="2800" b="1" dirty="0">
                <a:solidFill>
                  <a:srgbClr val="FF0000"/>
                </a:solidFill>
                <a:latin typeface="Arial" panose="020B0604020202020204" pitchFamily="34" charset="0"/>
                <a:cs typeface="Arial" panose="020B0604020202020204" pitchFamily="34" charset="0"/>
              </a:rPr>
              <a:t>:</a:t>
            </a:r>
          </a:p>
        </p:txBody>
      </p:sp>
      <p:sp>
        <p:nvSpPr>
          <p:cNvPr id="25" name="Rectangle 7"/>
          <p:cNvSpPr>
            <a:spLocks noChangeArrowheads="1"/>
          </p:cNvSpPr>
          <p:nvPr/>
        </p:nvSpPr>
        <p:spPr bwMode="auto">
          <a:xfrm rot="727362">
            <a:off x="5438073" y="1654548"/>
            <a:ext cx="600253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sz="2800">
                <a:solidFill>
                  <a:srgbClr val="002060"/>
                </a:solidFill>
              </a:rPr>
              <a:t>	Con </a:t>
            </a:r>
            <a:r>
              <a:rPr lang="en-US" sz="2800" dirty="0" err="1">
                <a:solidFill>
                  <a:srgbClr val="002060"/>
                </a:solidFill>
              </a:rPr>
              <a:t>gấu</a:t>
            </a:r>
            <a:r>
              <a:rPr lang="en-US" sz="2800" dirty="0">
                <a:solidFill>
                  <a:srgbClr val="002060"/>
                </a:solidFill>
              </a:rPr>
              <a:t> </a:t>
            </a:r>
            <a:r>
              <a:rPr lang="en-US" sz="2800" dirty="0" err="1">
                <a:solidFill>
                  <a:srgbClr val="002060"/>
                </a:solidFill>
              </a:rPr>
              <a:t>bông</a:t>
            </a:r>
            <a:r>
              <a:rPr lang="en-US" sz="2800" dirty="0">
                <a:solidFill>
                  <a:srgbClr val="002060"/>
                </a:solidFill>
              </a:rPr>
              <a:t> </a:t>
            </a:r>
            <a:r>
              <a:rPr lang="en-US" sz="2800" dirty="0" err="1">
                <a:solidFill>
                  <a:srgbClr val="002060"/>
                </a:solidFill>
              </a:rPr>
              <a:t>này</a:t>
            </a:r>
            <a:r>
              <a:rPr lang="en-US" sz="2800" dirty="0">
                <a:solidFill>
                  <a:srgbClr val="002060"/>
                </a:solidFill>
              </a:rPr>
              <a:t> </a:t>
            </a:r>
            <a:r>
              <a:rPr lang="vi-VN" sz="2800" dirty="0">
                <a:solidFill>
                  <a:srgbClr val="002060"/>
                </a:solidFill>
              </a:rPr>
              <a:t>đã trở thành người bạn thân yêu của mình từ bao giờ, mình không còn nhớ nữa. Nó luôn ở cạnh mình mỗi khi học bài, làm bài. </a:t>
            </a:r>
            <a:r>
              <a:rPr lang="en-US" sz="2800" dirty="0" err="1">
                <a:solidFill>
                  <a:srgbClr val="002060"/>
                </a:solidFill>
              </a:rPr>
              <a:t>Nó</a:t>
            </a:r>
            <a:r>
              <a:rPr lang="en-US" sz="2800" dirty="0">
                <a:solidFill>
                  <a:srgbClr val="002060"/>
                </a:solidFill>
              </a:rPr>
              <a:t> </a:t>
            </a:r>
            <a:r>
              <a:rPr lang="en-US" sz="2800" dirty="0" err="1">
                <a:solidFill>
                  <a:srgbClr val="002060"/>
                </a:solidFill>
              </a:rPr>
              <a:t>giúp</a:t>
            </a:r>
            <a:r>
              <a:rPr lang="en-US" sz="2800" dirty="0">
                <a:solidFill>
                  <a:srgbClr val="002060"/>
                </a:solidFill>
              </a:rPr>
              <a:t> </a:t>
            </a:r>
            <a:r>
              <a:rPr lang="en-US" sz="2800" dirty="0" err="1">
                <a:solidFill>
                  <a:srgbClr val="002060"/>
                </a:solidFill>
              </a:rPr>
              <a:t>mình</a:t>
            </a:r>
            <a:r>
              <a:rPr lang="en-US" sz="2800" dirty="0">
                <a:solidFill>
                  <a:srgbClr val="002060"/>
                </a:solidFill>
              </a:rPr>
              <a:t> </a:t>
            </a:r>
            <a:r>
              <a:rPr lang="en-US" sz="2800" dirty="0" err="1">
                <a:solidFill>
                  <a:srgbClr val="002060"/>
                </a:solidFill>
              </a:rPr>
              <a:t>thư</a:t>
            </a:r>
            <a:r>
              <a:rPr lang="en-US" sz="2800" dirty="0">
                <a:solidFill>
                  <a:srgbClr val="002060"/>
                </a:solidFill>
              </a:rPr>
              <a:t> </a:t>
            </a:r>
            <a:r>
              <a:rPr lang="en-US" sz="2800" dirty="0" err="1">
                <a:solidFill>
                  <a:srgbClr val="002060"/>
                </a:solidFill>
              </a:rPr>
              <a:t>giãn</a:t>
            </a:r>
            <a:r>
              <a:rPr lang="en-US" sz="2800" dirty="0">
                <a:solidFill>
                  <a:srgbClr val="002060"/>
                </a:solidFill>
              </a:rPr>
              <a:t> </a:t>
            </a:r>
            <a:r>
              <a:rPr lang="en-US" sz="2800" dirty="0" err="1">
                <a:solidFill>
                  <a:srgbClr val="002060"/>
                </a:solidFill>
              </a:rPr>
              <a:t>sau</a:t>
            </a:r>
            <a:r>
              <a:rPr lang="en-US" sz="2800" dirty="0">
                <a:solidFill>
                  <a:srgbClr val="002060"/>
                </a:solidFill>
              </a:rPr>
              <a:t> </a:t>
            </a:r>
            <a:r>
              <a:rPr lang="en-US" sz="2800" dirty="0" err="1">
                <a:solidFill>
                  <a:srgbClr val="002060"/>
                </a:solidFill>
              </a:rPr>
              <a:t>những</a:t>
            </a:r>
            <a:r>
              <a:rPr lang="en-US" sz="2800" dirty="0">
                <a:solidFill>
                  <a:srgbClr val="002060"/>
                </a:solidFill>
              </a:rPr>
              <a:t> </a:t>
            </a:r>
            <a:r>
              <a:rPr lang="en-US" sz="2800" dirty="0" err="1">
                <a:solidFill>
                  <a:srgbClr val="002060"/>
                </a:solidFill>
              </a:rPr>
              <a:t>giờ</a:t>
            </a:r>
            <a:r>
              <a:rPr lang="en-US" sz="2800" dirty="0">
                <a:solidFill>
                  <a:srgbClr val="002060"/>
                </a:solidFill>
              </a:rPr>
              <a:t> </a:t>
            </a:r>
            <a:r>
              <a:rPr lang="en-US" sz="2800" dirty="0" err="1">
                <a:solidFill>
                  <a:srgbClr val="002060"/>
                </a:solidFill>
              </a:rPr>
              <a:t>học</a:t>
            </a:r>
            <a:r>
              <a:rPr lang="en-US" sz="2800" dirty="0">
                <a:solidFill>
                  <a:srgbClr val="002060"/>
                </a:solidFill>
              </a:rPr>
              <a:t> </a:t>
            </a:r>
            <a:r>
              <a:rPr lang="en-US" sz="2800" dirty="0" err="1">
                <a:solidFill>
                  <a:srgbClr val="002060"/>
                </a:solidFill>
              </a:rPr>
              <a:t>căng</a:t>
            </a:r>
            <a:r>
              <a:rPr lang="en-US" sz="2800" dirty="0">
                <a:solidFill>
                  <a:srgbClr val="002060"/>
                </a:solidFill>
              </a:rPr>
              <a:t> </a:t>
            </a:r>
            <a:r>
              <a:rPr lang="en-US" sz="2800" dirty="0" err="1">
                <a:solidFill>
                  <a:srgbClr val="002060"/>
                </a:solidFill>
              </a:rPr>
              <a:t>thẳng</a:t>
            </a:r>
            <a:r>
              <a:rPr lang="en-US" sz="2800" dirty="0">
                <a:solidFill>
                  <a:srgbClr val="002060"/>
                </a:solidFill>
              </a:rPr>
              <a:t>. </a:t>
            </a:r>
            <a:r>
              <a:rPr lang="en-US" sz="2800" dirty="0" err="1">
                <a:solidFill>
                  <a:srgbClr val="002060"/>
                </a:solidFill>
              </a:rPr>
              <a:t>Em</a:t>
            </a:r>
            <a:r>
              <a:rPr lang="en-US" sz="2800" dirty="0">
                <a:solidFill>
                  <a:srgbClr val="002060"/>
                </a:solidFill>
              </a:rPr>
              <a:t> </a:t>
            </a:r>
            <a:r>
              <a:rPr lang="en-US" sz="2800" dirty="0" err="1">
                <a:solidFill>
                  <a:srgbClr val="002060"/>
                </a:solidFill>
              </a:rPr>
              <a:t>gấu</a:t>
            </a:r>
            <a:r>
              <a:rPr lang="en-US" sz="2800" dirty="0">
                <a:solidFill>
                  <a:srgbClr val="002060"/>
                </a:solidFill>
              </a:rPr>
              <a:t> </a:t>
            </a:r>
            <a:r>
              <a:rPr lang="en-US" sz="2800" dirty="0" err="1">
                <a:solidFill>
                  <a:srgbClr val="002060"/>
                </a:solidFill>
              </a:rPr>
              <a:t>còn</a:t>
            </a:r>
            <a:r>
              <a:rPr lang="en-US" sz="2800" dirty="0">
                <a:solidFill>
                  <a:srgbClr val="002060"/>
                </a:solidFill>
              </a:rPr>
              <a:t> </a:t>
            </a:r>
            <a:r>
              <a:rPr lang="en-US" sz="2800" dirty="0" err="1">
                <a:solidFill>
                  <a:srgbClr val="002060"/>
                </a:solidFill>
              </a:rPr>
              <a:t>là</a:t>
            </a:r>
            <a:r>
              <a:rPr lang="en-US" sz="2800" dirty="0">
                <a:solidFill>
                  <a:srgbClr val="002060"/>
                </a:solidFill>
              </a:rPr>
              <a:t> </a:t>
            </a:r>
            <a:r>
              <a:rPr lang="en-US" sz="2800" dirty="0" err="1">
                <a:solidFill>
                  <a:srgbClr val="002060"/>
                </a:solidFill>
              </a:rPr>
              <a:t>người</a:t>
            </a:r>
            <a:r>
              <a:rPr lang="en-US" sz="2800" dirty="0">
                <a:solidFill>
                  <a:srgbClr val="002060"/>
                </a:solidFill>
              </a:rPr>
              <a:t> </a:t>
            </a:r>
            <a:r>
              <a:rPr lang="en-US" sz="2800" dirty="0" err="1">
                <a:solidFill>
                  <a:srgbClr val="002060"/>
                </a:solidFill>
              </a:rPr>
              <a:t>luôn</a:t>
            </a:r>
            <a:r>
              <a:rPr lang="en-US" sz="2800" dirty="0">
                <a:solidFill>
                  <a:srgbClr val="002060"/>
                </a:solidFill>
              </a:rPr>
              <a:t> </a:t>
            </a:r>
            <a:r>
              <a:rPr lang="en-US" sz="2800" dirty="0" err="1">
                <a:solidFill>
                  <a:srgbClr val="002060"/>
                </a:solidFill>
              </a:rPr>
              <a:t>giữ</a:t>
            </a:r>
            <a:r>
              <a:rPr lang="en-US" sz="2800" dirty="0">
                <a:solidFill>
                  <a:srgbClr val="002060"/>
                </a:solidFill>
              </a:rPr>
              <a:t> </a:t>
            </a:r>
            <a:r>
              <a:rPr lang="en-US" sz="2800" dirty="0" err="1">
                <a:solidFill>
                  <a:srgbClr val="002060"/>
                </a:solidFill>
              </a:rPr>
              <a:t>những</a:t>
            </a:r>
            <a:r>
              <a:rPr lang="en-US" sz="2800" dirty="0">
                <a:solidFill>
                  <a:srgbClr val="002060"/>
                </a:solidFill>
              </a:rPr>
              <a:t> </a:t>
            </a:r>
            <a:r>
              <a:rPr lang="en-US" sz="2800" dirty="0" err="1">
                <a:solidFill>
                  <a:srgbClr val="002060"/>
                </a:solidFill>
              </a:rPr>
              <a:t>bí</a:t>
            </a:r>
            <a:r>
              <a:rPr lang="en-US" sz="2800" dirty="0">
                <a:solidFill>
                  <a:srgbClr val="002060"/>
                </a:solidFill>
              </a:rPr>
              <a:t> </a:t>
            </a:r>
            <a:r>
              <a:rPr lang="en-US" sz="2800" dirty="0" err="1">
                <a:solidFill>
                  <a:srgbClr val="002060"/>
                </a:solidFill>
              </a:rPr>
              <a:t>mật</a:t>
            </a:r>
            <a:r>
              <a:rPr lang="en-US" sz="2800" dirty="0">
                <a:solidFill>
                  <a:srgbClr val="002060"/>
                </a:solidFill>
              </a:rPr>
              <a:t> </a:t>
            </a:r>
            <a:r>
              <a:rPr lang="en-US" sz="2800" dirty="0" err="1">
                <a:solidFill>
                  <a:srgbClr val="002060"/>
                </a:solidFill>
              </a:rPr>
              <a:t>thầm</a:t>
            </a:r>
            <a:r>
              <a:rPr lang="en-US" sz="2800" dirty="0">
                <a:solidFill>
                  <a:srgbClr val="002060"/>
                </a:solidFill>
              </a:rPr>
              <a:t> </a:t>
            </a:r>
            <a:r>
              <a:rPr lang="en-US" sz="2800" dirty="0" err="1">
                <a:solidFill>
                  <a:srgbClr val="002060"/>
                </a:solidFill>
              </a:rPr>
              <a:t>kín</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mình</a:t>
            </a:r>
            <a:r>
              <a:rPr lang="en-US" sz="2800" dirty="0">
                <a:solidFill>
                  <a:srgbClr val="002060"/>
                </a:solidFill>
              </a:rPr>
              <a:t>. </a:t>
            </a:r>
            <a:r>
              <a:rPr lang="en-US" sz="2800" dirty="0" err="1">
                <a:solidFill>
                  <a:srgbClr val="002060"/>
                </a:solidFill>
              </a:rPr>
              <a:t>Mình</a:t>
            </a:r>
            <a:r>
              <a:rPr lang="en-US" sz="2800" dirty="0">
                <a:solidFill>
                  <a:srgbClr val="002060"/>
                </a:solidFill>
              </a:rPr>
              <a:t> </a:t>
            </a:r>
            <a:r>
              <a:rPr lang="en-US" sz="2800" dirty="0" err="1">
                <a:solidFill>
                  <a:srgbClr val="002060"/>
                </a:solidFill>
              </a:rPr>
              <a:t>rất</a:t>
            </a:r>
            <a:r>
              <a:rPr lang="en-US" sz="2800" dirty="0">
                <a:solidFill>
                  <a:srgbClr val="002060"/>
                </a:solidFill>
              </a:rPr>
              <a:t> </a:t>
            </a:r>
            <a:r>
              <a:rPr lang="en-US" sz="2800" dirty="0" err="1">
                <a:solidFill>
                  <a:srgbClr val="002060"/>
                </a:solidFill>
              </a:rPr>
              <a:t>yêu</a:t>
            </a:r>
            <a:r>
              <a:rPr lang="en-US" sz="2800" dirty="0">
                <a:solidFill>
                  <a:srgbClr val="002060"/>
                </a:solidFill>
              </a:rPr>
              <a:t> </a:t>
            </a:r>
            <a:r>
              <a:rPr lang="en-US" sz="2800" dirty="0" err="1">
                <a:solidFill>
                  <a:srgbClr val="002060"/>
                </a:solidFill>
              </a:rPr>
              <a:t>quý</a:t>
            </a:r>
            <a:r>
              <a:rPr lang="en-US" sz="2800" dirty="0">
                <a:solidFill>
                  <a:srgbClr val="002060"/>
                </a:solidFill>
              </a:rPr>
              <a:t> </a:t>
            </a:r>
            <a:r>
              <a:rPr lang="en-US" sz="2800" dirty="0" err="1">
                <a:solidFill>
                  <a:srgbClr val="002060"/>
                </a:solidFill>
              </a:rPr>
              <a:t>chú</a:t>
            </a:r>
            <a:r>
              <a:rPr lang="en-US" sz="2800" dirty="0">
                <a:solidFill>
                  <a:srgbClr val="002060"/>
                </a:solidFill>
              </a:rPr>
              <a:t> </a:t>
            </a:r>
            <a:r>
              <a:rPr lang="en-US" sz="2800" dirty="0" err="1">
                <a:solidFill>
                  <a:srgbClr val="002060"/>
                </a:solidFill>
              </a:rPr>
              <a:t>gấu</a:t>
            </a:r>
            <a:r>
              <a:rPr lang="en-US" sz="2800" dirty="0">
                <a:solidFill>
                  <a:srgbClr val="002060"/>
                </a:solidFill>
              </a:rPr>
              <a:t> </a:t>
            </a:r>
            <a:r>
              <a:rPr lang="en-US" sz="2800" dirty="0" err="1">
                <a:solidFill>
                  <a:srgbClr val="002060"/>
                </a:solidFill>
              </a:rPr>
              <a:t>bông</a:t>
            </a:r>
            <a:r>
              <a:rPr lang="en-US" sz="2800" dirty="0">
                <a:solidFill>
                  <a:srgbClr val="002060"/>
                </a:solidFill>
              </a:rPr>
              <a:t> </a:t>
            </a:r>
            <a:r>
              <a:rPr lang="en-US" sz="2800" dirty="0" err="1">
                <a:solidFill>
                  <a:srgbClr val="002060"/>
                </a:solidFill>
              </a:rPr>
              <a:t>này</a:t>
            </a:r>
            <a:r>
              <a:rPr lang="en-US" sz="2800" dirty="0">
                <a:solidFill>
                  <a:srgbClr val="002060"/>
                </a:solidFill>
              </a:rPr>
              <a:t>. </a:t>
            </a:r>
            <a:endParaRPr lang="en-US" altLang="en-US" sz="2800" dirty="0">
              <a:solidFill>
                <a:srgbClr val="002060"/>
              </a:solidFill>
              <a:cs typeface="Arial" panose="020B0604020202020204" pitchFamily="34" charset="0"/>
            </a:endParaRPr>
          </a:p>
        </p:txBody>
      </p:sp>
      <p:sp>
        <p:nvSpPr>
          <p:cNvPr id="26" name="Rectangle 9"/>
          <p:cNvSpPr>
            <a:spLocks noChangeArrowheads="1"/>
          </p:cNvSpPr>
          <p:nvPr/>
        </p:nvSpPr>
        <p:spPr bwMode="auto">
          <a:xfrm rot="721946">
            <a:off x="5344670" y="864348"/>
            <a:ext cx="4070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800" b="1" dirty="0">
                <a:solidFill>
                  <a:srgbClr val="FF0000"/>
                </a:solidFill>
                <a:latin typeface="Arial" panose="020B0604020202020204" pitchFamily="34" charset="0"/>
                <a:cs typeface="Arial" panose="020B0604020202020204" pitchFamily="34" charset="0"/>
              </a:rPr>
              <a:t>b. </a:t>
            </a:r>
            <a:r>
              <a:rPr lang="en-US" altLang="en-US" sz="2800" b="1" dirty="0" err="1">
                <a:solidFill>
                  <a:srgbClr val="FF0000"/>
                </a:solidFill>
                <a:latin typeface="Arial" panose="020B0604020202020204" pitchFamily="34" charset="0"/>
                <a:cs typeface="Arial" panose="020B0604020202020204" pitchFamily="34" charset="0"/>
              </a:rPr>
              <a:t>Kết</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bài</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mở</a:t>
            </a:r>
            <a:r>
              <a:rPr lang="en-US" altLang="en-US" sz="2800" b="1" dirty="0">
                <a:solidFill>
                  <a:srgbClr val="FF0000"/>
                </a:solidFill>
                <a:latin typeface="Arial" panose="020B0604020202020204" pitchFamily="34" charset="0"/>
                <a:cs typeface="Arial" panose="020B0604020202020204" pitchFamily="34" charset="0"/>
              </a:rPr>
              <a:t> </a:t>
            </a:r>
            <a:r>
              <a:rPr lang="en-US" altLang="en-US" sz="2800" b="1" dirty="0" err="1">
                <a:solidFill>
                  <a:srgbClr val="FF0000"/>
                </a:solidFill>
                <a:latin typeface="Arial" panose="020B0604020202020204" pitchFamily="34" charset="0"/>
                <a:cs typeface="Arial" panose="020B0604020202020204" pitchFamily="34" charset="0"/>
              </a:rPr>
              <a:t>rộng</a:t>
            </a:r>
            <a:r>
              <a:rPr lang="en-US" altLang="en-US" sz="2800" b="1" dirty="0">
                <a:solidFill>
                  <a:srgbClr val="FF0000"/>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66650" b="94500" l="55750" r="87800"/>
                    </a14:imgEffect>
                  </a14:imgLayer>
                </a14:imgProps>
              </a:ext>
              <a:ext uri="{28A0092B-C50C-407E-A947-70E740481C1C}">
                <a14:useLocalDpi xmlns:a14="http://schemas.microsoft.com/office/drawing/2010/main" val="0"/>
              </a:ext>
            </a:extLst>
          </a:blip>
          <a:srcRect l="56517" t="67261" r="12371" b="7259"/>
          <a:stretch/>
        </p:blipFill>
        <p:spPr>
          <a:xfrm>
            <a:off x="131095" y="4241730"/>
            <a:ext cx="3066125" cy="2511081"/>
          </a:xfrm>
          <a:prstGeom prst="rect">
            <a:avLst/>
          </a:prstGeom>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4">
                    <a14:imgEffect>
                      <a14:backgroundRemoval t="8600" b="41500" l="35350" r="58450"/>
                    </a14:imgEffect>
                  </a14:imgLayer>
                </a14:imgProps>
              </a:ext>
              <a:ext uri="{28A0092B-C50C-407E-A947-70E740481C1C}">
                <a14:useLocalDpi xmlns:a14="http://schemas.microsoft.com/office/drawing/2010/main" val="0"/>
              </a:ext>
            </a:extLst>
          </a:blip>
          <a:srcRect l="35219" t="8815" r="41234" b="58195"/>
          <a:stretch/>
        </p:blipFill>
        <p:spPr>
          <a:xfrm flipH="1">
            <a:off x="4155228" y="212049"/>
            <a:ext cx="1688164" cy="2365066"/>
          </a:xfrm>
          <a:prstGeom prst="rect">
            <a:avLst/>
          </a:prstGeom>
        </p:spPr>
      </p:pic>
    </p:spTree>
    <p:extLst>
      <p:ext uri="{BB962C8B-B14F-4D97-AF65-F5344CB8AC3E}">
        <p14:creationId xmlns:p14="http://schemas.microsoft.com/office/powerpoint/2010/main" val="2331146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par>
                                <p:cTn id="24" presetID="29"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ppt_x</p:attrName>
                                        </p:attrNameLst>
                                      </p:cBhvr>
                                      <p:tavLst>
                                        <p:tav tm="0">
                                          <p:val>
                                            <p:strVal val="#ppt_x-.2"/>
                                          </p:val>
                                        </p:tav>
                                        <p:tav tm="100000">
                                          <p:val>
                                            <p:strVal val="#ppt_x"/>
                                          </p:val>
                                        </p:tav>
                                      </p:tavLst>
                                    </p:anim>
                                    <p:anim calcmode="lin" valueType="num">
                                      <p:cBhvr>
                                        <p:cTn id="27"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4"/>
                                        </p:tgtEl>
                                      </p:cBhvr>
                                    </p:animEffect>
                                  </p:childTnLst>
                                </p:cTn>
                              </p:par>
                              <p:par>
                                <p:cTn id="29" presetID="47"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par>
                                <p:cTn id="34" presetID="29"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ppt_x</p:attrName>
                                        </p:attrNameLst>
                                      </p:cBhvr>
                                      <p:tavLst>
                                        <p:tav tm="0">
                                          <p:val>
                                            <p:strVal val="#ppt_x-.2"/>
                                          </p:val>
                                        </p:tav>
                                        <p:tav tm="100000">
                                          <p:val>
                                            <p:strVal val="#ppt_x"/>
                                          </p:val>
                                        </p:tav>
                                      </p:tavLst>
                                    </p:anim>
                                    <p:anim calcmode="lin" valueType="num">
                                      <p:cBhvr>
                                        <p:cTn id="37"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CD7E0DA-6ECA-4BB2-8498-E339BF1D2C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8560" y="786155"/>
            <a:ext cx="6998815" cy="5285690"/>
          </a:xfrm>
          <a:prstGeom prst="rect">
            <a:avLst/>
          </a:prstGeom>
        </p:spPr>
      </p:pic>
      <p:pic>
        <p:nvPicPr>
          <p:cNvPr id="9" name="图片 8">
            <a:extLst>
              <a:ext uri="{FF2B5EF4-FFF2-40B4-BE49-F238E27FC236}">
                <a16:creationId xmlns:a16="http://schemas.microsoft.com/office/drawing/2014/main" id="{6D66CC76-1F26-45A5-AF06-A603298A6B3B}"/>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0" y="0"/>
            <a:ext cx="7607968" cy="6858000"/>
          </a:xfrm>
          <a:prstGeom prst="rect">
            <a:avLst/>
          </a:prstGeom>
        </p:spPr>
      </p:pic>
      <p:sp>
        <p:nvSpPr>
          <p:cNvPr id="10" name="TextBox 9"/>
          <p:cNvSpPr txBox="1"/>
          <p:nvPr/>
        </p:nvSpPr>
        <p:spPr>
          <a:xfrm>
            <a:off x="126064" y="1957199"/>
            <a:ext cx="6479458" cy="3477875"/>
          </a:xfrm>
          <a:prstGeom prst="rect">
            <a:avLst/>
          </a:prstGeom>
          <a:noFill/>
        </p:spPr>
        <p:txBody>
          <a:bodyPr wrap="square" rtlCol="0">
            <a:spAutoFit/>
          </a:bodyPr>
          <a:lstStyle/>
          <a:p>
            <a:pPr eaLnBrk="0" hangingPunct="0"/>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Về</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nhà</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viết</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lại</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bài</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văn</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cho</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hoàn</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chỉnh</a:t>
            </a:r>
            <a:endParaRPr lang="en-US" altLang="en-US" sz="4400" b="1" dirty="0">
              <a:solidFill>
                <a:srgbClr val="002060"/>
              </a:solidFill>
              <a:latin typeface="Arial" panose="020B0604020202020204" pitchFamily="34" charset="0"/>
              <a:cs typeface="Arial" panose="020B0604020202020204" pitchFamily="34" charset="0"/>
            </a:endParaRPr>
          </a:p>
          <a:p>
            <a:pPr algn="just" eaLnBrk="0" hangingPunct="0"/>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Chuẩn</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bị</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dirty="0" err="1">
                <a:solidFill>
                  <a:srgbClr val="002060"/>
                </a:solidFill>
                <a:latin typeface="Arial" panose="020B0604020202020204" pitchFamily="34" charset="0"/>
                <a:cs typeface="Arial" panose="020B0604020202020204" pitchFamily="34" charset="0"/>
              </a:rPr>
              <a:t>bài</a:t>
            </a:r>
            <a:r>
              <a:rPr lang="en-US" altLang="en-US" sz="4400" b="1" dirty="0">
                <a:solidFill>
                  <a:srgbClr val="002060"/>
                </a:solidFill>
                <a:latin typeface="Arial" panose="020B0604020202020204" pitchFamily="34" charset="0"/>
                <a:cs typeface="Arial" panose="020B0604020202020204" pitchFamily="34" charset="0"/>
              </a:rPr>
              <a:t> </a:t>
            </a:r>
            <a:r>
              <a:rPr lang="en-US" altLang="en-US" sz="4400" b="1" i="1" dirty="0" err="1">
                <a:solidFill>
                  <a:srgbClr val="FF0000"/>
                </a:solidFill>
                <a:latin typeface="Arial" panose="020B0604020202020204" pitchFamily="34" charset="0"/>
                <a:cs typeface="Arial" panose="020B0604020202020204" pitchFamily="34" charset="0"/>
              </a:rPr>
              <a:t>Đoạn</a:t>
            </a:r>
            <a:r>
              <a:rPr lang="en-US" altLang="en-US" sz="4400" b="1" i="1" dirty="0">
                <a:solidFill>
                  <a:srgbClr val="FF0000"/>
                </a:solidFill>
                <a:latin typeface="Arial" panose="020B0604020202020204" pitchFamily="34" charset="0"/>
                <a:cs typeface="Arial" panose="020B0604020202020204" pitchFamily="34" charset="0"/>
              </a:rPr>
              <a:t> </a:t>
            </a:r>
            <a:r>
              <a:rPr lang="en-US" altLang="en-US" sz="4400" b="1" i="1" dirty="0" err="1">
                <a:solidFill>
                  <a:srgbClr val="FF0000"/>
                </a:solidFill>
                <a:latin typeface="Arial" panose="020B0604020202020204" pitchFamily="34" charset="0"/>
                <a:cs typeface="Arial" panose="020B0604020202020204" pitchFamily="34" charset="0"/>
              </a:rPr>
              <a:t>văn</a:t>
            </a:r>
            <a:r>
              <a:rPr lang="en-US" altLang="en-US" sz="4400" b="1" i="1" dirty="0">
                <a:solidFill>
                  <a:srgbClr val="FF0000"/>
                </a:solidFill>
                <a:latin typeface="Arial" panose="020B0604020202020204" pitchFamily="34" charset="0"/>
                <a:cs typeface="Arial" panose="020B0604020202020204" pitchFamily="34" charset="0"/>
              </a:rPr>
              <a:t> </a:t>
            </a:r>
            <a:r>
              <a:rPr lang="en-US" altLang="en-US" sz="4400" b="1" i="1" dirty="0" err="1">
                <a:solidFill>
                  <a:srgbClr val="FF0000"/>
                </a:solidFill>
                <a:latin typeface="Arial" panose="020B0604020202020204" pitchFamily="34" charset="0"/>
                <a:cs typeface="Arial" panose="020B0604020202020204" pitchFamily="34" charset="0"/>
              </a:rPr>
              <a:t>trong</a:t>
            </a:r>
            <a:r>
              <a:rPr lang="en-US" altLang="en-US" sz="4400" b="1" i="1" dirty="0">
                <a:solidFill>
                  <a:srgbClr val="FF0000"/>
                </a:solidFill>
                <a:latin typeface="Arial" panose="020B0604020202020204" pitchFamily="34" charset="0"/>
                <a:cs typeface="Arial" panose="020B0604020202020204" pitchFamily="34" charset="0"/>
              </a:rPr>
              <a:t> </a:t>
            </a:r>
            <a:r>
              <a:rPr lang="en-US" altLang="en-US" sz="4400" b="1" i="1" dirty="0" err="1">
                <a:solidFill>
                  <a:srgbClr val="FF0000"/>
                </a:solidFill>
                <a:latin typeface="Arial" panose="020B0604020202020204" pitchFamily="34" charset="0"/>
                <a:cs typeface="Arial" panose="020B0604020202020204" pitchFamily="34" charset="0"/>
              </a:rPr>
              <a:t>bài</a:t>
            </a:r>
            <a:r>
              <a:rPr lang="en-US" altLang="en-US" sz="4400" b="1" i="1" dirty="0">
                <a:solidFill>
                  <a:srgbClr val="FF0000"/>
                </a:solidFill>
                <a:latin typeface="Arial" panose="020B0604020202020204" pitchFamily="34" charset="0"/>
                <a:cs typeface="Arial" panose="020B0604020202020204" pitchFamily="34" charset="0"/>
              </a:rPr>
              <a:t> </a:t>
            </a:r>
            <a:r>
              <a:rPr lang="en-US" altLang="en-US" sz="4400" b="1" i="1" dirty="0" err="1">
                <a:solidFill>
                  <a:srgbClr val="FF0000"/>
                </a:solidFill>
                <a:latin typeface="Arial" panose="020B0604020202020204" pitchFamily="34" charset="0"/>
                <a:cs typeface="Arial" panose="020B0604020202020204" pitchFamily="34" charset="0"/>
              </a:rPr>
              <a:t>văn</a:t>
            </a:r>
            <a:r>
              <a:rPr lang="en-US" altLang="en-US" sz="4400" b="1" i="1" dirty="0">
                <a:solidFill>
                  <a:srgbClr val="FF0000"/>
                </a:solidFill>
                <a:latin typeface="Arial" panose="020B0604020202020204" pitchFamily="34" charset="0"/>
                <a:cs typeface="Arial" panose="020B0604020202020204" pitchFamily="34" charset="0"/>
              </a:rPr>
              <a:t> </a:t>
            </a:r>
            <a:r>
              <a:rPr lang="en-US" altLang="en-US" sz="4400" b="1" i="1" dirty="0" err="1">
                <a:solidFill>
                  <a:srgbClr val="FF0000"/>
                </a:solidFill>
                <a:latin typeface="Arial" panose="020B0604020202020204" pitchFamily="34" charset="0"/>
                <a:cs typeface="Arial" panose="020B0604020202020204" pitchFamily="34" charset="0"/>
              </a:rPr>
              <a:t>miêu</a:t>
            </a:r>
            <a:r>
              <a:rPr lang="en-US" altLang="en-US" sz="4400" b="1" i="1" dirty="0">
                <a:solidFill>
                  <a:srgbClr val="FF0000"/>
                </a:solidFill>
                <a:latin typeface="Arial" panose="020B0604020202020204" pitchFamily="34" charset="0"/>
                <a:cs typeface="Arial" panose="020B0604020202020204" pitchFamily="34" charset="0"/>
              </a:rPr>
              <a:t> </a:t>
            </a:r>
            <a:r>
              <a:rPr lang="en-US" altLang="en-US" sz="4400" b="1" i="1" dirty="0" err="1">
                <a:solidFill>
                  <a:srgbClr val="FF0000"/>
                </a:solidFill>
                <a:latin typeface="Arial" panose="020B0604020202020204" pitchFamily="34" charset="0"/>
                <a:cs typeface="Arial" panose="020B0604020202020204" pitchFamily="34" charset="0"/>
              </a:rPr>
              <a:t>tả</a:t>
            </a:r>
            <a:r>
              <a:rPr lang="en-US" altLang="en-US" sz="4400" b="1" i="1" dirty="0">
                <a:solidFill>
                  <a:srgbClr val="FF0000"/>
                </a:solidFill>
                <a:latin typeface="Arial" panose="020B0604020202020204" pitchFamily="34" charset="0"/>
                <a:cs typeface="Arial" panose="020B0604020202020204" pitchFamily="34" charset="0"/>
              </a:rPr>
              <a:t> </a:t>
            </a:r>
            <a:r>
              <a:rPr lang="en-US" altLang="en-US" sz="4400" b="1" i="1" dirty="0" err="1">
                <a:solidFill>
                  <a:srgbClr val="FF0000"/>
                </a:solidFill>
                <a:latin typeface="Arial" panose="020B0604020202020204" pitchFamily="34" charset="0"/>
                <a:cs typeface="Arial" panose="020B0604020202020204" pitchFamily="34" charset="0"/>
              </a:rPr>
              <a:t>đồ</a:t>
            </a:r>
            <a:r>
              <a:rPr lang="en-US" altLang="en-US" sz="4400" b="1" i="1" dirty="0">
                <a:solidFill>
                  <a:srgbClr val="FF0000"/>
                </a:solidFill>
                <a:latin typeface="Arial" panose="020B0604020202020204" pitchFamily="34" charset="0"/>
                <a:cs typeface="Arial" panose="020B0604020202020204" pitchFamily="34" charset="0"/>
              </a:rPr>
              <a:t> </a:t>
            </a:r>
            <a:r>
              <a:rPr lang="en-US" altLang="en-US" sz="4400" b="1" i="1" dirty="0" err="1">
                <a:solidFill>
                  <a:srgbClr val="FF0000"/>
                </a:solidFill>
                <a:latin typeface="Arial" panose="020B0604020202020204" pitchFamily="34" charset="0"/>
                <a:cs typeface="Arial" panose="020B0604020202020204" pitchFamily="34" charset="0"/>
              </a:rPr>
              <a:t>vật</a:t>
            </a:r>
            <a:r>
              <a:rPr lang="en-US" altLang="en-US" sz="4400" b="1" i="1" dirty="0">
                <a:solidFill>
                  <a:srgbClr val="FF0000"/>
                </a:solidFill>
                <a:latin typeface="Arial" panose="020B0604020202020204" pitchFamily="34" charset="0"/>
                <a:cs typeface="Arial" panose="020B0604020202020204" pitchFamily="34" charset="0"/>
              </a:rPr>
              <a:t>.</a:t>
            </a:r>
          </a:p>
        </p:txBody>
      </p:sp>
      <p:sp>
        <p:nvSpPr>
          <p:cNvPr id="13" name="文本框 13"/>
          <p:cNvSpPr txBox="1"/>
          <p:nvPr/>
        </p:nvSpPr>
        <p:spPr>
          <a:xfrm>
            <a:off x="259902" y="383332"/>
            <a:ext cx="3377848" cy="1569660"/>
          </a:xfrm>
          <a:prstGeom prst="rect">
            <a:avLst/>
          </a:prstGeom>
          <a:noFill/>
        </p:spPr>
        <p:txBody>
          <a:bodyPr wrap="none" rtlCol="0">
            <a:spAutoFit/>
          </a:bodyPr>
          <a:lstStyle/>
          <a:p>
            <a:r>
              <a:rPr lang="en-US" altLang="zh-CN" sz="9600" dirty="0" err="1">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Dặn</a:t>
            </a:r>
            <a:r>
              <a:rPr lang="en-US" altLang="zh-CN" sz="9600" dirty="0">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 </a:t>
            </a:r>
            <a:r>
              <a:rPr lang="en-US" altLang="zh-CN" sz="9600" dirty="0" err="1">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dò</a:t>
            </a:r>
            <a:endParaRPr lang="zh-CN" altLang="en-US" sz="9600" dirty="0">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endParaRPr>
          </a:p>
        </p:txBody>
      </p:sp>
    </p:spTree>
    <p:extLst>
      <p:ext uri="{BB962C8B-B14F-4D97-AF65-F5344CB8AC3E}">
        <p14:creationId xmlns:p14="http://schemas.microsoft.com/office/powerpoint/2010/main" val="991340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8000">
                                          <p:cBhvr additive="base">
                                            <p:cTn id="7" dur="1500" fill="hold"/>
                                            <p:tgtEl>
                                              <p:spTgt spid="2"/>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68976D6-880A-4660-A3FE-509ACB7E69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03B5CD2-F081-40C1-9AE4-F127AB340E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D56F045C-761F-4A61-B46A-A10CAE12374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10286" y="2553418"/>
            <a:ext cx="7013275" cy="2406771"/>
          </a:xfrm>
          <a:prstGeom prst="rect">
            <a:avLst/>
          </a:prstGeom>
        </p:spPr>
      </p:pic>
      <p:pic>
        <p:nvPicPr>
          <p:cNvPr id="13" name="图片 12">
            <a:extLst>
              <a:ext uri="{FF2B5EF4-FFF2-40B4-BE49-F238E27FC236}">
                <a16:creationId xmlns:a16="http://schemas.microsoft.com/office/drawing/2014/main" id="{7B6E3EB4-9010-4493-B64C-E347F683AEE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12192000" cy="3429000"/>
          </a:xfrm>
          <a:prstGeom prst="rect">
            <a:avLst/>
          </a:prstGeom>
        </p:spPr>
      </p:pic>
      <p:sp>
        <p:nvSpPr>
          <p:cNvPr id="14" name="文本框 13">
            <a:extLst>
              <a:ext uri="{FF2B5EF4-FFF2-40B4-BE49-F238E27FC236}">
                <a16:creationId xmlns:a16="http://schemas.microsoft.com/office/drawing/2014/main" id="{6C40DC7B-F161-4BC2-AAB4-EE4071F4C075}"/>
              </a:ext>
            </a:extLst>
          </p:cNvPr>
          <p:cNvSpPr txBox="1"/>
          <p:nvPr/>
        </p:nvSpPr>
        <p:spPr>
          <a:xfrm>
            <a:off x="3844533" y="3248971"/>
            <a:ext cx="4502934" cy="1015663"/>
          </a:xfrm>
          <a:prstGeom prst="rect">
            <a:avLst/>
          </a:prstGeom>
          <a:noFill/>
        </p:spPr>
        <p:txBody>
          <a:bodyPr wrap="none" rtlCol="0">
            <a:prstTxWarp prst="textChevron">
              <a:avLst/>
            </a:prstTxWarp>
            <a:spAutoFit/>
          </a:bodyPr>
          <a:lstStyle/>
          <a:p>
            <a:r>
              <a:rPr lang="en-US" altLang="zh-CN" sz="16600" dirty="0" err="1">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Chào</a:t>
            </a:r>
            <a:r>
              <a:rPr lang="en-US" altLang="zh-CN" sz="16600" dirty="0">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 </a:t>
            </a:r>
            <a:r>
              <a:rPr lang="en-US" altLang="zh-CN" sz="16600" dirty="0" err="1">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tạm</a:t>
            </a:r>
            <a:r>
              <a:rPr lang="en-US" altLang="zh-CN" sz="16600" dirty="0">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 </a:t>
            </a:r>
            <a:r>
              <a:rPr lang="en-US" altLang="zh-CN" sz="16600" dirty="0" err="1">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biệt</a:t>
            </a:r>
            <a:endParaRPr lang="zh-CN" altLang="en-US" sz="16600" dirty="0">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endParaRPr>
          </a:p>
        </p:txBody>
      </p:sp>
    </p:spTree>
    <p:extLst>
      <p:ext uri="{BB962C8B-B14F-4D97-AF65-F5344CB8AC3E}">
        <p14:creationId xmlns:p14="http://schemas.microsoft.com/office/powerpoint/2010/main" val="203145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8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58000">
                                          <p:cBhvr additive="base">
                                            <p:cTn id="11" dur="500" fill="hold"/>
                                            <p:tgtEl>
                                              <p:spTgt spid="13"/>
                                            </p:tgtEl>
                                            <p:attrNameLst>
                                              <p:attrName>ppt_x</p:attrName>
                                            </p:attrNameLst>
                                          </p:cBhvr>
                                          <p:tavLst>
                                            <p:tav tm="0">
                                              <p:val>
                                                <p:strVal val="#ppt_x"/>
                                              </p:val>
                                            </p:tav>
                                            <p:tav tm="100000">
                                              <p:val>
                                                <p:strVal val="#ppt_x"/>
                                              </p:val>
                                            </p:tav>
                                          </p:tavLst>
                                        </p:anim>
                                        <p:anim calcmode="lin" valueType="num" p14:bounceEnd="58000">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14:presetBounceEnd="58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58000">
                                          <p:cBhvr additive="base">
                                            <p:cTn id="16" dur="5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out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out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CB762E74-B482-47B4-8E18-DFE03873F237}"/>
              </a:ext>
            </a:extLst>
          </p:cNvPr>
          <p:cNvPicPr>
            <a:picLocks noChangeAspect="1"/>
          </p:cNvPicPr>
          <p:nvPr/>
        </p:nvPicPr>
        <p:blipFill>
          <a:blip r:embed="rId3"/>
          <a:stretch>
            <a:fillRect/>
          </a:stretch>
        </p:blipFill>
        <p:spPr>
          <a:xfrm rot="5400000">
            <a:off x="5524329" y="0"/>
            <a:ext cx="4993186" cy="6858000"/>
          </a:xfrm>
          <a:prstGeom prst="rect">
            <a:avLst/>
          </a:prstGeom>
        </p:spPr>
      </p:pic>
      <p:pic>
        <p:nvPicPr>
          <p:cNvPr id="14" name="图片 3"/>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0" y="0"/>
            <a:ext cx="7607968" cy="6858000"/>
          </a:xfrm>
          <a:prstGeom prst="rect">
            <a:avLst/>
          </a:prstGeom>
        </p:spPr>
      </p:pic>
      <p:sp>
        <p:nvSpPr>
          <p:cNvPr id="3" name="TextBox 2"/>
          <p:cNvSpPr txBox="1"/>
          <p:nvPr/>
        </p:nvSpPr>
        <p:spPr>
          <a:xfrm>
            <a:off x="304800" y="1641988"/>
            <a:ext cx="5850194" cy="2862322"/>
          </a:xfrm>
          <a:prstGeom prst="rect">
            <a:avLst/>
          </a:prstGeom>
          <a:noFill/>
        </p:spPr>
        <p:txBody>
          <a:bodyPr wrap="square" rtlCol="0">
            <a:spAutoFit/>
          </a:bodyPr>
          <a:lstStyle/>
          <a:p>
            <a:pPr algn="ctr"/>
            <a:r>
              <a:rPr lang="en-US" sz="6000" b="1" dirty="0" err="1">
                <a:solidFill>
                  <a:srgbClr val="FF4776"/>
                </a:solidFill>
                <a:latin typeface="Arial" panose="020B0604020202020204" pitchFamily="34" charset="0"/>
                <a:cs typeface="Arial" panose="020B0604020202020204" pitchFamily="34" charset="0"/>
              </a:rPr>
              <a:t>Em</a:t>
            </a:r>
            <a:r>
              <a:rPr lang="en-US" sz="6000" b="1" dirty="0">
                <a:solidFill>
                  <a:srgbClr val="FF4776"/>
                </a:solidFill>
                <a:latin typeface="Arial" panose="020B0604020202020204" pitchFamily="34" charset="0"/>
                <a:cs typeface="Arial" panose="020B0604020202020204" pitchFamily="34" charset="0"/>
              </a:rPr>
              <a:t> </a:t>
            </a:r>
            <a:r>
              <a:rPr lang="en-US" sz="6000" b="1" dirty="0" err="1">
                <a:solidFill>
                  <a:srgbClr val="FF4776"/>
                </a:solidFill>
                <a:latin typeface="Arial" panose="020B0604020202020204" pitchFamily="34" charset="0"/>
                <a:cs typeface="Arial" panose="020B0604020202020204" pitchFamily="34" charset="0"/>
              </a:rPr>
              <a:t>hãy</a:t>
            </a:r>
            <a:r>
              <a:rPr lang="en-US" sz="6000" b="1" dirty="0">
                <a:solidFill>
                  <a:srgbClr val="FF4776"/>
                </a:solidFill>
                <a:latin typeface="Arial" panose="020B0604020202020204" pitchFamily="34" charset="0"/>
                <a:cs typeface="Arial" panose="020B0604020202020204" pitchFamily="34" charset="0"/>
              </a:rPr>
              <a:t> </a:t>
            </a:r>
            <a:r>
              <a:rPr lang="en-US" sz="6000" b="1" dirty="0" err="1">
                <a:solidFill>
                  <a:srgbClr val="FF4776"/>
                </a:solidFill>
                <a:latin typeface="Arial" panose="020B0604020202020204" pitchFamily="34" charset="0"/>
                <a:cs typeface="Arial" panose="020B0604020202020204" pitchFamily="34" charset="0"/>
              </a:rPr>
              <a:t>nêu</a:t>
            </a:r>
            <a:r>
              <a:rPr lang="en-US" sz="6000" b="1" dirty="0">
                <a:solidFill>
                  <a:srgbClr val="FF4776"/>
                </a:solidFill>
                <a:latin typeface="Arial" panose="020B0604020202020204" pitchFamily="34" charset="0"/>
                <a:cs typeface="Arial" panose="020B0604020202020204" pitchFamily="34" charset="0"/>
              </a:rPr>
              <a:t> </a:t>
            </a:r>
            <a:r>
              <a:rPr lang="en-US" sz="6000" b="1" dirty="0" err="1">
                <a:solidFill>
                  <a:srgbClr val="FF4776"/>
                </a:solidFill>
                <a:latin typeface="Arial" panose="020B0604020202020204" pitchFamily="34" charset="0"/>
                <a:cs typeface="Arial" panose="020B0604020202020204" pitchFamily="34" charset="0"/>
              </a:rPr>
              <a:t>cấu</a:t>
            </a:r>
            <a:r>
              <a:rPr lang="en-US" sz="6000" b="1" dirty="0">
                <a:solidFill>
                  <a:srgbClr val="FF4776"/>
                </a:solidFill>
                <a:latin typeface="Arial" panose="020B0604020202020204" pitchFamily="34" charset="0"/>
                <a:cs typeface="Arial" panose="020B0604020202020204" pitchFamily="34" charset="0"/>
              </a:rPr>
              <a:t> </a:t>
            </a:r>
            <a:r>
              <a:rPr lang="en-US" sz="6000" b="1" dirty="0" err="1">
                <a:solidFill>
                  <a:srgbClr val="FF4776"/>
                </a:solidFill>
                <a:latin typeface="Arial" panose="020B0604020202020204" pitchFamily="34" charset="0"/>
                <a:cs typeface="Arial" panose="020B0604020202020204" pitchFamily="34" charset="0"/>
              </a:rPr>
              <a:t>tạo</a:t>
            </a:r>
            <a:r>
              <a:rPr lang="en-US" sz="6000" b="1" dirty="0">
                <a:solidFill>
                  <a:srgbClr val="FF4776"/>
                </a:solidFill>
                <a:latin typeface="Arial" panose="020B0604020202020204" pitchFamily="34" charset="0"/>
                <a:cs typeface="Arial" panose="020B0604020202020204" pitchFamily="34" charset="0"/>
              </a:rPr>
              <a:t> </a:t>
            </a:r>
            <a:r>
              <a:rPr lang="en-US" sz="6000" b="1" dirty="0" err="1">
                <a:solidFill>
                  <a:srgbClr val="FF4776"/>
                </a:solidFill>
                <a:latin typeface="Arial" panose="020B0604020202020204" pitchFamily="34" charset="0"/>
                <a:cs typeface="Arial" panose="020B0604020202020204" pitchFamily="34" charset="0"/>
              </a:rPr>
              <a:t>bài</a:t>
            </a:r>
            <a:r>
              <a:rPr lang="en-US" sz="6000" b="1" dirty="0">
                <a:solidFill>
                  <a:srgbClr val="FF4776"/>
                </a:solidFill>
                <a:latin typeface="Arial" panose="020B0604020202020204" pitchFamily="34" charset="0"/>
                <a:cs typeface="Arial" panose="020B0604020202020204" pitchFamily="34" charset="0"/>
              </a:rPr>
              <a:t> </a:t>
            </a:r>
            <a:r>
              <a:rPr lang="en-US" sz="6000" b="1" dirty="0" err="1">
                <a:solidFill>
                  <a:srgbClr val="FF4776"/>
                </a:solidFill>
                <a:latin typeface="Arial" panose="020B0604020202020204" pitchFamily="34" charset="0"/>
                <a:cs typeface="Arial" panose="020B0604020202020204" pitchFamily="34" charset="0"/>
              </a:rPr>
              <a:t>văn</a:t>
            </a:r>
            <a:r>
              <a:rPr lang="en-US" sz="6000" b="1" dirty="0">
                <a:solidFill>
                  <a:srgbClr val="FF4776"/>
                </a:solidFill>
                <a:latin typeface="Arial" panose="020B0604020202020204" pitchFamily="34" charset="0"/>
                <a:cs typeface="Arial" panose="020B0604020202020204" pitchFamily="34" charset="0"/>
              </a:rPr>
              <a:t> </a:t>
            </a:r>
            <a:r>
              <a:rPr lang="en-US" sz="6000" b="1" dirty="0" err="1">
                <a:solidFill>
                  <a:srgbClr val="FF4776"/>
                </a:solidFill>
                <a:latin typeface="Arial" panose="020B0604020202020204" pitchFamily="34" charset="0"/>
                <a:cs typeface="Arial" panose="020B0604020202020204" pitchFamily="34" charset="0"/>
              </a:rPr>
              <a:t>miêu</a:t>
            </a:r>
            <a:r>
              <a:rPr lang="en-US" sz="6000" b="1" dirty="0">
                <a:solidFill>
                  <a:srgbClr val="FF4776"/>
                </a:solidFill>
                <a:latin typeface="Arial" panose="020B0604020202020204" pitchFamily="34" charset="0"/>
                <a:cs typeface="Arial" panose="020B0604020202020204" pitchFamily="34" charset="0"/>
              </a:rPr>
              <a:t> </a:t>
            </a:r>
            <a:r>
              <a:rPr lang="en-US" sz="6000" b="1" dirty="0" err="1">
                <a:solidFill>
                  <a:srgbClr val="FF4776"/>
                </a:solidFill>
                <a:latin typeface="Arial" panose="020B0604020202020204" pitchFamily="34" charset="0"/>
                <a:cs typeface="Arial" panose="020B0604020202020204" pitchFamily="34" charset="0"/>
              </a:rPr>
              <a:t>tả</a:t>
            </a:r>
            <a:r>
              <a:rPr lang="en-US" sz="6000" b="1" dirty="0">
                <a:solidFill>
                  <a:srgbClr val="FF4776"/>
                </a:solidFill>
                <a:latin typeface="Arial" panose="020B0604020202020204" pitchFamily="34" charset="0"/>
                <a:cs typeface="Arial" panose="020B0604020202020204" pitchFamily="34" charset="0"/>
              </a:rPr>
              <a:t> </a:t>
            </a:r>
            <a:r>
              <a:rPr lang="en-US" sz="6000" b="1" dirty="0" err="1">
                <a:solidFill>
                  <a:srgbClr val="FF4776"/>
                </a:solidFill>
                <a:latin typeface="Arial" panose="020B0604020202020204" pitchFamily="34" charset="0"/>
                <a:cs typeface="Arial" panose="020B0604020202020204" pitchFamily="34" charset="0"/>
              </a:rPr>
              <a:t>đồ</a:t>
            </a:r>
            <a:r>
              <a:rPr lang="en-US" sz="6000" b="1" dirty="0">
                <a:solidFill>
                  <a:srgbClr val="FF4776"/>
                </a:solidFill>
                <a:latin typeface="Arial" panose="020B0604020202020204" pitchFamily="34" charset="0"/>
                <a:cs typeface="Arial" panose="020B0604020202020204" pitchFamily="34" charset="0"/>
              </a:rPr>
              <a:t> </a:t>
            </a:r>
            <a:r>
              <a:rPr lang="en-US" sz="6000" b="1" dirty="0" err="1">
                <a:solidFill>
                  <a:srgbClr val="FF4776"/>
                </a:solidFill>
                <a:latin typeface="Arial" panose="020B0604020202020204" pitchFamily="34" charset="0"/>
                <a:cs typeface="Arial" panose="020B0604020202020204" pitchFamily="34" charset="0"/>
              </a:rPr>
              <a:t>vật</a:t>
            </a:r>
            <a:r>
              <a:rPr lang="en-US" sz="6000" b="1" dirty="0">
                <a:solidFill>
                  <a:srgbClr val="FF4776"/>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3839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8000">
                                          <p:cBhvr additive="base">
                                            <p:cTn id="7" dur="1500" fill="hold"/>
                                            <p:tgtEl>
                                              <p:spTgt spid="18"/>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0-#ppt_w/2"/>
                                              </p:val>
                                            </p:tav>
                                            <p:tav tm="100000">
                                              <p:val>
                                                <p:strVal val="#ppt_x"/>
                                              </p:val>
                                            </p:tav>
                                          </p:tavLst>
                                        </p:anim>
                                        <p:anim calcmode="lin" valueType="num">
                                          <p:cBhvr additive="base">
                                            <p:cTn id="8" dur="1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22007"/>
            <a:ext cx="12192000" cy="6290185"/>
            <a:chOff x="0" y="322007"/>
            <a:chExt cx="12192000" cy="6290185"/>
          </a:xfrm>
        </p:grpSpPr>
        <p:sp>
          <p:nvSpPr>
            <p:cNvPr id="12" name="Rectangle 11"/>
            <p:cNvSpPr/>
            <p:nvPr/>
          </p:nvSpPr>
          <p:spPr>
            <a:xfrm>
              <a:off x="0" y="5899353"/>
              <a:ext cx="12192000" cy="712839"/>
            </a:xfrm>
            <a:prstGeom prst="rect">
              <a:avLst/>
            </a:prstGeom>
            <a:solidFill>
              <a:srgbClr val="A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13" name="Rectangle 12"/>
            <p:cNvSpPr/>
            <p:nvPr/>
          </p:nvSpPr>
          <p:spPr>
            <a:xfrm>
              <a:off x="0" y="5722374"/>
              <a:ext cx="12192000" cy="712839"/>
            </a:xfrm>
            <a:prstGeom prst="rect">
              <a:avLst/>
            </a:prstGeom>
            <a:solidFill>
              <a:srgbClr val="D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11" name="Rectangle 10"/>
            <p:cNvSpPr/>
            <p:nvPr/>
          </p:nvSpPr>
          <p:spPr>
            <a:xfrm>
              <a:off x="0" y="322007"/>
              <a:ext cx="12192000" cy="712839"/>
            </a:xfrm>
            <a:prstGeom prst="rect">
              <a:avLst/>
            </a:prstGeom>
            <a:solidFill>
              <a:srgbClr val="A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8" name="Rectangle 7"/>
            <p:cNvSpPr/>
            <p:nvPr/>
          </p:nvSpPr>
          <p:spPr>
            <a:xfrm>
              <a:off x="0" y="486697"/>
              <a:ext cx="12192000" cy="712839"/>
            </a:xfrm>
            <a:prstGeom prst="rect">
              <a:avLst/>
            </a:prstGeom>
            <a:solidFill>
              <a:srgbClr val="D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2" name="Rectangle 1"/>
            <p:cNvSpPr/>
            <p:nvPr/>
          </p:nvSpPr>
          <p:spPr>
            <a:xfrm>
              <a:off x="0" y="678426"/>
              <a:ext cx="12192000" cy="5565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388374" y="715212"/>
            <a:ext cx="11415252" cy="707886"/>
          </a:xfrm>
          <a:prstGeom prst="rect">
            <a:avLst/>
          </a:prstGeom>
          <a:noFill/>
        </p:spPr>
        <p:txBody>
          <a:bodyPr wrap="square" rtlCol="0">
            <a:spAutoFit/>
          </a:bodyPr>
          <a:lstStyle/>
          <a:p>
            <a:pPr algn="ctr"/>
            <a:r>
              <a:rPr lang="en-US" sz="4000" b="1" dirty="0" err="1">
                <a:solidFill>
                  <a:srgbClr val="002060"/>
                </a:solidFill>
                <a:latin typeface="Arial" panose="020B0604020202020204" pitchFamily="34" charset="0"/>
                <a:cs typeface="Arial" panose="020B0604020202020204" pitchFamily="34" charset="0"/>
              </a:rPr>
              <a:t>Cấu</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tạo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bài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văn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miêu</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tả</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đồ</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vật</a:t>
            </a:r>
            <a:endParaRPr lang="en-US" sz="4000" b="1" dirty="0">
              <a:solidFill>
                <a:srgbClr val="002060"/>
              </a:solidFill>
              <a:latin typeface="Arial" panose="020B0604020202020204" pitchFamily="34" charset="0"/>
              <a:cs typeface="Arial" panose="020B0604020202020204" pitchFamily="34" charset="0"/>
            </a:endParaRPr>
          </a:p>
        </p:txBody>
      </p:sp>
      <p:sp>
        <p:nvSpPr>
          <p:cNvPr id="15" name="TextBox 14"/>
          <p:cNvSpPr txBox="1"/>
          <p:nvPr/>
        </p:nvSpPr>
        <p:spPr>
          <a:xfrm>
            <a:off x="0" y="1476967"/>
            <a:ext cx="12192000" cy="2554545"/>
          </a:xfrm>
          <a:prstGeom prst="rect">
            <a:avLst/>
          </a:prstGeom>
          <a:noFill/>
        </p:spPr>
        <p:txBody>
          <a:bodyPr wrap="square" rtlCol="0">
            <a:spAutoFit/>
          </a:bodyPr>
          <a:lstStyle/>
          <a:p>
            <a:pPr algn="just"/>
            <a:r>
              <a:rPr lang="en-US" sz="3200" b="1" dirty="0">
                <a:solidFill>
                  <a:srgbClr val="FF0000"/>
                </a:solidFill>
                <a:latin typeface="Arial" panose="020B0604020202020204" pitchFamily="34" charset="0"/>
                <a:cs typeface="Arial" panose="020B0604020202020204" pitchFamily="34" charset="0"/>
              </a:rPr>
              <a:t>1/ </a:t>
            </a:r>
            <a:r>
              <a:rPr lang="en-US" sz="3200" b="1" dirty="0" err="1">
                <a:solidFill>
                  <a:srgbClr val="FF0000"/>
                </a:solidFill>
                <a:latin typeface="Arial" panose="020B0604020202020204" pitchFamily="34" charset="0"/>
                <a:cs typeface="Arial" panose="020B0604020202020204" pitchFamily="34" charset="0"/>
              </a:rPr>
              <a:t>Mở</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bài</a:t>
            </a:r>
            <a:r>
              <a:rPr lang="en-US" sz="3200" b="1" dirty="0">
                <a:solidFill>
                  <a:srgbClr val="FF000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Mở</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bài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trực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tiếp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hoặc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mở</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bài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gián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tiếp</a:t>
            </a:r>
            <a:endParaRPr lang="en-US" sz="3200" dirty="0">
              <a:solidFill>
                <a:srgbClr val="002060"/>
              </a:solidFill>
              <a:latin typeface="Arial" panose="020B0604020202020204" pitchFamily="34" charset="0"/>
              <a:cs typeface="Arial" panose="020B0604020202020204" pitchFamily="34" charset="0"/>
            </a:endParaRPr>
          </a:p>
          <a:p>
            <a:pPr algn="just"/>
            <a:r>
              <a:rPr lang="en-US" sz="3200" b="1" dirty="0">
                <a:solidFill>
                  <a:srgbClr val="FF0000"/>
                </a:solidFill>
                <a:latin typeface="Arial" panose="020B0604020202020204" pitchFamily="34" charset="0"/>
                <a:cs typeface="Arial" panose="020B0604020202020204" pitchFamily="34" charset="0"/>
              </a:rPr>
              <a:t>2/ </a:t>
            </a:r>
            <a:r>
              <a:rPr lang="en-US" sz="3200" b="1" dirty="0" err="1">
                <a:solidFill>
                  <a:srgbClr val="FF0000"/>
                </a:solidFill>
                <a:latin typeface="Arial" panose="020B0604020202020204" pitchFamily="34" charset="0"/>
                <a:cs typeface="Arial" panose="020B0604020202020204" pitchFamily="34" charset="0"/>
              </a:rPr>
              <a:t>Thân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bài</a:t>
            </a:r>
            <a:r>
              <a:rPr lang="en-US" sz="3200" b="1" dirty="0">
                <a:solidFill>
                  <a:srgbClr val="FF0000"/>
                </a:solidFill>
                <a:latin typeface="Arial" panose="020B0604020202020204" pitchFamily="34" charset="0"/>
                <a:cs typeface="Arial" panose="020B0604020202020204" pitchFamily="34" charset="0"/>
              </a:rPr>
              <a:t>: </a:t>
            </a:r>
          </a:p>
          <a:p>
            <a:pPr algn="just"/>
            <a:r>
              <a:rPr lang="en-US" sz="3200" b="1" dirty="0">
                <a:solidFill>
                  <a:srgbClr val="002060"/>
                </a:solidFill>
                <a:latin typeface="Arial" panose="020B0604020202020204" pitchFamily="34" charset="0"/>
                <a:cs typeface="Arial" panose="020B0604020202020204" pitchFamily="34" charset="0"/>
              </a:rPr>
              <a:t>	+ </a:t>
            </a:r>
            <a:r>
              <a:rPr lang="en-US" sz="3200" b="1" dirty="0" err="1">
                <a:solidFill>
                  <a:srgbClr val="002060"/>
                </a:solidFill>
                <a:latin typeface="Arial" panose="020B0604020202020204" pitchFamily="34" charset="0"/>
                <a:cs typeface="Arial" panose="020B0604020202020204" pitchFamily="34" charset="0"/>
              </a:rPr>
              <a:t>Tả</a:t>
            </a:r>
            <a:r>
              <a:rPr lang="en-US" sz="3200" b="1" dirty="0">
                <a:solidFill>
                  <a:srgbClr val="002060"/>
                </a:solidFill>
                <a:latin typeface="Arial" panose="020B0604020202020204" pitchFamily="34" charset="0"/>
                <a:cs typeface="Arial" panose="020B0604020202020204" pitchFamily="34" charset="0"/>
              </a:rPr>
              <a:t> bao </a:t>
            </a:r>
            <a:r>
              <a:rPr lang="en-US" sz="3200" b="1" dirty="0" err="1">
                <a:solidFill>
                  <a:srgbClr val="002060"/>
                </a:solidFill>
                <a:latin typeface="Arial" panose="020B0604020202020204" pitchFamily="34" charset="0"/>
                <a:cs typeface="Arial" panose="020B0604020202020204" pitchFamily="34" charset="0"/>
              </a:rPr>
              <a:t>quát</a:t>
            </a:r>
            <a:r>
              <a:rPr lang="en-US" sz="3200" b="1"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ngoài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trong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xuống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dưới</a:t>
            </a:r>
            <a:r>
              <a:rPr lang="en-US" sz="3200" dirty="0">
                <a:solidFill>
                  <a:srgbClr val="002060"/>
                </a:solidFill>
                <a:latin typeface="Arial" panose="020B0604020202020204" pitchFamily="34" charset="0"/>
                <a:cs typeface="Arial" panose="020B0604020202020204" pitchFamily="34" charset="0"/>
              </a:rPr>
              <a:t>.</a:t>
            </a:r>
          </a:p>
          <a:p>
            <a:pPr algn="just"/>
            <a:r>
              <a:rPr lang="en-US" sz="3200" b="1" dirty="0">
                <a:solidFill>
                  <a:srgbClr val="002060"/>
                </a:solidFill>
                <a:latin typeface="Arial" panose="020B0604020202020204" pitchFamily="34" charset="0"/>
                <a:cs typeface="Arial" panose="020B0604020202020204" pitchFamily="34" charset="0"/>
              </a:rPr>
              <a:t>	+ </a:t>
            </a:r>
            <a:r>
              <a:rPr lang="en-US" sz="3200" b="1" dirty="0" err="1">
                <a:solidFill>
                  <a:srgbClr val="002060"/>
                </a:solidFill>
                <a:latin typeface="Arial" panose="020B0604020202020204" pitchFamily="34" charset="0"/>
                <a:cs typeface="Arial" panose="020B0604020202020204" pitchFamily="34" charset="0"/>
              </a:rPr>
              <a:t>Tả</a:t>
            </a:r>
            <a:r>
              <a:rPr lang="en-US" sz="3200" b="1" dirty="0">
                <a:solidFill>
                  <a:srgbClr val="002060"/>
                </a:solidFill>
                <a:latin typeface="Arial" panose="020B0604020202020204" pitchFamily="34" charset="0"/>
                <a:cs typeface="Arial" panose="020B0604020202020204" pitchFamily="34" charset="0"/>
              </a:rPr>
              <a:t> chi </a:t>
            </a:r>
            <a:r>
              <a:rPr lang="en-US" sz="3200" b="1" dirty="0" err="1">
                <a:solidFill>
                  <a:srgbClr val="002060"/>
                </a:solidFill>
                <a:latin typeface="Arial" panose="020B0604020202020204" pitchFamily="34" charset="0"/>
                <a:cs typeface="Arial" panose="020B0604020202020204" pitchFamily="34" charset="0"/>
              </a:rPr>
              <a:t>tiết</a:t>
            </a:r>
            <a:r>
              <a:rPr lang="en-US" sz="3200" b="1"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chọn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những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bộ</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phận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có</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đặc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điểm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nổi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bật</a:t>
            </a:r>
            <a:r>
              <a:rPr lang="en-US" sz="3200" dirty="0">
                <a:solidFill>
                  <a:srgbClr val="002060"/>
                </a:solidFill>
                <a:latin typeface="Arial" panose="020B0604020202020204" pitchFamily="34" charset="0"/>
                <a:cs typeface="Arial" panose="020B0604020202020204" pitchFamily="34" charset="0"/>
              </a:rPr>
              <a:t>. </a:t>
            </a:r>
          </a:p>
          <a:p>
            <a:pPr algn="just"/>
            <a:r>
              <a:rPr lang="en-US" sz="3200" b="1" dirty="0">
                <a:solidFill>
                  <a:srgbClr val="FF0000"/>
                </a:solidFill>
                <a:latin typeface="Arial" panose="020B0604020202020204" pitchFamily="34" charset="0"/>
                <a:cs typeface="Arial" panose="020B0604020202020204" pitchFamily="34" charset="0"/>
              </a:rPr>
              <a:t>3/ </a:t>
            </a:r>
            <a:r>
              <a:rPr lang="en-US" sz="3200" b="1" dirty="0" err="1">
                <a:solidFill>
                  <a:srgbClr val="FF0000"/>
                </a:solidFill>
                <a:latin typeface="Arial" panose="020B0604020202020204" pitchFamily="34" charset="0"/>
                <a:cs typeface="Arial" panose="020B0604020202020204" pitchFamily="34" charset="0"/>
              </a:rPr>
              <a:t>Kết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bài</a:t>
            </a:r>
            <a:r>
              <a:rPr lang="en-US" sz="3200" b="1" dirty="0">
                <a:solidFill>
                  <a:srgbClr val="FF000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Kết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bài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mở</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rộng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hoặc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kết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bài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không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mở</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rộng</a:t>
            </a:r>
            <a:r>
              <a:rPr lang="en-US" sz="3200" dirty="0">
                <a:solidFill>
                  <a:srgbClr val="002060"/>
                </a:solidFill>
                <a:latin typeface="Arial" panose="020B0604020202020204" pitchFamily="34" charset="0"/>
                <a:cs typeface="Arial" panose="020B0604020202020204" pitchFamily="34" charset="0"/>
              </a:rPr>
              <a:t>. </a:t>
            </a:r>
          </a:p>
        </p:txBody>
      </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backgroundRemoval t="33700" b="48750" l="71200" r="90850"/>
                    </a14:imgEffect>
                  </a14:imgLayer>
                </a14:imgProps>
              </a:ext>
              <a:ext uri="{28A0092B-C50C-407E-A947-70E740481C1C}">
                <a14:useLocalDpi xmlns:a14="http://schemas.microsoft.com/office/drawing/2010/main" val="0"/>
              </a:ext>
            </a:extLst>
          </a:blip>
          <a:srcRect l="70501" t="33119" r="7707" b="50394"/>
          <a:stretch/>
        </p:blipFill>
        <p:spPr>
          <a:xfrm rot="1147580">
            <a:off x="9576177" y="4318063"/>
            <a:ext cx="2536723" cy="1919230"/>
          </a:xfrm>
          <a:prstGeom prst="rect">
            <a:avLst/>
          </a:prstGeom>
        </p:spPr>
      </p:pic>
      <p:pic>
        <p:nvPicPr>
          <p:cNvPr id="18" name="Picture 17"/>
          <p:cNvPicPr>
            <a:picLocks noChangeAspect="1"/>
          </p:cNvPicPr>
          <p:nvPr/>
        </p:nvPicPr>
        <p:blipFill rotWithShape="1">
          <a:blip r:embed="rId5">
            <a:extLst>
              <a:ext uri="{BEBA8EAE-BF5A-486C-A8C5-ECC9F3942E4B}">
                <a14:imgProps xmlns:a14="http://schemas.microsoft.com/office/drawing/2010/main">
                  <a14:imgLayer r:embed="rId4">
                    <a14:imgEffect>
                      <a14:backgroundRemoval t="42950" b="77050" l="6450" r="37100"/>
                    </a14:imgEffect>
                  </a14:imgLayer>
                </a14:imgProps>
              </a:ext>
              <a:ext uri="{28A0092B-C50C-407E-A947-70E740481C1C}">
                <a14:useLocalDpi xmlns:a14="http://schemas.microsoft.com/office/drawing/2010/main" val="0"/>
              </a:ext>
            </a:extLst>
          </a:blip>
          <a:srcRect l="6004" t="42254" r="62599" b="22939"/>
          <a:stretch/>
        </p:blipFill>
        <p:spPr>
          <a:xfrm rot="821804">
            <a:off x="4491197" y="3805223"/>
            <a:ext cx="2676468" cy="2967080"/>
          </a:xfrm>
          <a:prstGeom prst="rect">
            <a:avLst/>
          </a:prstGeom>
        </p:spPr>
      </p:pic>
      <p:pic>
        <p:nvPicPr>
          <p:cNvPr id="19" name="Picture 18"/>
          <p:cNvPicPr>
            <a:picLocks noChangeAspect="1"/>
          </p:cNvPicPr>
          <p:nvPr/>
        </p:nvPicPr>
        <p:blipFill rotWithShape="1">
          <a:blip r:embed="rId6">
            <a:extLst>
              <a:ext uri="{BEBA8EAE-BF5A-486C-A8C5-ECC9F3942E4B}">
                <a14:imgProps xmlns:a14="http://schemas.microsoft.com/office/drawing/2010/main">
                  <a14:imgLayer r:embed="rId4">
                    <a14:imgEffect>
                      <a14:backgroundRemoval t="18300" b="31900" l="69550" r="94500">
                        <a14:foregroundMark x1="73450" y1="26450" x2="87800" y2="22600"/>
                        <a14:foregroundMark x1="74750" y1="24100" x2="86050" y2="24950"/>
                        <a14:foregroundMark x1="83350" y1="27250" x2="85650" y2="25500"/>
                      </a14:backgroundRemoval>
                    </a14:imgEffect>
                  </a14:imgLayer>
                </a14:imgProps>
              </a:ext>
              <a:ext uri="{28A0092B-C50C-407E-A947-70E740481C1C}">
                <a14:useLocalDpi xmlns:a14="http://schemas.microsoft.com/office/drawing/2010/main" val="0"/>
              </a:ext>
            </a:extLst>
          </a:blip>
          <a:srcRect l="69570" t="18065" r="5770" b="68387"/>
          <a:stretch/>
        </p:blipFill>
        <p:spPr>
          <a:xfrm rot="1168475">
            <a:off x="340139" y="4343444"/>
            <a:ext cx="2459922" cy="1351525"/>
          </a:xfrm>
          <a:prstGeom prst="rect">
            <a:avLst/>
          </a:prstGeom>
        </p:spPr>
      </p:pic>
      <p:pic>
        <p:nvPicPr>
          <p:cNvPr id="21" name="Picture 20"/>
          <p:cNvPicPr>
            <a:picLocks noChangeAspect="1"/>
          </p:cNvPicPr>
          <p:nvPr/>
        </p:nvPicPr>
        <p:blipFill rotWithShape="1">
          <a:blip r:embed="rId7">
            <a:extLst>
              <a:ext uri="{BEBA8EAE-BF5A-486C-A8C5-ECC9F3942E4B}">
                <a14:imgProps xmlns:a14="http://schemas.microsoft.com/office/drawing/2010/main">
                  <a14:imgLayer r:embed="rId4">
                    <a14:imgEffect>
                      <a14:backgroundRemoval t="44650" b="77200" l="37750" r="61900"/>
                    </a14:imgEffect>
                  </a14:imgLayer>
                </a14:imgProps>
              </a:ext>
              <a:ext uri="{28A0092B-C50C-407E-A947-70E740481C1C}">
                <a14:useLocalDpi xmlns:a14="http://schemas.microsoft.com/office/drawing/2010/main" val="0"/>
              </a:ext>
            </a:extLst>
          </a:blip>
          <a:srcRect l="37312" t="44373" r="38028" b="22366"/>
          <a:stretch/>
        </p:blipFill>
        <p:spPr>
          <a:xfrm rot="20041598">
            <a:off x="7740003" y="4262546"/>
            <a:ext cx="2035623" cy="2745721"/>
          </a:xfrm>
          <a:prstGeom prst="rect">
            <a:avLst/>
          </a:prstGeom>
        </p:spPr>
      </p:pic>
      <p:pic>
        <p:nvPicPr>
          <p:cNvPr id="22" name="Picture 21"/>
          <p:cNvPicPr>
            <a:picLocks noChangeAspect="1"/>
          </p:cNvPicPr>
          <p:nvPr/>
        </p:nvPicPr>
        <p:blipFill rotWithShape="1">
          <a:blip r:embed="rId8">
            <a:extLst>
              <a:ext uri="{BEBA8EAE-BF5A-486C-A8C5-ECC9F3942E4B}">
                <a14:imgProps xmlns:a14="http://schemas.microsoft.com/office/drawing/2010/main">
                  <a14:imgLayer r:embed="rId4">
                    <a14:imgEffect>
                      <a14:backgroundRemoval t="77550" b="89650" l="44700" r="94850"/>
                    </a14:imgEffect>
                  </a14:imgLayer>
                </a14:imgProps>
              </a:ext>
              <a:ext uri="{28A0092B-C50C-407E-A947-70E740481C1C}">
                <a14:useLocalDpi xmlns:a14="http://schemas.microsoft.com/office/drawing/2010/main" val="0"/>
              </a:ext>
            </a:extLst>
          </a:blip>
          <a:srcRect l="45126" t="77419" r="5228" b="8961"/>
          <a:stretch/>
        </p:blipFill>
        <p:spPr>
          <a:xfrm rot="19562130">
            <a:off x="1595636" y="5469764"/>
            <a:ext cx="2974337" cy="815982"/>
          </a:xfrm>
          <a:prstGeom prst="rect">
            <a:avLst/>
          </a:prstGeom>
        </p:spPr>
      </p:pic>
    </p:spTree>
    <p:extLst>
      <p:ext uri="{BB962C8B-B14F-4D97-AF65-F5344CB8AC3E}">
        <p14:creationId xmlns:p14="http://schemas.microsoft.com/office/powerpoint/2010/main" val="111504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48A4C46-E1CB-4B2E-A291-7F0DF52756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6030" y="969051"/>
            <a:ext cx="6316003" cy="4919898"/>
          </a:xfrm>
          <a:prstGeom prst="rect">
            <a:avLst/>
          </a:prstGeom>
        </p:spPr>
      </p:pic>
      <p:pic>
        <p:nvPicPr>
          <p:cNvPr id="4" name="图片 3">
            <a:extLst>
              <a:ext uri="{FF2B5EF4-FFF2-40B4-BE49-F238E27FC236}">
                <a16:creationId xmlns:a16="http://schemas.microsoft.com/office/drawing/2014/main" id="{A31FF95F-E201-40C7-91A3-7C8C85B7DA15}"/>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rot="10800000">
            <a:off x="4584032" y="0"/>
            <a:ext cx="7607968" cy="6858000"/>
          </a:xfrm>
          <a:prstGeom prst="rect">
            <a:avLst/>
          </a:prstGeom>
        </p:spPr>
      </p:pic>
      <p:sp>
        <p:nvSpPr>
          <p:cNvPr id="10" name="TextBox 9"/>
          <p:cNvSpPr txBox="1"/>
          <p:nvPr/>
        </p:nvSpPr>
        <p:spPr>
          <a:xfrm>
            <a:off x="6037942" y="1676167"/>
            <a:ext cx="5648868" cy="2862322"/>
          </a:xfrm>
          <a:prstGeom prst="rect">
            <a:avLst/>
          </a:prstGeom>
          <a:noFill/>
        </p:spPr>
        <p:txBody>
          <a:bodyPr wrap="square" rtlCol="0">
            <a:spAutoFit/>
          </a:bodyPr>
          <a:lstStyle/>
          <a:p>
            <a:pPr algn="ctr"/>
            <a:r>
              <a:rPr lang="en-US" altLang="en-US" sz="6000" b="1" dirty="0">
                <a:solidFill>
                  <a:schemeClr val="accent2"/>
                </a:solidFill>
                <a:latin typeface="Arial" panose="020B0604020202020204" pitchFamily="34" charset="0"/>
                <a:cs typeface="Arial" panose="020B0604020202020204" pitchFamily="34" charset="0"/>
              </a:rPr>
              <a:t>Khi </a:t>
            </a:r>
            <a:r>
              <a:rPr lang="en-US" altLang="en-US" sz="6000" b="1" dirty="0" err="1">
                <a:solidFill>
                  <a:schemeClr val="accent2"/>
                </a:solidFill>
                <a:latin typeface="Arial" panose="020B0604020202020204" pitchFamily="34" charset="0"/>
                <a:cs typeface="Arial" panose="020B0604020202020204" pitchFamily="34" charset="0"/>
              </a:rPr>
              <a:t>quan</a:t>
            </a:r>
            <a:r>
              <a:rPr lang="en-US" altLang="en-US" sz="6000" b="1" dirty="0">
                <a:solidFill>
                  <a:schemeClr val="accent2"/>
                </a:solidFill>
                <a:latin typeface="Arial" panose="020B0604020202020204" pitchFamily="34" charset="0"/>
                <a:cs typeface="Arial" panose="020B0604020202020204" pitchFamily="34" charset="0"/>
              </a:rPr>
              <a:t> </a:t>
            </a:r>
            <a:r>
              <a:rPr lang="en-US" altLang="en-US" sz="6000" b="1" dirty="0" err="1">
                <a:solidFill>
                  <a:schemeClr val="accent2"/>
                </a:solidFill>
                <a:latin typeface="Arial" panose="020B0604020202020204" pitchFamily="34" charset="0"/>
                <a:cs typeface="Arial" panose="020B0604020202020204" pitchFamily="34" charset="0"/>
              </a:rPr>
              <a:t>sát</a:t>
            </a:r>
            <a:r>
              <a:rPr lang="en-US" altLang="en-US" sz="6000" b="1" dirty="0">
                <a:solidFill>
                  <a:schemeClr val="accent2"/>
                </a:solidFill>
                <a:latin typeface="Arial" panose="020B0604020202020204" pitchFamily="34" charset="0"/>
                <a:cs typeface="Arial" panose="020B0604020202020204" pitchFamily="34" charset="0"/>
              </a:rPr>
              <a:t> </a:t>
            </a:r>
            <a:r>
              <a:rPr lang="en-US" altLang="en-US" sz="6000" b="1" dirty="0" err="1">
                <a:solidFill>
                  <a:schemeClr val="accent2"/>
                </a:solidFill>
                <a:latin typeface="Arial" panose="020B0604020202020204" pitchFamily="34" charset="0"/>
                <a:cs typeface="Arial" panose="020B0604020202020204" pitchFamily="34" charset="0"/>
              </a:rPr>
              <a:t>đồ</a:t>
            </a:r>
            <a:r>
              <a:rPr lang="en-US" altLang="en-US" sz="6000" b="1" dirty="0">
                <a:solidFill>
                  <a:schemeClr val="accent2"/>
                </a:solidFill>
                <a:latin typeface="Arial" panose="020B0604020202020204" pitchFamily="34" charset="0"/>
                <a:cs typeface="Arial" panose="020B0604020202020204" pitchFamily="34" charset="0"/>
              </a:rPr>
              <a:t> </a:t>
            </a:r>
            <a:r>
              <a:rPr lang="en-US" altLang="en-US" sz="6000" b="1" dirty="0" err="1">
                <a:solidFill>
                  <a:schemeClr val="accent2"/>
                </a:solidFill>
                <a:latin typeface="Arial" panose="020B0604020202020204" pitchFamily="34" charset="0"/>
                <a:cs typeface="Arial" panose="020B0604020202020204" pitchFamily="34" charset="0"/>
              </a:rPr>
              <a:t>vật</a:t>
            </a:r>
            <a:r>
              <a:rPr lang="en-US" altLang="en-US" sz="6000" b="1" dirty="0">
                <a:solidFill>
                  <a:schemeClr val="accent2"/>
                </a:solidFill>
                <a:latin typeface="Arial" panose="020B0604020202020204" pitchFamily="34" charset="0"/>
                <a:cs typeface="Arial" panose="020B0604020202020204" pitchFamily="34" charset="0"/>
              </a:rPr>
              <a:t> </a:t>
            </a:r>
            <a:r>
              <a:rPr lang="en-US" altLang="en-US" sz="6000" b="1" dirty="0" err="1">
                <a:solidFill>
                  <a:schemeClr val="accent2"/>
                </a:solidFill>
                <a:latin typeface="Arial" panose="020B0604020202020204" pitchFamily="34" charset="0"/>
                <a:cs typeface="Arial" panose="020B0604020202020204" pitchFamily="34" charset="0"/>
              </a:rPr>
              <a:t>cần</a:t>
            </a:r>
            <a:r>
              <a:rPr lang="en-US" altLang="en-US" sz="6000" b="1" dirty="0">
                <a:solidFill>
                  <a:schemeClr val="accent2"/>
                </a:solidFill>
                <a:latin typeface="Arial" panose="020B0604020202020204" pitchFamily="34" charset="0"/>
                <a:cs typeface="Arial" panose="020B0604020202020204" pitchFamily="34" charset="0"/>
              </a:rPr>
              <a:t> </a:t>
            </a:r>
            <a:r>
              <a:rPr lang="en-US" altLang="en-US" sz="6000" b="1" dirty="0" err="1">
                <a:solidFill>
                  <a:schemeClr val="accent2"/>
                </a:solidFill>
                <a:latin typeface="Arial" panose="020B0604020202020204" pitchFamily="34" charset="0"/>
                <a:cs typeface="Arial" panose="020B0604020202020204" pitchFamily="34" charset="0"/>
              </a:rPr>
              <a:t>chú</a:t>
            </a:r>
            <a:r>
              <a:rPr lang="en-US" altLang="en-US" sz="6000" b="1" dirty="0">
                <a:solidFill>
                  <a:schemeClr val="accent2"/>
                </a:solidFill>
                <a:latin typeface="Arial" panose="020B0604020202020204" pitchFamily="34" charset="0"/>
                <a:cs typeface="Arial" panose="020B0604020202020204" pitchFamily="34" charset="0"/>
              </a:rPr>
              <a:t> ý </a:t>
            </a:r>
            <a:r>
              <a:rPr lang="en-US" altLang="en-US" sz="6000" b="1" dirty="0" err="1">
                <a:solidFill>
                  <a:schemeClr val="accent2"/>
                </a:solidFill>
                <a:latin typeface="Arial" panose="020B0604020202020204" pitchFamily="34" charset="0"/>
                <a:cs typeface="Arial" panose="020B0604020202020204" pitchFamily="34" charset="0"/>
              </a:rPr>
              <a:t>những</a:t>
            </a:r>
            <a:r>
              <a:rPr lang="en-US" altLang="en-US" sz="6000" b="1" dirty="0">
                <a:solidFill>
                  <a:schemeClr val="accent2"/>
                </a:solidFill>
                <a:latin typeface="Arial" panose="020B0604020202020204" pitchFamily="34" charset="0"/>
                <a:cs typeface="Arial" panose="020B0604020202020204" pitchFamily="34" charset="0"/>
              </a:rPr>
              <a:t> </a:t>
            </a:r>
            <a:r>
              <a:rPr lang="en-US" altLang="en-US" sz="6000" b="1" dirty="0" err="1">
                <a:solidFill>
                  <a:schemeClr val="accent2"/>
                </a:solidFill>
                <a:latin typeface="Arial" panose="020B0604020202020204" pitchFamily="34" charset="0"/>
                <a:cs typeface="Arial" panose="020B0604020202020204" pitchFamily="34" charset="0"/>
              </a:rPr>
              <a:t>gì</a:t>
            </a:r>
            <a:r>
              <a:rPr lang="en-US" altLang="en-US" sz="6000" b="1" dirty="0">
                <a:solidFill>
                  <a:schemeClr val="accent2"/>
                </a:solidFill>
                <a:latin typeface="Arial" panose="020B0604020202020204" pitchFamily="34" charset="0"/>
                <a:cs typeface="Arial" panose="020B0604020202020204" pitchFamily="34" charset="0"/>
              </a:rPr>
              <a:t>?</a:t>
            </a:r>
            <a:endParaRPr lang="en-US" sz="6000" b="1" dirty="0">
              <a:solidFill>
                <a:srgbClr val="FF477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6206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5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8000">
                                          <p:cBhvr additive="base">
                                            <p:cTn id="7" dur="1500" fill="hold"/>
                                            <p:tgtEl>
                                              <p:spTgt spid="2"/>
                                            </p:tgtEl>
                                            <p:attrNameLst>
                                              <p:attrName>ppt_x</p:attrName>
                                            </p:attrNameLst>
                                          </p:cBhvr>
                                          <p:tavLst>
                                            <p:tav tm="0">
                                              <p:val>
                                                <p:strVal val="1+#ppt_w/2"/>
                                              </p:val>
                                            </p:tav>
                                            <p:tav tm="100000">
                                              <p:val>
                                                <p:strVal val="#ppt_x"/>
                                              </p:val>
                                            </p:tav>
                                          </p:tavLst>
                                        </p:anim>
                                        <p:anim calcmode="lin" valueType="num" p14:bounceEnd="58000">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22007"/>
            <a:ext cx="12192000" cy="6290185"/>
            <a:chOff x="0" y="322007"/>
            <a:chExt cx="12192000" cy="6290185"/>
          </a:xfrm>
        </p:grpSpPr>
        <p:sp>
          <p:nvSpPr>
            <p:cNvPr id="12" name="Rectangle 11"/>
            <p:cNvSpPr/>
            <p:nvPr/>
          </p:nvSpPr>
          <p:spPr>
            <a:xfrm>
              <a:off x="0" y="5899353"/>
              <a:ext cx="12192000" cy="712839"/>
            </a:xfrm>
            <a:prstGeom prst="rect">
              <a:avLst/>
            </a:prstGeom>
            <a:solidFill>
              <a:srgbClr val="A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13" name="Rectangle 12"/>
            <p:cNvSpPr/>
            <p:nvPr/>
          </p:nvSpPr>
          <p:spPr>
            <a:xfrm>
              <a:off x="0" y="5722374"/>
              <a:ext cx="12192000" cy="712839"/>
            </a:xfrm>
            <a:prstGeom prst="rect">
              <a:avLst/>
            </a:prstGeom>
            <a:solidFill>
              <a:srgbClr val="D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11" name="Rectangle 10"/>
            <p:cNvSpPr/>
            <p:nvPr/>
          </p:nvSpPr>
          <p:spPr>
            <a:xfrm>
              <a:off x="0" y="322007"/>
              <a:ext cx="12192000" cy="712839"/>
            </a:xfrm>
            <a:prstGeom prst="rect">
              <a:avLst/>
            </a:prstGeom>
            <a:solidFill>
              <a:srgbClr val="A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8" name="Rectangle 7"/>
            <p:cNvSpPr/>
            <p:nvPr/>
          </p:nvSpPr>
          <p:spPr>
            <a:xfrm>
              <a:off x="0" y="486697"/>
              <a:ext cx="12192000" cy="712839"/>
            </a:xfrm>
            <a:prstGeom prst="rect">
              <a:avLst/>
            </a:prstGeom>
            <a:solidFill>
              <a:srgbClr val="D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2" name="Rectangle 1"/>
            <p:cNvSpPr/>
            <p:nvPr/>
          </p:nvSpPr>
          <p:spPr>
            <a:xfrm>
              <a:off x="0" y="678426"/>
              <a:ext cx="12192000" cy="5565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388374" y="744708"/>
            <a:ext cx="11415252"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Khi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quan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sát</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đồ</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vật</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cần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chú</a:t>
            </a:r>
            <a:r>
              <a:rPr lang="en-US" sz="4000" b="1" dirty="0">
                <a:solidFill>
                  <a:srgbClr val="FF0000"/>
                </a:solidFill>
                <a:latin typeface="Arial" panose="020B0604020202020204" pitchFamily="34" charset="0"/>
                <a:cs typeface="Arial" panose="020B0604020202020204" pitchFamily="34" charset="0"/>
              </a:rPr>
              <a:t> ý:</a:t>
            </a:r>
          </a:p>
        </p:txBody>
      </p:sp>
      <p:sp>
        <p:nvSpPr>
          <p:cNvPr id="15" name="TextBox 14"/>
          <p:cNvSpPr txBox="1"/>
          <p:nvPr/>
        </p:nvSpPr>
        <p:spPr>
          <a:xfrm>
            <a:off x="157316" y="1437541"/>
            <a:ext cx="11877368" cy="2308324"/>
          </a:xfrm>
          <a:prstGeom prst="rect">
            <a:avLst/>
          </a:prstGeom>
          <a:noFill/>
        </p:spPr>
        <p:txBody>
          <a:bodyPr wrap="square" rtlCol="0">
            <a:spAutoFit/>
          </a:bodyPr>
          <a:lstStyle/>
          <a:p>
            <a:pPr algn="just"/>
            <a:r>
              <a:rPr lang="en-US" sz="3600" b="1" dirty="0">
                <a:solidFill>
                  <a:srgbClr val="002060"/>
                </a:solidFill>
                <a:latin typeface="Arial" panose="020B0604020202020204" pitchFamily="34" charset="0"/>
                <a:cs typeface="Arial" panose="020B0604020202020204" pitchFamily="34" charset="0"/>
              </a:rPr>
              <a:t>+ Quan </a:t>
            </a:r>
            <a:r>
              <a:rPr lang="en-US" sz="3600" b="1" dirty="0" err="1">
                <a:solidFill>
                  <a:srgbClr val="002060"/>
                </a:solidFill>
                <a:latin typeface="Arial" panose="020B0604020202020204" pitchFamily="34" charset="0"/>
                <a:cs typeface="Arial" panose="020B0604020202020204" pitchFamily="34" charset="0"/>
              </a:rPr>
              <a:t>sát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theo</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trình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tự</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hợp</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lí</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bằng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nhiều</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cách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khác</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nhau</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mắt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nhìn</a:t>
            </a:r>
            <a:r>
              <a:rPr lang="en-US" sz="3600" b="1" dirty="0">
                <a:solidFill>
                  <a:srgbClr val="002060"/>
                </a:solidFill>
                <a:latin typeface="Arial" panose="020B0604020202020204" pitchFamily="34" charset="0"/>
                <a:cs typeface="Arial" panose="020B0604020202020204" pitchFamily="34" charset="0"/>
              </a:rPr>
              <a:t>, tai </a:t>
            </a:r>
            <a:r>
              <a:rPr lang="en-US" sz="3600" b="1" dirty="0" err="1">
                <a:solidFill>
                  <a:srgbClr val="002060"/>
                </a:solidFill>
                <a:latin typeface="Arial" panose="020B0604020202020204" pitchFamily="34" charset="0"/>
                <a:cs typeface="Arial" panose="020B0604020202020204" pitchFamily="34" charset="0"/>
              </a:rPr>
              <a:t>nghe</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tay</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sờ</a:t>
            </a:r>
            <a:r>
              <a:rPr lang="en-US" sz="3600" b="1" dirty="0">
                <a:solidFill>
                  <a:srgbClr val="002060"/>
                </a:solidFill>
                <a:latin typeface="Arial" panose="020B0604020202020204" pitchFamily="34" charset="0"/>
                <a:cs typeface="Arial" panose="020B0604020202020204" pitchFamily="34" charset="0"/>
              </a:rPr>
              <a:t>, …)</a:t>
            </a:r>
          </a:p>
          <a:p>
            <a:pPr algn="just"/>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Cần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chú</a:t>
            </a:r>
            <a:r>
              <a:rPr lang="en-US" sz="3600" b="1" dirty="0">
                <a:solidFill>
                  <a:srgbClr val="002060"/>
                </a:solidFill>
                <a:latin typeface="Arial" panose="020B0604020202020204" pitchFamily="34" charset="0"/>
                <a:cs typeface="Arial" panose="020B0604020202020204" pitchFamily="34" charset="0"/>
              </a:rPr>
              <a:t> ý </a:t>
            </a:r>
            <a:r>
              <a:rPr lang="en-US" sz="3600" b="1" dirty="0" err="1">
                <a:solidFill>
                  <a:srgbClr val="002060"/>
                </a:solidFill>
                <a:latin typeface="Arial" panose="020B0604020202020204" pitchFamily="34" charset="0"/>
                <a:cs typeface="Arial" panose="020B0604020202020204" pitchFamily="34" charset="0"/>
              </a:rPr>
              <a:t>phát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những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đặc</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điểm</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riêng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phân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biệt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đồ</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vật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này</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với</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những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đồ</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vật</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khác</a:t>
            </a:r>
            <a:r>
              <a:rPr lang="en-US" sz="3600" b="1" dirty="0">
                <a:solidFill>
                  <a:srgbClr val="002060"/>
                </a:solidFill>
                <a:latin typeface="Arial" panose="020B0604020202020204" pitchFamily="34" charset="0"/>
                <a:cs typeface="Arial" panose="020B0604020202020204" pitchFamily="34" charset="0"/>
              </a:rPr>
              <a:t>. </a:t>
            </a:r>
            <a:endParaRPr lang="en-US" sz="3600" dirty="0">
              <a:solidFill>
                <a:srgbClr val="00206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3">
            <a:extLst>
              <a:ext uri="{BEBA8EAE-BF5A-486C-A8C5-ECC9F3942E4B}">
                <a14:imgProps xmlns:a14="http://schemas.microsoft.com/office/drawing/2010/main">
                  <a14:imgLayer r:embed="rId4">
                    <a14:imgEffect>
                      <a14:backgroundRemoval t="33700" b="48750" l="71200" r="90850"/>
                    </a14:imgEffect>
                  </a14:imgLayer>
                </a14:imgProps>
              </a:ext>
              <a:ext uri="{28A0092B-C50C-407E-A947-70E740481C1C}">
                <a14:useLocalDpi xmlns:a14="http://schemas.microsoft.com/office/drawing/2010/main" val="0"/>
              </a:ext>
            </a:extLst>
          </a:blip>
          <a:srcRect l="70501" t="33119" r="7707" b="50394"/>
          <a:stretch/>
        </p:blipFill>
        <p:spPr>
          <a:xfrm rot="1147580">
            <a:off x="9576177" y="4318063"/>
            <a:ext cx="2536723" cy="1919230"/>
          </a:xfrm>
          <a:prstGeom prst="rect">
            <a:avLst/>
          </a:prstGeom>
        </p:spPr>
      </p:pic>
      <p:pic>
        <p:nvPicPr>
          <p:cNvPr id="23" name="Picture 22"/>
          <p:cNvPicPr>
            <a:picLocks noChangeAspect="1"/>
          </p:cNvPicPr>
          <p:nvPr/>
        </p:nvPicPr>
        <p:blipFill rotWithShape="1">
          <a:blip r:embed="rId5">
            <a:extLst>
              <a:ext uri="{BEBA8EAE-BF5A-486C-A8C5-ECC9F3942E4B}">
                <a14:imgProps xmlns:a14="http://schemas.microsoft.com/office/drawing/2010/main">
                  <a14:imgLayer r:embed="rId4">
                    <a14:imgEffect>
                      <a14:backgroundRemoval t="42950" b="77050" l="6450" r="37100"/>
                    </a14:imgEffect>
                  </a14:imgLayer>
                </a14:imgProps>
              </a:ext>
              <a:ext uri="{28A0092B-C50C-407E-A947-70E740481C1C}">
                <a14:useLocalDpi xmlns:a14="http://schemas.microsoft.com/office/drawing/2010/main" val="0"/>
              </a:ext>
            </a:extLst>
          </a:blip>
          <a:srcRect l="6004" t="42254" r="62599" b="22939"/>
          <a:stretch/>
        </p:blipFill>
        <p:spPr>
          <a:xfrm rot="821804">
            <a:off x="4491197" y="3805223"/>
            <a:ext cx="2676468" cy="2967080"/>
          </a:xfrm>
          <a:prstGeom prst="rect">
            <a:avLst/>
          </a:prstGeom>
        </p:spPr>
      </p:pic>
      <p:pic>
        <p:nvPicPr>
          <p:cNvPr id="24" name="Picture 23"/>
          <p:cNvPicPr>
            <a:picLocks noChangeAspect="1"/>
          </p:cNvPicPr>
          <p:nvPr/>
        </p:nvPicPr>
        <p:blipFill rotWithShape="1">
          <a:blip r:embed="rId6">
            <a:extLst>
              <a:ext uri="{BEBA8EAE-BF5A-486C-A8C5-ECC9F3942E4B}">
                <a14:imgProps xmlns:a14="http://schemas.microsoft.com/office/drawing/2010/main">
                  <a14:imgLayer r:embed="rId4">
                    <a14:imgEffect>
                      <a14:backgroundRemoval t="18300" b="31900" l="69550" r="94500">
                        <a14:foregroundMark x1="73450" y1="26450" x2="87800" y2="22600"/>
                        <a14:foregroundMark x1="74750" y1="24100" x2="86050" y2="24950"/>
                        <a14:foregroundMark x1="83350" y1="27250" x2="85650" y2="25500"/>
                      </a14:backgroundRemoval>
                    </a14:imgEffect>
                  </a14:imgLayer>
                </a14:imgProps>
              </a:ext>
              <a:ext uri="{28A0092B-C50C-407E-A947-70E740481C1C}">
                <a14:useLocalDpi xmlns:a14="http://schemas.microsoft.com/office/drawing/2010/main" val="0"/>
              </a:ext>
            </a:extLst>
          </a:blip>
          <a:srcRect l="69570" t="18065" r="5770" b="68387"/>
          <a:stretch/>
        </p:blipFill>
        <p:spPr>
          <a:xfrm rot="1168475">
            <a:off x="340139" y="4343444"/>
            <a:ext cx="2459922" cy="1351525"/>
          </a:xfrm>
          <a:prstGeom prst="rect">
            <a:avLst/>
          </a:prstGeom>
        </p:spPr>
      </p:pic>
      <p:pic>
        <p:nvPicPr>
          <p:cNvPr id="25" name="Picture 24"/>
          <p:cNvPicPr>
            <a:picLocks noChangeAspect="1"/>
          </p:cNvPicPr>
          <p:nvPr/>
        </p:nvPicPr>
        <p:blipFill rotWithShape="1">
          <a:blip r:embed="rId7">
            <a:extLst>
              <a:ext uri="{BEBA8EAE-BF5A-486C-A8C5-ECC9F3942E4B}">
                <a14:imgProps xmlns:a14="http://schemas.microsoft.com/office/drawing/2010/main">
                  <a14:imgLayer r:embed="rId4">
                    <a14:imgEffect>
                      <a14:backgroundRemoval t="44650" b="77200" l="37750" r="61900"/>
                    </a14:imgEffect>
                  </a14:imgLayer>
                </a14:imgProps>
              </a:ext>
              <a:ext uri="{28A0092B-C50C-407E-A947-70E740481C1C}">
                <a14:useLocalDpi xmlns:a14="http://schemas.microsoft.com/office/drawing/2010/main" val="0"/>
              </a:ext>
            </a:extLst>
          </a:blip>
          <a:srcRect l="37312" t="44373" r="38028" b="22366"/>
          <a:stretch/>
        </p:blipFill>
        <p:spPr>
          <a:xfrm rot="20041598">
            <a:off x="7740003" y="4262546"/>
            <a:ext cx="2035623" cy="2745721"/>
          </a:xfrm>
          <a:prstGeom prst="rect">
            <a:avLst/>
          </a:prstGeom>
        </p:spPr>
      </p:pic>
      <p:pic>
        <p:nvPicPr>
          <p:cNvPr id="26" name="Picture 25"/>
          <p:cNvPicPr>
            <a:picLocks noChangeAspect="1"/>
          </p:cNvPicPr>
          <p:nvPr/>
        </p:nvPicPr>
        <p:blipFill rotWithShape="1">
          <a:blip r:embed="rId8">
            <a:extLst>
              <a:ext uri="{BEBA8EAE-BF5A-486C-A8C5-ECC9F3942E4B}">
                <a14:imgProps xmlns:a14="http://schemas.microsoft.com/office/drawing/2010/main">
                  <a14:imgLayer r:embed="rId4">
                    <a14:imgEffect>
                      <a14:backgroundRemoval t="77550" b="89650" l="44700" r="94850"/>
                    </a14:imgEffect>
                  </a14:imgLayer>
                </a14:imgProps>
              </a:ext>
              <a:ext uri="{28A0092B-C50C-407E-A947-70E740481C1C}">
                <a14:useLocalDpi xmlns:a14="http://schemas.microsoft.com/office/drawing/2010/main" val="0"/>
              </a:ext>
            </a:extLst>
          </a:blip>
          <a:srcRect l="45126" t="77419" r="5228" b="8961"/>
          <a:stretch/>
        </p:blipFill>
        <p:spPr>
          <a:xfrm rot="19562130">
            <a:off x="1595636" y="5469764"/>
            <a:ext cx="2974337" cy="815982"/>
          </a:xfrm>
          <a:prstGeom prst="rect">
            <a:avLst/>
          </a:prstGeom>
        </p:spPr>
      </p:pic>
    </p:spTree>
    <p:extLst>
      <p:ext uri="{BB962C8B-B14F-4D97-AF65-F5344CB8AC3E}">
        <p14:creationId xmlns:p14="http://schemas.microsoft.com/office/powerpoint/2010/main" val="403673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31" presetClass="entr" presetSubtype="0" fill="hold" nodeType="click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1000" fill="hold"/>
                                        <p:tgtEl>
                                          <p:spTgt spid="24"/>
                                        </p:tgtEl>
                                        <p:attrNameLst>
                                          <p:attrName>ppt_w</p:attrName>
                                        </p:attrNameLst>
                                      </p:cBhvr>
                                      <p:tavLst>
                                        <p:tav tm="0">
                                          <p:val>
                                            <p:fltVal val="0"/>
                                          </p:val>
                                        </p:tav>
                                        <p:tav tm="100000">
                                          <p:val>
                                            <p:strVal val="#ppt_w"/>
                                          </p:val>
                                        </p:tav>
                                      </p:tavLst>
                                    </p:anim>
                                    <p:anim calcmode="lin" valueType="num">
                                      <p:cBhvr>
                                        <p:cTn id="10" dur="1000" fill="hold"/>
                                        <p:tgtEl>
                                          <p:spTgt spid="24"/>
                                        </p:tgtEl>
                                        <p:attrNameLst>
                                          <p:attrName>ppt_h</p:attrName>
                                        </p:attrNameLst>
                                      </p:cBhvr>
                                      <p:tavLst>
                                        <p:tav tm="0">
                                          <p:val>
                                            <p:fltVal val="0"/>
                                          </p:val>
                                        </p:tav>
                                        <p:tav tm="100000">
                                          <p:val>
                                            <p:strVal val="#ppt_h"/>
                                          </p:val>
                                        </p:tav>
                                      </p:tavLst>
                                    </p:anim>
                                    <p:anim calcmode="lin" valueType="num">
                                      <p:cBhvr>
                                        <p:cTn id="11" dur="1000" fill="hold"/>
                                        <p:tgtEl>
                                          <p:spTgt spid="24"/>
                                        </p:tgtEl>
                                        <p:attrNameLst>
                                          <p:attrName>style.rotation</p:attrName>
                                        </p:attrNameLst>
                                      </p:cBhvr>
                                      <p:tavLst>
                                        <p:tav tm="0">
                                          <p:val>
                                            <p:fltVal val="90"/>
                                          </p:val>
                                        </p:tav>
                                        <p:tav tm="100000">
                                          <p:val>
                                            <p:fltVal val="0"/>
                                          </p:val>
                                        </p:tav>
                                      </p:tavLst>
                                    </p:anim>
                                    <p:animEffect transition="in" filter="fade">
                                      <p:cBhvr>
                                        <p:cTn id="12" dur="1000"/>
                                        <p:tgtEl>
                                          <p:spTgt spid="24"/>
                                        </p:tgtEl>
                                      </p:cBhvr>
                                    </p:animEffect>
                                  </p:childTnLst>
                                </p:cTn>
                              </p:par>
                              <p:par>
                                <p:cTn id="13" presetID="3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1000" fill="hold"/>
                                        <p:tgtEl>
                                          <p:spTgt spid="26"/>
                                        </p:tgtEl>
                                        <p:attrNameLst>
                                          <p:attrName>ppt_w</p:attrName>
                                        </p:attrNameLst>
                                      </p:cBhvr>
                                      <p:tavLst>
                                        <p:tav tm="0">
                                          <p:val>
                                            <p:fltVal val="0"/>
                                          </p:val>
                                        </p:tav>
                                        <p:tav tm="100000">
                                          <p:val>
                                            <p:strVal val="#ppt_w"/>
                                          </p:val>
                                        </p:tav>
                                      </p:tavLst>
                                    </p:anim>
                                    <p:anim calcmode="lin" valueType="num">
                                      <p:cBhvr>
                                        <p:cTn id="16" dur="1000" fill="hold"/>
                                        <p:tgtEl>
                                          <p:spTgt spid="26"/>
                                        </p:tgtEl>
                                        <p:attrNameLst>
                                          <p:attrName>ppt_h</p:attrName>
                                        </p:attrNameLst>
                                      </p:cBhvr>
                                      <p:tavLst>
                                        <p:tav tm="0">
                                          <p:val>
                                            <p:fltVal val="0"/>
                                          </p:val>
                                        </p:tav>
                                        <p:tav tm="100000">
                                          <p:val>
                                            <p:strVal val="#ppt_h"/>
                                          </p:val>
                                        </p:tav>
                                      </p:tavLst>
                                    </p:anim>
                                    <p:anim calcmode="lin" valueType="num">
                                      <p:cBhvr>
                                        <p:cTn id="17" dur="1000" fill="hold"/>
                                        <p:tgtEl>
                                          <p:spTgt spid="26"/>
                                        </p:tgtEl>
                                        <p:attrNameLst>
                                          <p:attrName>style.rotation</p:attrName>
                                        </p:attrNameLst>
                                      </p:cBhvr>
                                      <p:tavLst>
                                        <p:tav tm="0">
                                          <p:val>
                                            <p:fltVal val="90"/>
                                          </p:val>
                                        </p:tav>
                                        <p:tav tm="100000">
                                          <p:val>
                                            <p:fltVal val="0"/>
                                          </p:val>
                                        </p:tav>
                                      </p:tavLst>
                                    </p:anim>
                                    <p:animEffect transition="in" filter="fade">
                                      <p:cBhvr>
                                        <p:cTn id="18" dur="1000"/>
                                        <p:tgtEl>
                                          <p:spTgt spid="26"/>
                                        </p:tgtEl>
                                      </p:cBhvr>
                                    </p:animEffect>
                                  </p:childTnLst>
                                </p:cTn>
                              </p:par>
                              <p:par>
                                <p:cTn id="19" presetID="3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 calcmode="lin" valueType="num">
                                      <p:cBhvr>
                                        <p:cTn id="23" dur="1000" fill="hold"/>
                                        <p:tgtEl>
                                          <p:spTgt spid="23"/>
                                        </p:tgtEl>
                                        <p:attrNameLst>
                                          <p:attrName>style.rotation</p:attrName>
                                        </p:attrNameLst>
                                      </p:cBhvr>
                                      <p:tavLst>
                                        <p:tav tm="0">
                                          <p:val>
                                            <p:fltVal val="90"/>
                                          </p:val>
                                        </p:tav>
                                        <p:tav tm="100000">
                                          <p:val>
                                            <p:fltVal val="0"/>
                                          </p:val>
                                        </p:tav>
                                      </p:tavLst>
                                    </p:anim>
                                    <p:animEffect transition="in" filter="fade">
                                      <p:cBhvr>
                                        <p:cTn id="24" dur="1000"/>
                                        <p:tgtEl>
                                          <p:spTgt spid="23"/>
                                        </p:tgtEl>
                                      </p:cBhvr>
                                    </p:animEffect>
                                  </p:childTnLst>
                                </p:cTn>
                              </p:par>
                              <p:par>
                                <p:cTn id="25" presetID="3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 calcmode="lin" valueType="num">
                                      <p:cBhvr>
                                        <p:cTn id="29" dur="1000" fill="hold"/>
                                        <p:tgtEl>
                                          <p:spTgt spid="25"/>
                                        </p:tgtEl>
                                        <p:attrNameLst>
                                          <p:attrName>style.rotation</p:attrName>
                                        </p:attrNameLst>
                                      </p:cBhvr>
                                      <p:tavLst>
                                        <p:tav tm="0">
                                          <p:val>
                                            <p:fltVal val="90"/>
                                          </p:val>
                                        </p:tav>
                                        <p:tav tm="100000">
                                          <p:val>
                                            <p:fltVal val="0"/>
                                          </p:val>
                                        </p:tav>
                                      </p:tavLst>
                                    </p:anim>
                                    <p:animEffect transition="in" filter="fade">
                                      <p:cBhvr>
                                        <p:cTn id="30" dur="1000"/>
                                        <p:tgtEl>
                                          <p:spTgt spid="25"/>
                                        </p:tgtEl>
                                      </p:cBhvr>
                                    </p:animEffect>
                                  </p:childTnLst>
                                </p:cTn>
                              </p:par>
                              <p:par>
                                <p:cTn id="31" presetID="3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3B5CD2-F081-40C1-9AE4-F127AB340E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84" y="1754345"/>
            <a:ext cx="12192000" cy="5387726"/>
          </a:xfrm>
          <a:prstGeom prst="rect">
            <a:avLst/>
          </a:prstGeom>
        </p:spPr>
      </p:pic>
      <p:pic>
        <p:nvPicPr>
          <p:cNvPr id="9" name="图片 8">
            <a:extLst>
              <a:ext uri="{FF2B5EF4-FFF2-40B4-BE49-F238E27FC236}">
                <a16:creationId xmlns:a16="http://schemas.microsoft.com/office/drawing/2014/main" id="{FD5B381E-BBB6-4F89-8FB8-4F69370DDE4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2294" r="75851"/>
          <a:stretch/>
        </p:blipFill>
        <p:spPr>
          <a:xfrm>
            <a:off x="1904640" y="1258326"/>
            <a:ext cx="1445342" cy="992038"/>
          </a:xfrm>
          <a:prstGeom prst="rect">
            <a:avLst/>
          </a:prstGeom>
        </p:spPr>
      </p:pic>
      <p:pic>
        <p:nvPicPr>
          <p:cNvPr id="11" name="图片 10">
            <a:extLst>
              <a:ext uri="{FF2B5EF4-FFF2-40B4-BE49-F238E27FC236}">
                <a16:creationId xmlns:a16="http://schemas.microsoft.com/office/drawing/2014/main" id="{D56F045C-761F-4A61-B46A-A10CAE12374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89362" y="-87169"/>
            <a:ext cx="7013275" cy="2406771"/>
          </a:xfrm>
          <a:prstGeom prst="rect">
            <a:avLst/>
          </a:prstGeom>
        </p:spPr>
      </p:pic>
      <p:sp>
        <p:nvSpPr>
          <p:cNvPr id="14" name="文本框 13">
            <a:extLst>
              <a:ext uri="{FF2B5EF4-FFF2-40B4-BE49-F238E27FC236}">
                <a16:creationId xmlns:a16="http://schemas.microsoft.com/office/drawing/2014/main" id="{6C40DC7B-F161-4BC2-AAB4-EE4071F4C075}"/>
              </a:ext>
            </a:extLst>
          </p:cNvPr>
          <p:cNvSpPr txBox="1"/>
          <p:nvPr/>
        </p:nvSpPr>
        <p:spPr>
          <a:xfrm>
            <a:off x="4080062" y="548757"/>
            <a:ext cx="4031873" cy="1015663"/>
          </a:xfrm>
          <a:prstGeom prst="rect">
            <a:avLst/>
          </a:prstGeom>
          <a:noFill/>
        </p:spPr>
        <p:txBody>
          <a:bodyPr wrap="none" rtlCol="0">
            <a:prstTxWarp prst="textChevron">
              <a:avLst/>
            </a:prstTxWarp>
            <a:spAutoFit/>
          </a:bodyPr>
          <a:lstStyle/>
          <a:p>
            <a:r>
              <a:rPr lang="en-US" altLang="zh-CN" sz="6000" dirty="0" err="1">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Tập</a:t>
            </a:r>
            <a:r>
              <a:rPr lang="en-US" altLang="zh-CN" sz="6000" dirty="0">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 </a:t>
            </a:r>
            <a:r>
              <a:rPr lang="en-US" altLang="zh-CN" sz="6000" dirty="0" err="1">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làm</a:t>
            </a:r>
            <a:r>
              <a:rPr lang="en-US" altLang="zh-CN" sz="6000" dirty="0">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 </a:t>
            </a:r>
            <a:r>
              <a:rPr lang="en-US" altLang="zh-CN" sz="6000" dirty="0" err="1">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rPr>
              <a:t>văn</a:t>
            </a:r>
            <a:endParaRPr lang="zh-CN" altLang="en-US" sz="6000" dirty="0">
              <a:solidFill>
                <a:schemeClr val="bg1"/>
              </a:solidFill>
              <a:effectLst>
                <a:outerShdw blurRad="50800" dist="38100" dir="5400000" algn="t" rotWithShape="0">
                  <a:prstClr val="black">
                    <a:alpha val="40000"/>
                  </a:prstClr>
                </a:outerShdw>
              </a:effectLst>
              <a:latin typeface="UTM Deutsch Gothic" panose="02040603050506020204" pitchFamily="18" charset="0"/>
              <a:ea typeface="造字工房朗倩（非商用）粗体" pitchFamily="50" charset="-122"/>
            </a:endParaRPr>
          </a:p>
        </p:txBody>
      </p:sp>
      <p:pic>
        <p:nvPicPr>
          <p:cNvPr id="12" name="图片 8"/>
          <p:cNvPicPr>
            <a:picLocks noChangeAspect="1"/>
          </p:cNvPicPr>
          <p:nvPr/>
        </p:nvPicPr>
        <p:blipFill rotWithShape="1">
          <a:blip r:embed="rId5" cstate="email">
            <a:extLst>
              <a:ext uri="{28A0092B-C50C-407E-A947-70E740481C1C}">
                <a14:useLocalDpi xmlns:a14="http://schemas.microsoft.com/office/drawing/2010/main"/>
              </a:ext>
            </a:extLst>
          </a:blip>
          <a:srcRect l="12294" r="75851"/>
          <a:stretch/>
        </p:blipFill>
        <p:spPr>
          <a:xfrm>
            <a:off x="1800364" y="-124291"/>
            <a:ext cx="1445342" cy="992038"/>
          </a:xfrm>
          <a:prstGeom prst="rect">
            <a:avLst/>
          </a:prstGeom>
        </p:spPr>
      </p:pic>
      <p:pic>
        <p:nvPicPr>
          <p:cNvPr id="16" name="图片 8"/>
          <p:cNvPicPr>
            <a:picLocks noChangeAspect="1"/>
          </p:cNvPicPr>
          <p:nvPr/>
        </p:nvPicPr>
        <p:blipFill rotWithShape="1">
          <a:blip r:embed="rId5" cstate="email">
            <a:extLst>
              <a:ext uri="{28A0092B-C50C-407E-A947-70E740481C1C}">
                <a14:useLocalDpi xmlns:a14="http://schemas.microsoft.com/office/drawing/2010/main"/>
              </a:ext>
            </a:extLst>
          </a:blip>
          <a:srcRect l="12294" r="75851"/>
          <a:stretch/>
        </p:blipFill>
        <p:spPr>
          <a:xfrm>
            <a:off x="1343005" y="629163"/>
            <a:ext cx="1445342" cy="992038"/>
          </a:xfrm>
          <a:prstGeom prst="rect">
            <a:avLst/>
          </a:prstGeom>
        </p:spPr>
      </p:pic>
      <p:pic>
        <p:nvPicPr>
          <p:cNvPr id="19" name="图片 8"/>
          <p:cNvPicPr>
            <a:picLocks noChangeAspect="1"/>
          </p:cNvPicPr>
          <p:nvPr/>
        </p:nvPicPr>
        <p:blipFill rotWithShape="1">
          <a:blip r:embed="rId5" cstate="email">
            <a:extLst>
              <a:ext uri="{28A0092B-C50C-407E-A947-70E740481C1C}">
                <a14:useLocalDpi xmlns:a14="http://schemas.microsoft.com/office/drawing/2010/main"/>
              </a:ext>
            </a:extLst>
          </a:blip>
          <a:srcRect l="12294" r="75851"/>
          <a:stretch/>
        </p:blipFill>
        <p:spPr>
          <a:xfrm flipH="1">
            <a:off x="8879964" y="-114488"/>
            <a:ext cx="1445342" cy="992038"/>
          </a:xfrm>
          <a:prstGeom prst="rect">
            <a:avLst/>
          </a:prstGeom>
        </p:spPr>
      </p:pic>
      <p:pic>
        <p:nvPicPr>
          <p:cNvPr id="20" name="图片 8"/>
          <p:cNvPicPr>
            <a:picLocks noChangeAspect="1"/>
          </p:cNvPicPr>
          <p:nvPr/>
        </p:nvPicPr>
        <p:blipFill rotWithShape="1">
          <a:blip r:embed="rId5" cstate="email">
            <a:extLst>
              <a:ext uri="{28A0092B-C50C-407E-A947-70E740481C1C}">
                <a14:useLocalDpi xmlns:a14="http://schemas.microsoft.com/office/drawing/2010/main"/>
              </a:ext>
            </a:extLst>
          </a:blip>
          <a:srcRect l="12294" r="75851"/>
          <a:stretch/>
        </p:blipFill>
        <p:spPr>
          <a:xfrm flipH="1">
            <a:off x="9300557" y="588016"/>
            <a:ext cx="1445342" cy="992038"/>
          </a:xfrm>
          <a:prstGeom prst="rect">
            <a:avLst/>
          </a:prstGeom>
        </p:spPr>
      </p:pic>
      <p:pic>
        <p:nvPicPr>
          <p:cNvPr id="22" name="图片 8"/>
          <p:cNvPicPr>
            <a:picLocks noChangeAspect="1"/>
          </p:cNvPicPr>
          <p:nvPr/>
        </p:nvPicPr>
        <p:blipFill rotWithShape="1">
          <a:blip r:embed="rId5" cstate="email">
            <a:extLst>
              <a:ext uri="{28A0092B-C50C-407E-A947-70E740481C1C}">
                <a14:useLocalDpi xmlns:a14="http://schemas.microsoft.com/office/drawing/2010/main"/>
              </a:ext>
            </a:extLst>
          </a:blip>
          <a:srcRect l="12294" r="75851"/>
          <a:stretch/>
        </p:blipFill>
        <p:spPr>
          <a:xfrm flipH="1">
            <a:off x="8687919" y="1207082"/>
            <a:ext cx="1445342" cy="992038"/>
          </a:xfrm>
          <a:prstGeom prst="rect">
            <a:avLst/>
          </a:prstGeom>
        </p:spPr>
      </p:pic>
      <p:sp>
        <p:nvSpPr>
          <p:cNvPr id="4" name="TextBox 3"/>
          <p:cNvSpPr txBox="1"/>
          <p:nvPr/>
        </p:nvSpPr>
        <p:spPr>
          <a:xfrm>
            <a:off x="1361912" y="2188724"/>
            <a:ext cx="9311148" cy="212365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600" b="1" dirty="0">
                <a:ln w="57150">
                  <a:solidFill>
                    <a:schemeClr val="bg1"/>
                  </a:solidFill>
                </a:ln>
                <a:solidFill>
                  <a:srgbClr val="FF4776"/>
                </a:solidFill>
                <a:effectLst>
                  <a:innerShdw blurRad="63500" dist="50800" dir="10800000">
                    <a:prstClr val="black">
                      <a:alpha val="50000"/>
                    </a:prstClr>
                  </a:innerShdw>
                </a:effectLst>
                <a:latin typeface="UTM Showcard" panose="02040603050506020204" pitchFamily="18" charset="0"/>
              </a:rPr>
              <a:t>LUYỆN TẬP </a:t>
            </a:r>
          </a:p>
          <a:p>
            <a:pPr algn="ctr"/>
            <a:r>
              <a:rPr lang="en-US" sz="6600" b="1" dirty="0">
                <a:ln w="57150">
                  <a:solidFill>
                    <a:schemeClr val="bg1"/>
                  </a:solidFill>
                </a:ln>
                <a:solidFill>
                  <a:srgbClr val="FF4776"/>
                </a:solidFill>
                <a:effectLst>
                  <a:innerShdw blurRad="63500" dist="50800" dir="10800000">
                    <a:prstClr val="black">
                      <a:alpha val="50000"/>
                    </a:prstClr>
                  </a:innerShdw>
                </a:effectLst>
                <a:latin typeface="UTM Showcard" panose="02040603050506020204" pitchFamily="18" charset="0"/>
              </a:rPr>
              <a:t>MIÊU TẢ ĐỒ VẬT</a:t>
            </a:r>
          </a:p>
        </p:txBody>
      </p:sp>
    </p:spTree>
    <p:extLst>
      <p:ext uri="{BB962C8B-B14F-4D97-AF65-F5344CB8AC3E}">
        <p14:creationId xmlns:p14="http://schemas.microsoft.com/office/powerpoint/2010/main" val="2877435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14:presetBounceEnd="58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58000">
                                          <p:cBhvr additive="base">
                                            <p:cTn id="12" dur="5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6" presetClass="entr" presetSubtype="37"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randombar(horizont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6" presetClass="entr" presetSubtype="37"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randombar(horizont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614"/>
            <a:ext cx="9824482" cy="7349613"/>
          </a:xfrm>
          <a:prstGeom prst="rect">
            <a:avLst/>
          </a:prstGeom>
        </p:spPr>
      </p:pic>
      <p:sp>
        <p:nvSpPr>
          <p:cNvPr id="12" name="TextBox 11"/>
          <p:cNvSpPr txBox="1"/>
          <p:nvPr/>
        </p:nvSpPr>
        <p:spPr>
          <a:xfrm>
            <a:off x="5614223" y="1130711"/>
            <a:ext cx="6479458" cy="3139321"/>
          </a:xfrm>
          <a:prstGeom prst="rect">
            <a:avLst/>
          </a:prstGeom>
          <a:noFill/>
        </p:spPr>
        <p:txBody>
          <a:bodyPr wrap="square" rtlCol="0">
            <a:spAutoFit/>
          </a:bodyPr>
          <a:lstStyle/>
          <a:p>
            <a:pPr algn="ctr"/>
            <a:r>
              <a:rPr lang="vi-VN" altLang="en-US" sz="6600" dirty="0">
                <a:solidFill>
                  <a:srgbClr val="002060"/>
                </a:solidFill>
              </a:rPr>
              <a:t>Đề bài (viết): </a:t>
            </a:r>
            <a:endParaRPr lang="en-US" altLang="en-US" sz="6600" dirty="0">
              <a:solidFill>
                <a:srgbClr val="002060"/>
              </a:solidFill>
            </a:endParaRPr>
          </a:p>
          <a:p>
            <a:pPr algn="ctr"/>
            <a:r>
              <a:rPr lang="vi-VN" altLang="en-US" sz="6600" b="1" dirty="0">
                <a:solidFill>
                  <a:srgbClr val="002060"/>
                </a:solidFill>
              </a:rPr>
              <a:t>Tả một </a:t>
            </a:r>
            <a:r>
              <a:rPr lang="vi-VN" altLang="en-US" sz="6600" b="1" dirty="0">
                <a:solidFill>
                  <a:srgbClr val="FF0000"/>
                </a:solidFill>
              </a:rPr>
              <a:t>đồ chơi </a:t>
            </a:r>
            <a:r>
              <a:rPr lang="vi-VN" altLang="en-US" sz="6600" b="1" dirty="0">
                <a:solidFill>
                  <a:srgbClr val="002060"/>
                </a:solidFill>
              </a:rPr>
              <a:t>mà em thích.</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59" y="3458511"/>
            <a:ext cx="6997004" cy="3493254"/>
          </a:xfrm>
          <a:prstGeom prst="rect">
            <a:avLst/>
          </a:prstGeom>
        </p:spPr>
      </p:pic>
    </p:spTree>
    <p:extLst>
      <p:ext uri="{BB962C8B-B14F-4D97-AF65-F5344CB8AC3E}">
        <p14:creationId xmlns:p14="http://schemas.microsoft.com/office/powerpoint/2010/main" val="217451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3E85A08-2A9C-4A17-89E7-3FE6A455F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9976" y="596560"/>
            <a:ext cx="6828112" cy="5956308"/>
          </a:xfrm>
          <a:prstGeom prst="rect">
            <a:avLst/>
          </a:prstGeom>
        </p:spPr>
      </p:pic>
      <p:pic>
        <p:nvPicPr>
          <p:cNvPr id="4" name="图片 3">
            <a:extLst>
              <a:ext uri="{FF2B5EF4-FFF2-40B4-BE49-F238E27FC236}">
                <a16:creationId xmlns:a16="http://schemas.microsoft.com/office/drawing/2014/main" id="{A31FF95F-E201-40C7-91A3-7C8C85B7DA15}"/>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rot="10800000">
            <a:off x="4584032" y="0"/>
            <a:ext cx="7607968" cy="6858000"/>
          </a:xfrm>
          <a:prstGeom prst="rect">
            <a:avLst/>
          </a:prstGeom>
        </p:spPr>
      </p:pic>
      <p:sp>
        <p:nvSpPr>
          <p:cNvPr id="7" name="TextBox 6"/>
          <p:cNvSpPr txBox="1"/>
          <p:nvPr/>
        </p:nvSpPr>
        <p:spPr>
          <a:xfrm>
            <a:off x="5712542" y="1859339"/>
            <a:ext cx="6479458" cy="3139321"/>
          </a:xfrm>
          <a:prstGeom prst="rect">
            <a:avLst/>
          </a:prstGeom>
          <a:noFill/>
        </p:spPr>
        <p:txBody>
          <a:bodyPr wrap="square" rtlCol="0">
            <a:spAutoFit/>
          </a:bodyPr>
          <a:lstStyle/>
          <a:p>
            <a:pPr algn="ctr"/>
            <a:r>
              <a:rPr lang="en-US" altLang="en-US" sz="6600" b="1" dirty="0" err="1">
                <a:solidFill>
                  <a:srgbClr val="002060"/>
                </a:solidFill>
                <a:latin typeface="Arial" panose="020B0604020202020204" pitchFamily="34" charset="0"/>
                <a:cs typeface="Arial" panose="020B0604020202020204" pitchFamily="34" charset="0"/>
              </a:rPr>
              <a:t>Em</a:t>
            </a:r>
            <a:r>
              <a:rPr lang="en-US" altLang="en-US" sz="6600" b="1" dirty="0">
                <a:solidFill>
                  <a:srgbClr val="002060"/>
                </a:solidFill>
                <a:latin typeface="Arial" panose="020B0604020202020204" pitchFamily="34" charset="0"/>
                <a:cs typeface="Arial" panose="020B0604020202020204" pitchFamily="34" charset="0"/>
              </a:rPr>
              <a:t> </a:t>
            </a:r>
            <a:r>
              <a:rPr lang="en-US" altLang="en-US" sz="6600" b="1" dirty="0" err="1">
                <a:solidFill>
                  <a:srgbClr val="002060"/>
                </a:solidFill>
                <a:latin typeface="Arial" panose="020B0604020202020204" pitchFamily="34" charset="0"/>
                <a:cs typeface="Arial" panose="020B0604020202020204" pitchFamily="34" charset="0"/>
              </a:rPr>
              <a:t>hãy</a:t>
            </a:r>
            <a:r>
              <a:rPr lang="en-US" altLang="en-US" sz="6600" b="1" dirty="0">
                <a:solidFill>
                  <a:srgbClr val="002060"/>
                </a:solidFill>
                <a:latin typeface="Arial" panose="020B0604020202020204" pitchFamily="34" charset="0"/>
                <a:cs typeface="Arial" panose="020B0604020202020204" pitchFamily="34" charset="0"/>
              </a:rPr>
              <a:t> đ</a:t>
            </a:r>
            <a:r>
              <a:rPr lang="vi-VN" altLang="en-US" sz="6600" b="1" dirty="0">
                <a:solidFill>
                  <a:srgbClr val="002060"/>
                </a:solidFill>
                <a:latin typeface="Arial" panose="020B0604020202020204" pitchFamily="34" charset="0"/>
                <a:cs typeface="Arial" panose="020B0604020202020204" pitchFamily="34" charset="0"/>
              </a:rPr>
              <a:t>ọc lại dàn ý đã chuẩn bị tuần trước.</a:t>
            </a:r>
          </a:p>
        </p:txBody>
      </p:sp>
    </p:spTree>
    <p:extLst>
      <p:ext uri="{BB962C8B-B14F-4D97-AF65-F5344CB8AC3E}">
        <p14:creationId xmlns:p14="http://schemas.microsoft.com/office/powerpoint/2010/main" val="140447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8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8000">
                                          <p:cBhvr additive="base">
                                            <p:cTn id="7" dur="1500" fill="hold"/>
                                            <p:tgtEl>
                                              <p:spTgt spid="5"/>
                                            </p:tgtEl>
                                            <p:attrNameLst>
                                              <p:attrName>ppt_x</p:attrName>
                                            </p:attrNameLst>
                                          </p:cBhvr>
                                          <p:tavLst>
                                            <p:tav tm="0">
                                              <p:val>
                                                <p:strVal val="1+#ppt_w/2"/>
                                              </p:val>
                                            </p:tav>
                                            <p:tav tm="100000">
                                              <p:val>
                                                <p:strVal val="#ppt_x"/>
                                              </p:val>
                                            </p:tav>
                                          </p:tavLst>
                                        </p:anim>
                                        <p:anim calcmode="lin" valueType="num" p14:bounceEnd="58000">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22007"/>
            <a:ext cx="12192000" cy="6290185"/>
            <a:chOff x="0" y="322007"/>
            <a:chExt cx="12192000" cy="6290185"/>
          </a:xfrm>
        </p:grpSpPr>
        <p:sp>
          <p:nvSpPr>
            <p:cNvPr id="12" name="Rectangle 11"/>
            <p:cNvSpPr/>
            <p:nvPr/>
          </p:nvSpPr>
          <p:spPr>
            <a:xfrm>
              <a:off x="0" y="5899353"/>
              <a:ext cx="12192000" cy="712839"/>
            </a:xfrm>
            <a:prstGeom prst="rect">
              <a:avLst/>
            </a:prstGeom>
            <a:solidFill>
              <a:srgbClr val="A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13" name="Rectangle 12"/>
            <p:cNvSpPr/>
            <p:nvPr/>
          </p:nvSpPr>
          <p:spPr>
            <a:xfrm>
              <a:off x="0" y="5722374"/>
              <a:ext cx="12192000" cy="712839"/>
            </a:xfrm>
            <a:prstGeom prst="rect">
              <a:avLst/>
            </a:prstGeom>
            <a:solidFill>
              <a:srgbClr val="D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11" name="Rectangle 10"/>
            <p:cNvSpPr/>
            <p:nvPr/>
          </p:nvSpPr>
          <p:spPr>
            <a:xfrm>
              <a:off x="0" y="322007"/>
              <a:ext cx="12192000" cy="712839"/>
            </a:xfrm>
            <a:prstGeom prst="rect">
              <a:avLst/>
            </a:prstGeom>
            <a:solidFill>
              <a:srgbClr val="A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8" name="Rectangle 7"/>
            <p:cNvSpPr/>
            <p:nvPr/>
          </p:nvSpPr>
          <p:spPr>
            <a:xfrm>
              <a:off x="0" y="486697"/>
              <a:ext cx="12192000" cy="712839"/>
            </a:xfrm>
            <a:prstGeom prst="rect">
              <a:avLst/>
            </a:prstGeom>
            <a:solidFill>
              <a:srgbClr val="D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884"/>
                </a:solidFill>
              </a:endParaRPr>
            </a:p>
          </p:txBody>
        </p:sp>
        <p:sp>
          <p:nvSpPr>
            <p:cNvPr id="2" name="Rectangle 1"/>
            <p:cNvSpPr/>
            <p:nvPr/>
          </p:nvSpPr>
          <p:spPr>
            <a:xfrm>
              <a:off x="0" y="678426"/>
              <a:ext cx="12192000" cy="5565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9"/>
          <p:cNvSpPr>
            <a:spLocks noChangeArrowheads="1"/>
          </p:cNvSpPr>
          <p:nvPr/>
        </p:nvSpPr>
        <p:spPr bwMode="auto">
          <a:xfrm>
            <a:off x="151196" y="678426"/>
            <a:ext cx="11889608"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fr-FR" altLang="en-US" sz="3600" b="1" dirty="0" err="1">
                <a:solidFill>
                  <a:srgbClr val="FF0000"/>
                </a:solidFill>
                <a:latin typeface="Arial" panose="020B0604020202020204" pitchFamily="34" charset="0"/>
                <a:cs typeface="Arial" panose="020B0604020202020204" pitchFamily="34" charset="0"/>
              </a:rPr>
              <a:t>Dàn</a:t>
            </a:r>
            <a:r>
              <a:rPr kumimoji="1" lang="fr-FR" altLang="en-US" sz="3600" b="1" dirty="0">
                <a:solidFill>
                  <a:srgbClr val="FF0000"/>
                </a:solidFill>
                <a:latin typeface="Arial" panose="020B0604020202020204" pitchFamily="34" charset="0"/>
                <a:cs typeface="Arial" panose="020B0604020202020204" pitchFamily="34" charset="0"/>
              </a:rPr>
              <a:t> ý </a:t>
            </a:r>
            <a:r>
              <a:rPr kumimoji="1" lang="fr-FR" altLang="en-US" sz="3600" b="1" dirty="0" err="1">
                <a:solidFill>
                  <a:srgbClr val="FF0000"/>
                </a:solidFill>
                <a:latin typeface="Arial" panose="020B0604020202020204" pitchFamily="34" charset="0"/>
                <a:cs typeface="Arial" panose="020B0604020202020204" pitchFamily="34" charset="0"/>
              </a:rPr>
              <a:t>bài</a:t>
            </a:r>
            <a:r>
              <a:rPr kumimoji="1" lang="fr-FR" altLang="en-US" sz="3600" b="1" dirty="0">
                <a:solidFill>
                  <a:srgbClr val="FF0000"/>
                </a:solidFill>
                <a:latin typeface="Arial" panose="020B0604020202020204" pitchFamily="34" charset="0"/>
                <a:cs typeface="Arial" panose="020B0604020202020204" pitchFamily="34" charset="0"/>
              </a:rPr>
              <a:t> </a:t>
            </a:r>
            <a:r>
              <a:rPr kumimoji="1" lang="fr-FR" altLang="en-US" sz="3600" b="1" dirty="0" err="1">
                <a:solidFill>
                  <a:srgbClr val="FF0000"/>
                </a:solidFill>
                <a:latin typeface="Arial" panose="020B0604020202020204" pitchFamily="34" charset="0"/>
                <a:cs typeface="Arial" panose="020B0604020202020204" pitchFamily="34" charset="0"/>
              </a:rPr>
              <a:t>văn</a:t>
            </a:r>
            <a:r>
              <a:rPr kumimoji="1" lang="fr-FR" altLang="en-US" sz="3600" b="1" dirty="0">
                <a:solidFill>
                  <a:srgbClr val="FF0000"/>
                </a:solidFill>
                <a:latin typeface="Arial" panose="020B0604020202020204" pitchFamily="34" charset="0"/>
                <a:cs typeface="Arial" panose="020B0604020202020204" pitchFamily="34" charset="0"/>
              </a:rPr>
              <a:t> </a:t>
            </a:r>
            <a:r>
              <a:rPr kumimoji="1" lang="fr-FR" altLang="en-US" sz="3600" b="1" dirty="0" err="1">
                <a:solidFill>
                  <a:srgbClr val="FF0000"/>
                </a:solidFill>
                <a:latin typeface="Arial" panose="020B0604020202020204" pitchFamily="34" charset="0"/>
                <a:cs typeface="Arial" panose="020B0604020202020204" pitchFamily="34" charset="0"/>
              </a:rPr>
              <a:t>miêu</a:t>
            </a:r>
            <a:r>
              <a:rPr kumimoji="1" lang="fr-FR" altLang="en-US" sz="3600" b="1" dirty="0">
                <a:solidFill>
                  <a:srgbClr val="FF0000"/>
                </a:solidFill>
                <a:latin typeface="Arial" panose="020B0604020202020204" pitchFamily="34" charset="0"/>
                <a:cs typeface="Arial" panose="020B0604020202020204" pitchFamily="34" charset="0"/>
              </a:rPr>
              <a:t> </a:t>
            </a:r>
            <a:r>
              <a:rPr kumimoji="1" lang="fr-FR" altLang="en-US" sz="3600" b="1" dirty="0" err="1">
                <a:solidFill>
                  <a:srgbClr val="FF0000"/>
                </a:solidFill>
                <a:latin typeface="Arial" panose="020B0604020202020204" pitchFamily="34" charset="0"/>
                <a:cs typeface="Arial" panose="020B0604020202020204" pitchFamily="34" charset="0"/>
              </a:rPr>
              <a:t>tả</a:t>
            </a:r>
            <a:r>
              <a:rPr kumimoji="1" lang="fr-FR" altLang="en-US" sz="3600" b="1" dirty="0">
                <a:solidFill>
                  <a:srgbClr val="FF0000"/>
                </a:solidFill>
                <a:latin typeface="Arial" panose="020B0604020202020204" pitchFamily="34" charset="0"/>
                <a:cs typeface="Arial" panose="020B0604020202020204" pitchFamily="34" charset="0"/>
              </a:rPr>
              <a:t> </a:t>
            </a:r>
            <a:r>
              <a:rPr kumimoji="1" lang="fr-FR" altLang="en-US" sz="3600" b="1" dirty="0" err="1">
                <a:solidFill>
                  <a:srgbClr val="FF0000"/>
                </a:solidFill>
                <a:latin typeface="Arial" panose="020B0604020202020204" pitchFamily="34" charset="0"/>
                <a:cs typeface="Arial" panose="020B0604020202020204" pitchFamily="34" charset="0"/>
              </a:rPr>
              <a:t>đồ</a:t>
            </a:r>
            <a:r>
              <a:rPr kumimoji="1" lang="fr-FR" altLang="en-US" sz="3600" b="1" dirty="0">
                <a:solidFill>
                  <a:srgbClr val="FF0000"/>
                </a:solidFill>
                <a:latin typeface="Arial" panose="020B0604020202020204" pitchFamily="34" charset="0"/>
                <a:cs typeface="Arial" panose="020B0604020202020204" pitchFamily="34" charset="0"/>
              </a:rPr>
              <a:t> </a:t>
            </a:r>
            <a:r>
              <a:rPr kumimoji="1" lang="fr-FR" altLang="en-US" sz="3600" b="1" dirty="0" err="1">
                <a:solidFill>
                  <a:srgbClr val="FF0000"/>
                </a:solidFill>
                <a:latin typeface="Arial" panose="020B0604020202020204" pitchFamily="34" charset="0"/>
                <a:cs typeface="Arial" panose="020B0604020202020204" pitchFamily="34" charset="0"/>
              </a:rPr>
              <a:t>vật</a:t>
            </a:r>
            <a:endParaRPr kumimoji="1" lang="en-US" altLang="en-US" sz="3200" dirty="0">
              <a:solidFill>
                <a:srgbClr val="FF0000"/>
              </a:solidFill>
              <a:latin typeface="Arial" panose="020B0604020202020204" pitchFamily="34" charset="0"/>
              <a:cs typeface="Arial" panose="020B0604020202020204" pitchFamily="34" charset="0"/>
            </a:endParaRPr>
          </a:p>
          <a:p>
            <a:pPr algn="just"/>
            <a:r>
              <a:rPr kumimoji="1" lang="fr-FR" altLang="en-US" sz="3200" b="1" dirty="0">
                <a:latin typeface="Arial" panose="020B0604020202020204" pitchFamily="34" charset="0"/>
                <a:cs typeface="Arial" panose="020B0604020202020204" pitchFamily="34" charset="0"/>
              </a:rPr>
              <a:t>    </a:t>
            </a:r>
            <a:r>
              <a:rPr kumimoji="1" lang="fr-FR" altLang="en-US" sz="3200" b="1" dirty="0">
                <a:solidFill>
                  <a:srgbClr val="002060"/>
                </a:solidFill>
                <a:latin typeface="Arial" panose="020B0604020202020204" pitchFamily="34" charset="0"/>
                <a:cs typeface="Arial" panose="020B0604020202020204" pitchFamily="34" charset="0"/>
              </a:rPr>
              <a:t>1. </a:t>
            </a:r>
            <a:r>
              <a:rPr kumimoji="1" lang="fr-FR" altLang="en-US" sz="3200" b="1" dirty="0" err="1">
                <a:solidFill>
                  <a:srgbClr val="002060"/>
                </a:solidFill>
                <a:latin typeface="Arial" panose="020B0604020202020204" pitchFamily="34" charset="0"/>
                <a:cs typeface="Arial" panose="020B0604020202020204" pitchFamily="34" charset="0"/>
              </a:rPr>
              <a:t>Mở</a:t>
            </a:r>
            <a:r>
              <a:rPr kumimoji="1" lang="fr-FR" altLang="en-US" sz="3200" b="1" dirty="0">
                <a:solidFill>
                  <a:srgbClr val="002060"/>
                </a:solidFill>
                <a:latin typeface="Arial" panose="020B0604020202020204" pitchFamily="34" charset="0"/>
                <a:cs typeface="Arial" panose="020B0604020202020204" pitchFamily="34" charset="0"/>
              </a:rPr>
              <a:t> </a:t>
            </a:r>
            <a:r>
              <a:rPr kumimoji="1" lang="fr-FR" altLang="en-US" sz="3200" b="1" dirty="0" err="1">
                <a:solidFill>
                  <a:srgbClr val="002060"/>
                </a:solidFill>
                <a:latin typeface="Arial" panose="020B0604020202020204" pitchFamily="34" charset="0"/>
                <a:cs typeface="Arial" panose="020B0604020202020204" pitchFamily="34" charset="0"/>
              </a:rPr>
              <a:t>bài</a:t>
            </a:r>
            <a:r>
              <a:rPr kumimoji="1" lang="fr-FR" altLang="en-US" sz="3200" b="1" dirty="0">
                <a:solidFill>
                  <a:srgbClr val="002060"/>
                </a:solidFill>
                <a:latin typeface="Arial" panose="020B0604020202020204" pitchFamily="34" charset="0"/>
                <a:cs typeface="Arial" panose="020B0604020202020204" pitchFamily="34" charset="0"/>
              </a:rPr>
              <a:t> </a:t>
            </a:r>
            <a:r>
              <a:rPr kumimoji="1" lang="fr-FR" altLang="en-US" sz="3200" b="1" i="1" dirty="0">
                <a:solidFill>
                  <a:srgbClr val="002060"/>
                </a:solidFill>
                <a:latin typeface="Arial" panose="020B0604020202020204" pitchFamily="34" charset="0"/>
                <a:cs typeface="Arial" panose="020B0604020202020204" pitchFamily="34" charset="0"/>
              </a:rPr>
              <a:t>(</a:t>
            </a:r>
            <a:r>
              <a:rPr kumimoji="1" lang="fr-FR" altLang="en-US" sz="3200" b="1" i="1" dirty="0" err="1">
                <a:solidFill>
                  <a:srgbClr val="002060"/>
                </a:solidFill>
                <a:latin typeface="Arial" panose="020B0604020202020204" pitchFamily="34" charset="0"/>
                <a:cs typeface="Arial" panose="020B0604020202020204" pitchFamily="34" charset="0"/>
              </a:rPr>
              <a:t>Trực</a:t>
            </a:r>
            <a:r>
              <a:rPr kumimoji="1" lang="fr-FR" altLang="en-US" sz="3200" b="1" i="1" dirty="0">
                <a:solidFill>
                  <a:srgbClr val="002060"/>
                </a:solidFill>
                <a:latin typeface="Arial" panose="020B0604020202020204" pitchFamily="34" charset="0"/>
                <a:cs typeface="Arial" panose="020B0604020202020204" pitchFamily="34" charset="0"/>
              </a:rPr>
              <a:t> </a:t>
            </a:r>
            <a:r>
              <a:rPr kumimoji="1" lang="fr-FR" altLang="en-US" sz="3200" b="1" i="1" dirty="0" err="1">
                <a:solidFill>
                  <a:srgbClr val="002060"/>
                </a:solidFill>
                <a:latin typeface="Arial" panose="020B0604020202020204" pitchFamily="34" charset="0"/>
                <a:cs typeface="Arial" panose="020B0604020202020204" pitchFamily="34" charset="0"/>
              </a:rPr>
              <a:t>tiếp</a:t>
            </a:r>
            <a:r>
              <a:rPr kumimoji="1" lang="fr-FR" altLang="en-US" sz="3200" b="1" i="1" dirty="0">
                <a:solidFill>
                  <a:srgbClr val="002060"/>
                </a:solidFill>
                <a:latin typeface="Arial" panose="020B0604020202020204" pitchFamily="34" charset="0"/>
                <a:cs typeface="Arial" panose="020B0604020202020204" pitchFamily="34" charset="0"/>
              </a:rPr>
              <a:t> </a:t>
            </a:r>
            <a:r>
              <a:rPr kumimoji="1" lang="fr-FR" altLang="en-US" sz="3200" b="1" i="1" dirty="0" err="1">
                <a:solidFill>
                  <a:srgbClr val="002060"/>
                </a:solidFill>
                <a:latin typeface="Arial" panose="020B0604020202020204" pitchFamily="34" charset="0"/>
                <a:cs typeface="Arial" panose="020B0604020202020204" pitchFamily="34" charset="0"/>
              </a:rPr>
              <a:t>hoặc</a:t>
            </a:r>
            <a:r>
              <a:rPr kumimoji="1" lang="fr-FR" altLang="en-US" sz="3200" b="1" i="1" dirty="0">
                <a:solidFill>
                  <a:srgbClr val="002060"/>
                </a:solidFill>
                <a:latin typeface="Arial" panose="020B0604020202020204" pitchFamily="34" charset="0"/>
                <a:cs typeface="Arial" panose="020B0604020202020204" pitchFamily="34" charset="0"/>
              </a:rPr>
              <a:t> </a:t>
            </a:r>
            <a:r>
              <a:rPr kumimoji="1" lang="fr-FR" altLang="en-US" sz="3200" b="1" i="1" dirty="0" err="1">
                <a:solidFill>
                  <a:srgbClr val="002060"/>
                </a:solidFill>
                <a:latin typeface="Arial" panose="020B0604020202020204" pitchFamily="34" charset="0"/>
                <a:cs typeface="Arial" panose="020B0604020202020204" pitchFamily="34" charset="0"/>
              </a:rPr>
              <a:t>gián</a:t>
            </a:r>
            <a:r>
              <a:rPr kumimoji="1" lang="fr-FR" altLang="en-US" sz="3200" b="1" i="1" dirty="0">
                <a:solidFill>
                  <a:srgbClr val="002060"/>
                </a:solidFill>
                <a:latin typeface="Arial" panose="020B0604020202020204" pitchFamily="34" charset="0"/>
                <a:cs typeface="Arial" panose="020B0604020202020204" pitchFamily="34" charset="0"/>
              </a:rPr>
              <a:t> </a:t>
            </a:r>
            <a:r>
              <a:rPr kumimoji="1" lang="fr-FR" altLang="en-US" sz="3200" b="1" i="1" dirty="0" err="1">
                <a:solidFill>
                  <a:srgbClr val="002060"/>
                </a:solidFill>
                <a:latin typeface="Arial" panose="020B0604020202020204" pitchFamily="34" charset="0"/>
                <a:cs typeface="Arial" panose="020B0604020202020204" pitchFamily="34" charset="0"/>
              </a:rPr>
              <a:t>tiếp</a:t>
            </a:r>
            <a:r>
              <a:rPr kumimoji="1" lang="fr-FR" altLang="en-US" sz="3200" b="1" i="1" dirty="0">
                <a:solidFill>
                  <a:srgbClr val="002060"/>
                </a:solidFill>
                <a:latin typeface="Arial" panose="020B0604020202020204" pitchFamily="34" charset="0"/>
                <a:cs typeface="Arial" panose="020B0604020202020204" pitchFamily="34" charset="0"/>
              </a:rPr>
              <a:t>):</a:t>
            </a:r>
            <a:endParaRPr kumimoji="1" lang="en-US" altLang="en-US" sz="3200" i="1" dirty="0">
              <a:solidFill>
                <a:srgbClr val="002060"/>
              </a:solidFill>
              <a:latin typeface="Arial" panose="020B0604020202020204" pitchFamily="34" charset="0"/>
              <a:cs typeface="Arial" panose="020B0604020202020204" pitchFamily="34" charset="0"/>
            </a:endParaRPr>
          </a:p>
          <a:p>
            <a:pPr algn="just"/>
            <a:r>
              <a:rPr kumimoji="1" lang="fr-FR" altLang="en-US" sz="3200" dirty="0">
                <a:solidFill>
                  <a:schemeClr val="accent2"/>
                </a:solidFill>
                <a:latin typeface="Arial" panose="020B0604020202020204" pitchFamily="34" charset="0"/>
                <a:cs typeface="Arial" panose="020B0604020202020204" pitchFamily="34" charset="0"/>
              </a:rPr>
              <a:t>        </a:t>
            </a:r>
            <a:r>
              <a:rPr kumimoji="1" lang="fr-FR" altLang="en-US" sz="3200" dirty="0" err="1">
                <a:solidFill>
                  <a:srgbClr val="002060"/>
                </a:solidFill>
                <a:latin typeface="Arial" panose="020B0604020202020204" pitchFamily="34" charset="0"/>
                <a:cs typeface="Arial" panose="020B0604020202020204" pitchFamily="34" charset="0"/>
              </a:rPr>
              <a:t>Giới</a:t>
            </a:r>
            <a:r>
              <a:rPr kumimoji="1" lang="fr-FR" altLang="en-US" sz="3200" dirty="0">
                <a:solidFill>
                  <a:srgbClr val="002060"/>
                </a:solidFill>
                <a:latin typeface="Arial" panose="020B0604020202020204" pitchFamily="34" charset="0"/>
                <a:cs typeface="Arial" panose="020B0604020202020204" pitchFamily="34" charset="0"/>
              </a:rPr>
              <a:t> </a:t>
            </a:r>
            <a:r>
              <a:rPr kumimoji="1" lang="fr-FR" altLang="en-US" sz="3200" dirty="0" err="1">
                <a:solidFill>
                  <a:srgbClr val="002060"/>
                </a:solidFill>
                <a:latin typeface="Arial" panose="020B0604020202020204" pitchFamily="34" charset="0"/>
                <a:cs typeface="Arial" panose="020B0604020202020204" pitchFamily="34" charset="0"/>
              </a:rPr>
              <a:t>thiệu</a:t>
            </a:r>
            <a:r>
              <a:rPr kumimoji="1" lang="fr-FR" altLang="en-US" sz="3200" dirty="0">
                <a:solidFill>
                  <a:srgbClr val="002060"/>
                </a:solidFill>
                <a:latin typeface="Arial" panose="020B0604020202020204" pitchFamily="34" charset="0"/>
                <a:cs typeface="Arial" panose="020B0604020202020204" pitchFamily="34" charset="0"/>
              </a:rPr>
              <a:t> </a:t>
            </a:r>
            <a:r>
              <a:rPr kumimoji="1" lang="fr-FR" altLang="en-US" sz="3200" dirty="0" err="1">
                <a:solidFill>
                  <a:srgbClr val="002060"/>
                </a:solidFill>
                <a:latin typeface="Arial" panose="020B0604020202020204" pitchFamily="34" charset="0"/>
                <a:cs typeface="Arial" panose="020B0604020202020204" pitchFamily="34" charset="0"/>
              </a:rPr>
              <a:t>đồ</a:t>
            </a:r>
            <a:r>
              <a:rPr kumimoji="1" lang="fr-FR" altLang="en-US" sz="3200" dirty="0">
                <a:solidFill>
                  <a:srgbClr val="002060"/>
                </a:solidFill>
                <a:latin typeface="Arial" panose="020B0604020202020204" pitchFamily="34" charset="0"/>
                <a:cs typeface="Arial" panose="020B0604020202020204" pitchFamily="34" charset="0"/>
              </a:rPr>
              <a:t> </a:t>
            </a:r>
            <a:r>
              <a:rPr kumimoji="1" lang="fr-FR" altLang="en-US" sz="3200" dirty="0" err="1">
                <a:solidFill>
                  <a:srgbClr val="002060"/>
                </a:solidFill>
                <a:latin typeface="Arial" panose="020B0604020202020204" pitchFamily="34" charset="0"/>
                <a:cs typeface="Arial" panose="020B0604020202020204" pitchFamily="34" charset="0"/>
              </a:rPr>
              <a:t>vật</a:t>
            </a:r>
            <a:r>
              <a:rPr kumimoji="1" lang="fr-FR" altLang="en-US" sz="3200" dirty="0">
                <a:solidFill>
                  <a:srgbClr val="002060"/>
                </a:solidFill>
                <a:latin typeface="Arial" panose="020B0604020202020204" pitchFamily="34" charset="0"/>
                <a:cs typeface="Arial" panose="020B0604020202020204" pitchFamily="34" charset="0"/>
              </a:rPr>
              <a:t> (</a:t>
            </a:r>
            <a:r>
              <a:rPr kumimoji="1" lang="vi-VN" altLang="en-US" sz="3200" dirty="0">
                <a:solidFill>
                  <a:srgbClr val="002060"/>
                </a:solidFill>
                <a:latin typeface="Arial" panose="020B0604020202020204" pitchFamily="34" charset="0"/>
                <a:cs typeface="Arial" panose="020B0604020202020204" pitchFamily="34" charset="0"/>
              </a:rPr>
              <a:t>Đồ vật </a:t>
            </a:r>
            <a:r>
              <a:rPr kumimoji="1" lang="fr-FR" altLang="en-US" sz="3200" dirty="0" err="1">
                <a:solidFill>
                  <a:srgbClr val="002060"/>
                </a:solidFill>
                <a:latin typeface="Arial" panose="020B0604020202020204" pitchFamily="34" charset="0"/>
                <a:cs typeface="Arial" panose="020B0604020202020204" pitchFamily="34" charset="0"/>
              </a:rPr>
              <a:t>em</a:t>
            </a:r>
            <a:r>
              <a:rPr kumimoji="1" lang="vi-VN" altLang="en-US" sz="3200" dirty="0">
                <a:solidFill>
                  <a:srgbClr val="002060"/>
                </a:solidFill>
                <a:latin typeface="Arial" panose="020B0604020202020204" pitchFamily="34" charset="0"/>
                <a:cs typeface="Arial" panose="020B0604020202020204" pitchFamily="34" charset="0"/>
              </a:rPr>
              <a:t> định tả là gì? Tại sao </a:t>
            </a:r>
            <a:r>
              <a:rPr kumimoji="1" lang="en-US" altLang="en-US" sz="3200" dirty="0" err="1">
                <a:solidFill>
                  <a:srgbClr val="002060"/>
                </a:solidFill>
                <a:latin typeface="Arial" panose="020B0604020202020204" pitchFamily="34" charset="0"/>
                <a:cs typeface="Arial" panose="020B0604020202020204" pitchFamily="34" charset="0"/>
              </a:rPr>
              <a:t>em</a:t>
            </a:r>
            <a:r>
              <a:rPr kumimoji="1" lang="vi-VN" altLang="en-US" sz="3200" dirty="0">
                <a:solidFill>
                  <a:srgbClr val="002060"/>
                </a:solidFill>
                <a:latin typeface="Arial" panose="020B0604020202020204" pitchFamily="34" charset="0"/>
                <a:cs typeface="Arial" panose="020B0604020202020204" pitchFamily="34" charset="0"/>
              </a:rPr>
              <a:t> có nó? Có nó vào thời gian nào?)</a:t>
            </a:r>
            <a:r>
              <a:rPr kumimoji="1" lang="en-US" altLang="en-US" sz="3200" dirty="0">
                <a:solidFill>
                  <a:srgbClr val="002060"/>
                </a:solidFill>
                <a:latin typeface="Arial" panose="020B0604020202020204" pitchFamily="34" charset="0"/>
                <a:cs typeface="Arial" panose="020B0604020202020204" pitchFamily="34" charset="0"/>
              </a:rPr>
              <a:t>.</a:t>
            </a:r>
          </a:p>
          <a:p>
            <a:pPr algn="just"/>
            <a:r>
              <a:rPr kumimoji="1" lang="en-US" altLang="en-US" sz="3200" b="1" dirty="0">
                <a:solidFill>
                  <a:schemeClr val="accent2"/>
                </a:solidFill>
                <a:latin typeface="Arial" panose="020B0604020202020204" pitchFamily="34" charset="0"/>
                <a:cs typeface="Arial" panose="020B0604020202020204" pitchFamily="34" charset="0"/>
              </a:rPr>
              <a:t>    </a:t>
            </a:r>
            <a:r>
              <a:rPr kumimoji="1" lang="vi-VN" altLang="en-US" sz="3200" b="1" dirty="0">
                <a:solidFill>
                  <a:srgbClr val="002060"/>
                </a:solidFill>
                <a:latin typeface="Arial" panose="020B0604020202020204" pitchFamily="34" charset="0"/>
                <a:cs typeface="Arial" panose="020B0604020202020204" pitchFamily="34" charset="0"/>
              </a:rPr>
              <a:t>2. Thân bài</a:t>
            </a:r>
            <a:r>
              <a:rPr kumimoji="1" lang="en-US" altLang="en-US" sz="3200" b="1" dirty="0">
                <a:solidFill>
                  <a:srgbClr val="002060"/>
                </a:solidFill>
                <a:latin typeface="Arial" panose="020B0604020202020204" pitchFamily="34" charset="0"/>
                <a:cs typeface="Arial" panose="020B0604020202020204" pitchFamily="34" charset="0"/>
              </a:rPr>
              <a:t>:</a:t>
            </a:r>
            <a:endParaRPr kumimoji="1" lang="en-US" altLang="en-US" sz="3200" dirty="0">
              <a:solidFill>
                <a:srgbClr val="002060"/>
              </a:solidFill>
              <a:latin typeface="Arial" panose="020B0604020202020204" pitchFamily="34" charset="0"/>
              <a:cs typeface="Arial" panose="020B0604020202020204" pitchFamily="34" charset="0"/>
            </a:endParaRPr>
          </a:p>
          <a:p>
            <a:pPr algn="just"/>
            <a:r>
              <a:rPr kumimoji="1" lang="vi-VN" altLang="en-US" sz="3200" dirty="0">
                <a:solidFill>
                  <a:schemeClr val="accent2"/>
                </a:solidFill>
                <a:latin typeface="Arial" panose="020B0604020202020204" pitchFamily="34" charset="0"/>
                <a:cs typeface="Arial" panose="020B0604020202020204" pitchFamily="34" charset="0"/>
              </a:rPr>
              <a:t>    </a:t>
            </a:r>
            <a:r>
              <a:rPr kumimoji="1" lang="en-US" altLang="en-US" sz="3200" dirty="0">
                <a:solidFill>
                  <a:schemeClr val="accent2"/>
                </a:solidFill>
                <a:latin typeface="Arial" panose="020B0604020202020204" pitchFamily="34" charset="0"/>
                <a:cs typeface="Arial" panose="020B0604020202020204" pitchFamily="34" charset="0"/>
              </a:rPr>
              <a:t>    </a:t>
            </a:r>
            <a:r>
              <a:rPr kumimoji="1" lang="vi-VN" altLang="en-US" sz="3200" dirty="0">
                <a:solidFill>
                  <a:srgbClr val="002060"/>
                </a:solidFill>
                <a:latin typeface="Arial" panose="020B0604020202020204" pitchFamily="34" charset="0"/>
                <a:cs typeface="Arial" panose="020B0604020202020204" pitchFamily="34" charset="0"/>
              </a:rPr>
              <a:t>a. Tả bao quát: Hình dáng, kích thước, màu sắc</a:t>
            </a:r>
            <a:r>
              <a:rPr kumimoji="1" lang="en-US" altLang="en-US" sz="3200" dirty="0">
                <a:solidFill>
                  <a:srgbClr val="002060"/>
                </a:solidFill>
                <a:latin typeface="Arial" panose="020B0604020202020204" pitchFamily="34" charset="0"/>
                <a:cs typeface="Arial" panose="020B0604020202020204" pitchFamily="34" charset="0"/>
              </a:rPr>
              <a:t>.</a:t>
            </a:r>
          </a:p>
          <a:p>
            <a:pPr algn="just"/>
            <a:r>
              <a:rPr kumimoji="1" lang="vi-VN" altLang="en-US" sz="3200" dirty="0">
                <a:solidFill>
                  <a:srgbClr val="002060"/>
                </a:solidFill>
                <a:latin typeface="Arial" panose="020B0604020202020204" pitchFamily="34" charset="0"/>
                <a:cs typeface="Arial" panose="020B0604020202020204" pitchFamily="34" charset="0"/>
              </a:rPr>
              <a:t>   </a:t>
            </a:r>
            <a:r>
              <a:rPr kumimoji="1" lang="en-US" altLang="en-US" sz="3200" dirty="0">
                <a:solidFill>
                  <a:srgbClr val="002060"/>
                </a:solidFill>
                <a:latin typeface="Arial" panose="020B0604020202020204" pitchFamily="34" charset="0"/>
                <a:cs typeface="Arial" panose="020B0604020202020204" pitchFamily="34" charset="0"/>
              </a:rPr>
              <a:t>    </a:t>
            </a:r>
            <a:r>
              <a:rPr kumimoji="1" lang="vi-VN" altLang="en-US" sz="3200" dirty="0">
                <a:solidFill>
                  <a:srgbClr val="002060"/>
                </a:solidFill>
                <a:latin typeface="Arial" panose="020B0604020202020204" pitchFamily="34" charset="0"/>
                <a:cs typeface="Arial" panose="020B0604020202020204" pitchFamily="34" charset="0"/>
              </a:rPr>
              <a:t> b. Tả chi tiết: Tả các bộ phận của đồ vật</a:t>
            </a:r>
            <a:r>
              <a:rPr kumimoji="1" lang="en-US" altLang="en-US" sz="3200" dirty="0">
                <a:solidFill>
                  <a:srgbClr val="002060"/>
                </a:solidFill>
                <a:latin typeface="Arial" panose="020B0604020202020204" pitchFamily="34" charset="0"/>
                <a:cs typeface="Arial" panose="020B0604020202020204" pitchFamily="34" charset="0"/>
              </a:rPr>
              <a:t>.</a:t>
            </a:r>
          </a:p>
          <a:p>
            <a:pPr algn="just"/>
            <a:r>
              <a:rPr kumimoji="1" lang="en-US" altLang="en-US" sz="3200" dirty="0">
                <a:solidFill>
                  <a:srgbClr val="002060"/>
                </a:solidFill>
                <a:latin typeface="Arial" panose="020B0604020202020204" pitchFamily="34" charset="0"/>
                <a:cs typeface="Arial" panose="020B0604020202020204" pitchFamily="34" charset="0"/>
              </a:rPr>
              <a:t>    </a:t>
            </a:r>
            <a:r>
              <a:rPr kumimoji="1" lang="vi-VN" altLang="en-US" sz="3200" b="1" dirty="0">
                <a:solidFill>
                  <a:srgbClr val="002060"/>
                </a:solidFill>
                <a:latin typeface="Arial" panose="020B0604020202020204" pitchFamily="34" charset="0"/>
                <a:cs typeface="Arial" panose="020B0604020202020204" pitchFamily="34" charset="0"/>
              </a:rPr>
              <a:t>3. Kết bài</a:t>
            </a:r>
            <a:r>
              <a:rPr kumimoji="1" lang="en-US" altLang="en-US" sz="3200" b="1" dirty="0">
                <a:solidFill>
                  <a:srgbClr val="002060"/>
                </a:solidFill>
                <a:latin typeface="Arial" panose="020B0604020202020204" pitchFamily="34" charset="0"/>
                <a:cs typeface="Arial" panose="020B0604020202020204" pitchFamily="34" charset="0"/>
              </a:rPr>
              <a:t> </a:t>
            </a:r>
            <a:r>
              <a:rPr kumimoji="1" lang="en-US" altLang="en-US" sz="3200" b="1" i="1" dirty="0">
                <a:solidFill>
                  <a:srgbClr val="002060"/>
                </a:solidFill>
                <a:latin typeface="Arial" panose="020B0604020202020204" pitchFamily="34" charset="0"/>
                <a:cs typeface="Arial" panose="020B0604020202020204" pitchFamily="34" charset="0"/>
              </a:rPr>
              <a:t>(</a:t>
            </a:r>
            <a:r>
              <a:rPr kumimoji="1" lang="vi-VN" altLang="en-US" sz="3200" b="1" i="1" dirty="0">
                <a:solidFill>
                  <a:srgbClr val="002060"/>
                </a:solidFill>
                <a:latin typeface="Arial" panose="020B0604020202020204" pitchFamily="34" charset="0"/>
                <a:cs typeface="Arial" panose="020B0604020202020204" pitchFamily="34" charset="0"/>
              </a:rPr>
              <a:t>mở rộng</a:t>
            </a:r>
            <a:r>
              <a:rPr kumimoji="1" lang="en-US" altLang="en-US" sz="3200" b="1" i="1" dirty="0">
                <a:solidFill>
                  <a:srgbClr val="002060"/>
                </a:solidFill>
                <a:latin typeface="Arial" panose="020B0604020202020204" pitchFamily="34" charset="0"/>
                <a:cs typeface="Arial" panose="020B0604020202020204" pitchFamily="34" charset="0"/>
              </a:rPr>
              <a:t> </a:t>
            </a:r>
            <a:r>
              <a:rPr kumimoji="1" lang="en-US" altLang="en-US" sz="3200" b="1" i="1" dirty="0" err="1">
                <a:solidFill>
                  <a:srgbClr val="002060"/>
                </a:solidFill>
                <a:latin typeface="Arial" panose="020B0604020202020204" pitchFamily="34" charset="0"/>
                <a:cs typeface="Arial" panose="020B0604020202020204" pitchFamily="34" charset="0"/>
              </a:rPr>
              <a:t>hoặc</a:t>
            </a:r>
            <a:r>
              <a:rPr kumimoji="1" lang="en-US" altLang="en-US" sz="3200" b="1" i="1" dirty="0">
                <a:solidFill>
                  <a:srgbClr val="002060"/>
                </a:solidFill>
                <a:latin typeface="Arial" panose="020B0604020202020204" pitchFamily="34" charset="0"/>
                <a:cs typeface="Arial" panose="020B0604020202020204" pitchFamily="34" charset="0"/>
              </a:rPr>
              <a:t> </a:t>
            </a:r>
            <a:r>
              <a:rPr kumimoji="1" lang="en-US" altLang="en-US" sz="3200" b="1" i="1" dirty="0" err="1">
                <a:solidFill>
                  <a:srgbClr val="002060"/>
                </a:solidFill>
                <a:latin typeface="Arial" panose="020B0604020202020204" pitchFamily="34" charset="0"/>
                <a:cs typeface="Arial" panose="020B0604020202020204" pitchFamily="34" charset="0"/>
              </a:rPr>
              <a:t>không</a:t>
            </a:r>
            <a:r>
              <a:rPr kumimoji="1" lang="en-US" altLang="en-US" sz="3200" b="1" i="1" dirty="0">
                <a:solidFill>
                  <a:srgbClr val="002060"/>
                </a:solidFill>
                <a:latin typeface="Arial" panose="020B0604020202020204" pitchFamily="34" charset="0"/>
                <a:cs typeface="Arial" panose="020B0604020202020204" pitchFamily="34" charset="0"/>
              </a:rPr>
              <a:t> </a:t>
            </a:r>
            <a:r>
              <a:rPr kumimoji="1" lang="en-US" altLang="en-US" sz="3200" b="1" i="1" dirty="0" err="1">
                <a:solidFill>
                  <a:srgbClr val="002060"/>
                </a:solidFill>
                <a:latin typeface="Arial" panose="020B0604020202020204" pitchFamily="34" charset="0"/>
                <a:cs typeface="Arial" panose="020B0604020202020204" pitchFamily="34" charset="0"/>
              </a:rPr>
              <a:t>mở</a:t>
            </a:r>
            <a:r>
              <a:rPr kumimoji="1" lang="en-US" altLang="en-US" sz="3200" b="1" i="1" dirty="0">
                <a:solidFill>
                  <a:srgbClr val="002060"/>
                </a:solidFill>
                <a:latin typeface="Arial" panose="020B0604020202020204" pitchFamily="34" charset="0"/>
                <a:cs typeface="Arial" panose="020B0604020202020204" pitchFamily="34" charset="0"/>
              </a:rPr>
              <a:t> </a:t>
            </a:r>
            <a:r>
              <a:rPr kumimoji="1" lang="en-US" altLang="en-US" sz="3200" b="1" i="1" dirty="0" err="1">
                <a:solidFill>
                  <a:srgbClr val="002060"/>
                </a:solidFill>
                <a:latin typeface="Arial" panose="020B0604020202020204" pitchFamily="34" charset="0"/>
                <a:cs typeface="Arial" panose="020B0604020202020204" pitchFamily="34" charset="0"/>
              </a:rPr>
              <a:t>rộng</a:t>
            </a:r>
            <a:r>
              <a:rPr kumimoji="1" lang="en-US" altLang="en-US" sz="3200" b="1" i="1" dirty="0">
                <a:solidFill>
                  <a:srgbClr val="002060"/>
                </a:solidFill>
                <a:latin typeface="Arial" panose="020B0604020202020204" pitchFamily="34" charset="0"/>
                <a:cs typeface="Arial" panose="020B0604020202020204" pitchFamily="34" charset="0"/>
              </a:rPr>
              <a:t>)</a:t>
            </a:r>
            <a:r>
              <a:rPr kumimoji="1" lang="vi-VN" altLang="en-US" sz="3200" b="1" i="1" dirty="0">
                <a:solidFill>
                  <a:srgbClr val="002060"/>
                </a:solidFill>
                <a:latin typeface="Arial" panose="020B0604020202020204" pitchFamily="34" charset="0"/>
                <a:cs typeface="Arial" panose="020B0604020202020204" pitchFamily="34" charset="0"/>
              </a:rPr>
              <a:t>:</a:t>
            </a:r>
            <a:r>
              <a:rPr kumimoji="1" lang="vi-VN" altLang="en-US" sz="3200" dirty="0">
                <a:solidFill>
                  <a:srgbClr val="002060"/>
                </a:solidFill>
                <a:latin typeface="Arial" panose="020B0604020202020204" pitchFamily="34" charset="0"/>
                <a:cs typeface="Arial" panose="020B0604020202020204" pitchFamily="34" charset="0"/>
              </a:rPr>
              <a:t> </a:t>
            </a:r>
            <a:endParaRPr kumimoji="1" lang="en-US" altLang="en-US" sz="3200" dirty="0">
              <a:solidFill>
                <a:srgbClr val="002060"/>
              </a:solidFill>
              <a:latin typeface="Arial" panose="020B0604020202020204" pitchFamily="34" charset="0"/>
              <a:cs typeface="Arial" panose="020B0604020202020204" pitchFamily="34" charset="0"/>
            </a:endParaRPr>
          </a:p>
          <a:p>
            <a:pPr algn="just"/>
            <a:r>
              <a:rPr kumimoji="1" lang="en-US" altLang="en-US" sz="3200" dirty="0">
                <a:solidFill>
                  <a:srgbClr val="002060"/>
                </a:solidFill>
                <a:latin typeface="Arial" panose="020B0604020202020204" pitchFamily="34" charset="0"/>
                <a:cs typeface="Arial" panose="020B0604020202020204" pitchFamily="34" charset="0"/>
              </a:rPr>
              <a:t>        </a:t>
            </a:r>
            <a:r>
              <a:rPr kumimoji="1" lang="vi-VN" altLang="en-US" sz="3200" dirty="0">
                <a:solidFill>
                  <a:srgbClr val="002060"/>
                </a:solidFill>
                <a:latin typeface="Arial" panose="020B0604020202020204" pitchFamily="34" charset="0"/>
                <a:cs typeface="Arial" panose="020B0604020202020204" pitchFamily="34" charset="0"/>
              </a:rPr>
              <a:t>Nêu cảm nghĩ của em với đồ vật (Em coi nó như là một người bạn của mình</a:t>
            </a:r>
            <a:r>
              <a:rPr kumimoji="1" lang="en-US" altLang="en-US" sz="3200" dirty="0">
                <a:solidFill>
                  <a:srgbClr val="002060"/>
                </a:solidFill>
                <a:latin typeface="Arial" panose="020B0604020202020204" pitchFamily="34" charset="0"/>
                <a:cs typeface="Arial" panose="020B0604020202020204" pitchFamily="34" charset="0"/>
              </a:rPr>
              <a:t>)</a:t>
            </a:r>
            <a:r>
              <a:rPr kumimoji="1" lang="vi-VN" altLang="en-US" sz="3200" dirty="0">
                <a:solidFill>
                  <a:srgbClr val="002060"/>
                </a:solidFill>
                <a:latin typeface="Arial" panose="020B0604020202020204" pitchFamily="34" charset="0"/>
                <a:cs typeface="Arial" panose="020B0604020202020204" pitchFamily="34"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665" y="4945285"/>
            <a:ext cx="2952737" cy="2098357"/>
          </a:xfrm>
          <a:prstGeom prst="rect">
            <a:avLst/>
          </a:prstGeom>
        </p:spPr>
      </p:pic>
    </p:spTree>
    <p:extLst>
      <p:ext uri="{BB962C8B-B14F-4D97-AF65-F5344CB8AC3E}">
        <p14:creationId xmlns:p14="http://schemas.microsoft.com/office/powerpoint/2010/main" val="130600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childTnLst>
                    </p:cTn>
                  </p:par>
                  <p:par>
                    <p:cTn id="5" fill="hold">
                      <p:stCondLst>
                        <p:cond delay="indefinite"/>
                      </p:stCondLst>
                      <p:childTnLst>
                        <p:par>
                          <p:cTn id="6" fill="hold">
                            <p:stCondLst>
                              <p:cond delay="0"/>
                            </p:stCondLst>
                            <p:childTnLst>
                              <p:par>
                                <p:cTn id="7" presetID="42" presetClass="entr" presetSubtype="0" fill="hold" grpId="0" nodeType="click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1000"/>
                                        <p:tgtEl>
                                          <p:spTgt spid="16"/>
                                        </p:tgtEl>
                                      </p:cBhvr>
                                    </p:animEffect>
                                    <p:anim calcmode="lin" valueType="num">
                                      <p:cBhvr>
                                        <p:cTn id="10" dur="1000" fill="hold"/>
                                        <p:tgtEl>
                                          <p:spTgt spid="16"/>
                                        </p:tgtEl>
                                        <p:attrNameLst>
                                          <p:attrName>ppt_x</p:attrName>
                                        </p:attrNameLst>
                                      </p:cBhvr>
                                      <p:tavLst>
                                        <p:tav tm="0">
                                          <p:val>
                                            <p:strVal val="#ppt_x"/>
                                          </p:val>
                                        </p:tav>
                                        <p:tav tm="100000">
                                          <p:val>
                                            <p:strVal val="#ppt_x"/>
                                          </p:val>
                                        </p:tav>
                                      </p:tavLst>
                                    </p:anim>
                                    <p:anim calcmode="lin" valueType="num">
                                      <p:cBhvr>
                                        <p:cTn id="1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661</Words>
  <Application>Microsoft Office PowerPoint</Application>
  <PresentationFormat>Widescreen</PresentationFormat>
  <Paragraphs>56</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UTM Showcard</vt:lpstr>
      <vt:lpstr>Times New Roman</vt:lpstr>
      <vt:lpstr>等线</vt:lpstr>
      <vt:lpstr>Arial</vt:lpstr>
      <vt:lpstr>UTM Deutsch Gothic</vt:lpstr>
      <vt:lpstr>UTM Tam Le</vt:lpstr>
      <vt:lpstr>Wingdings</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Bọn con trai thì cho là anh lính này nom rất oách. Lúc nào anh cũng mang một khẩu súng trước ngực. Mà là súng tiểu liên hẳn hoi nhé. Sau lưng anh ụ lên cái ba lô. Hai con mắt anh nhìn rất thẳng. Còn đôi chân thì bao giờ cũng rất nghiêm như thể sắp đi duyệt binh. Giả dụ có ai hô “một, hai” chắc hẳn anh có thể đi đều bước ngay lập tức.</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subject>T</dc:subject>
  <dc:creator>VIET BAO</dc:creator>
  <cp:keywords>KTUTS</cp:keywords>
  <dc:description>U</dc:description>
  <cp:lastModifiedBy>PHAN HOÀNG PHƯỚC HẠNH</cp:lastModifiedBy>
  <cp:revision>46</cp:revision>
  <dcterms:created xsi:type="dcterms:W3CDTF">2017-09-06T05:01:22Z</dcterms:created>
  <dcterms:modified xsi:type="dcterms:W3CDTF">2021-12-19T03:35:05Z</dcterms:modified>
  <cp:version>V15</cp:version>
</cp:coreProperties>
</file>