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6" r:id="rId2"/>
    <p:sldId id="258" r:id="rId3"/>
    <p:sldId id="319" r:id="rId4"/>
    <p:sldId id="259" r:id="rId5"/>
    <p:sldId id="320" r:id="rId6"/>
    <p:sldId id="324" r:id="rId7"/>
    <p:sldId id="264" r:id="rId8"/>
    <p:sldId id="322" r:id="rId9"/>
    <p:sldId id="323" r:id="rId10"/>
    <p:sldId id="321" r:id="rId11"/>
    <p:sldId id="325" r:id="rId12"/>
    <p:sldId id="326" r:id="rId13"/>
    <p:sldId id="327" r:id="rId14"/>
    <p:sldId id="267" r:id="rId15"/>
    <p:sldId id="328" r:id="rId16"/>
    <p:sldId id="329" r:id="rId17"/>
    <p:sldId id="265" r:id="rId18"/>
    <p:sldId id="317" r:id="rId19"/>
  </p:sldIdLst>
  <p:sldSz cx="12192000" cy="6858000"/>
  <p:notesSz cx="6858000" cy="9144000"/>
  <p:embeddedFontLst>
    <p:embeddedFont>
      <p:font typeface="#9Slide07 Pattaya" panose="00000500000000000000" pitchFamily="2" charset="-34"/>
      <p:regular r:id="rId21"/>
    </p:embeddedFont>
    <p:embeddedFont>
      <p:font typeface="#9Slide07 SVNAdam Gorry" panose="02040603050506020204" pitchFamily="18" charset="0"/>
      <p:regular r:id="rId22"/>
    </p:embeddedFont>
    <p:embeddedFont>
      <p:font typeface="#9Slide07 SVNAppleberry" panose="02040603050506020204" pitchFamily="18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Habano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E593B"/>
    <a:srgbClr val="12744C"/>
    <a:srgbClr val="FED839"/>
    <a:srgbClr val="000066"/>
    <a:srgbClr val="FFCCFF"/>
    <a:srgbClr val="FF99FF"/>
    <a:srgbClr val="FF0066"/>
    <a:srgbClr val="C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80" autoAdjust="0"/>
  </p:normalViewPr>
  <p:slideViewPr>
    <p:cSldViewPr snapToGrid="0">
      <p:cViewPr>
        <p:scale>
          <a:sx n="50" d="100"/>
          <a:sy n="50" d="100"/>
        </p:scale>
        <p:origin x="44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DE49-A886-4FD8-AB29-97412748D8B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287B-AD14-4307-A460-26BCD6B51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9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01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0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2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2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9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,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1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6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3C9EF0-00C6-4E25-8B47-859BE8192461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A66A3-377F-4523-B4F9-57590D98477B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F3D88-0EB0-4F96-A519-AE1F0760CBCE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01FD7-165C-4D90-AE1C-8DC8DCB78EE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3FC77-F85D-4EA7-B37D-DE07DCF62B62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E8849-B020-42B6-91D5-EBD0C0C7EFD6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914600-74DB-45CA-A8D3-3280044E1F75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1CAC41-DD46-4EC3-919D-401F42E4EB6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592639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E7C676-7815-432D-A851-6672F3BE1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F2C78-6EB9-4912-88B3-10450C67F85E}"/>
              </a:ext>
            </a:extLst>
          </p:cNvPr>
          <p:cNvSpPr txBox="1"/>
          <p:nvPr userDrawn="1"/>
        </p:nvSpPr>
        <p:spPr>
          <a:xfrm>
            <a:off x="1973790" y="8723122"/>
            <a:ext cx="1042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B463F5-5F31-4682-9765-AE2ABB033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7938C-CB0D-4417-8832-673A6DF44C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03A903-C942-4A0A-AD3D-79907D4EB5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94AC18-385A-4EEF-8739-DC24677960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6429B6E-4286-465D-8DB4-101F81EC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4207" y="522789"/>
            <a:ext cx="5821115" cy="344001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96919" y="154700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Chính</a:t>
            </a:r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tả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48666" y="2673291"/>
            <a:ext cx="620858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Chuyện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cổ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tích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về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loài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người</a:t>
            </a:r>
            <a:endParaRPr lang="en-US" sz="9000" b="1" cap="none" spc="0" dirty="0">
              <a:ln/>
              <a:solidFill>
                <a:srgbClr val="FF0000"/>
              </a:solidFill>
              <a:effectLst/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trái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đất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3ADA2D-7EBE-4650-A311-1EA3BA88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6" y="838200"/>
            <a:ext cx="5353054" cy="53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7165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179070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83BC54-1410-4E2B-ABD8-B708C9CB22A3}"/>
              </a:ext>
            </a:extLst>
          </p:cNvPr>
          <p:cNvGrpSpPr/>
          <p:nvPr/>
        </p:nvGrpSpPr>
        <p:grpSpPr>
          <a:xfrm>
            <a:off x="3086100" y="2095500"/>
            <a:ext cx="5600700" cy="3219450"/>
            <a:chOff x="3086100" y="2095500"/>
            <a:chExt cx="5600700" cy="321945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0AE987E-B388-4176-9C04-B7965971C368}"/>
                </a:ext>
              </a:extLst>
            </p:cNvPr>
            <p:cNvSpPr/>
            <p:nvPr/>
          </p:nvSpPr>
          <p:spPr>
            <a:xfrm>
              <a:off x="3086100" y="2095500"/>
              <a:ext cx="5600700" cy="321945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FE46D5-8541-4ED2-BB0A-8A5913886494}"/>
                </a:ext>
              </a:extLst>
            </p:cNvPr>
            <p:cNvSpPr txBox="1"/>
            <p:nvPr/>
          </p:nvSpPr>
          <p:spPr>
            <a:xfrm>
              <a:off x="3352800" y="2819400"/>
              <a:ext cx="501015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7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9" grpId="1"/>
      <p:bldP spid="30" grpId="0"/>
      <p:bldP spid="30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8651" y="2419959"/>
            <a:ext cx="3712876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nhớ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351" y="1196225"/>
            <a:ext cx="4620223" cy="46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64715" y="2477109"/>
            <a:ext cx="3214342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2BADEF3-0857-48B2-930F-B33DDE4A8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9550"/>
            <a:ext cx="6192094" cy="61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6D823E61-AFB1-4BEA-950C-BE77BA00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775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2.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Điền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r, d, </a:t>
            </a:r>
            <a:r>
              <a:rPr lang="en-US" altLang="en-US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5212723-399B-4B1B-9199-E6B298F2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381250"/>
            <a:ext cx="5372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Mưa</a:t>
            </a:r>
            <a:r>
              <a:rPr lang="en-US" altLang="en-US" sz="3600" dirty="0">
                <a:cs typeface="Arial" panose="020B0604020202020204" pitchFamily="34" charset="0"/>
              </a:rPr>
              <a:t> ...</a:t>
            </a:r>
            <a:r>
              <a:rPr lang="en-US" altLang="en-US" sz="3600" dirty="0" err="1">
                <a:cs typeface="Arial" panose="020B0604020202020204" pitchFamily="34" charset="0"/>
              </a:rPr>
              <a:t>ăng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trên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đồng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Uốn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mềm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lúa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Hoa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xoan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...ó</a:t>
            </a:r>
          </a:p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...</a:t>
            </a:r>
            <a:r>
              <a:rPr lang="en-US" altLang="en-US" sz="3600" dirty="0" err="1">
                <a:cs typeface="Arial" panose="020B0604020202020204" pitchFamily="34" charset="0"/>
              </a:rPr>
              <a:t>ải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tím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mặt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đường</a:t>
            </a:r>
            <a:r>
              <a:rPr lang="en-US" altLang="en-US" sz="36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571525-957F-44BF-89F0-79C9D8D2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857257"/>
            <a:ext cx="5466736" cy="523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BF1C3-779B-495C-99DE-FA440B645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58" y="3638550"/>
            <a:ext cx="5470460" cy="2457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B4586C-B67C-43E1-B82D-56059421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5" y="863395"/>
            <a:ext cx="5442155" cy="5213556"/>
          </a:xfrm>
          <a:prstGeom prst="rect">
            <a:avLst/>
          </a:prstGeom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78832703-7384-4B3D-9073-D6EF5440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003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45E319BB-B645-41A4-8D21-80CE53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4861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392A674C-6D53-4587-9723-99C6C3E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8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2173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1"/>
      <p:bldP spid="25" grpId="1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571501" y="701963"/>
            <a:ext cx="4258130" cy="54031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51A093D-2B81-4017-9EC2-554EB13A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856344"/>
            <a:ext cx="1171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i="1" dirty="0">
                <a:solidFill>
                  <a:srgbClr val="000066"/>
                </a:solidFill>
                <a:cs typeface="Arial" panose="020B0604020202020204" pitchFamily="34" charset="0"/>
              </a:rPr>
              <a:t>3. Chọn những tiếng thích hợp trong ngoặc đơn để hoàn chỉnh bài văn sau: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043" y="1270813"/>
            <a:ext cx="10115550" cy="49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điễm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thẩm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rở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mẩn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1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3BB40-CD55-4B15-88E0-793A0CBB710C}"/>
              </a:ext>
            </a:extLst>
          </p:cNvPr>
          <p:cNvSpPr/>
          <p:nvPr/>
        </p:nvSpPr>
        <p:spPr>
          <a:xfrm>
            <a:off x="5718629" y="1712686"/>
            <a:ext cx="740228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0DEAA6-617C-4601-ABD6-B85EE77E6994}"/>
              </a:ext>
            </a:extLst>
          </p:cNvPr>
          <p:cNvSpPr/>
          <p:nvPr/>
        </p:nvSpPr>
        <p:spPr>
          <a:xfrm>
            <a:off x="9085944" y="2075543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A6963A-1DAB-43FC-850B-6DF7011FF6D3}"/>
              </a:ext>
            </a:extLst>
          </p:cNvPr>
          <p:cNvSpPr/>
          <p:nvPr/>
        </p:nvSpPr>
        <p:spPr>
          <a:xfrm>
            <a:off x="2757716" y="2452915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8D6DC5-FA78-4B20-A334-9199FA93ADBF}"/>
              </a:ext>
            </a:extLst>
          </p:cNvPr>
          <p:cNvSpPr/>
          <p:nvPr/>
        </p:nvSpPr>
        <p:spPr>
          <a:xfrm>
            <a:off x="4499430" y="2830286"/>
            <a:ext cx="609599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3E86B-9B00-4D09-9859-76AF160E2439}"/>
              </a:ext>
            </a:extLst>
          </p:cNvPr>
          <p:cNvSpPr/>
          <p:nvPr/>
        </p:nvSpPr>
        <p:spPr>
          <a:xfrm>
            <a:off x="7489373" y="3193143"/>
            <a:ext cx="740227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A935C9-6AB2-40F9-A303-D37135E5E2DA}"/>
              </a:ext>
            </a:extLst>
          </p:cNvPr>
          <p:cNvSpPr/>
          <p:nvPr/>
        </p:nvSpPr>
        <p:spPr>
          <a:xfrm>
            <a:off x="8998860" y="5036458"/>
            <a:ext cx="420912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C92E8-C7B3-4D2F-8F97-CAB3661D12FF}"/>
              </a:ext>
            </a:extLst>
          </p:cNvPr>
          <p:cNvSpPr/>
          <p:nvPr/>
        </p:nvSpPr>
        <p:spPr>
          <a:xfrm>
            <a:off x="5791202" y="5399315"/>
            <a:ext cx="725711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1471387" y="701963"/>
            <a:ext cx="4258130" cy="540310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791841"/>
            <a:ext cx="10552793" cy="53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3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5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51AEF778-FE8C-4202-9D42-1E48EBBD4105}"/>
              </a:ext>
            </a:extLst>
          </p:cNvPr>
          <p:cNvSpPr txBox="1"/>
          <p:nvPr/>
        </p:nvSpPr>
        <p:spPr>
          <a:xfrm>
            <a:off x="1424615" y="1254312"/>
            <a:ext cx="3310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Dặn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dò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78A5C-7FD7-46D9-94DB-F145128A29C6}"/>
              </a:ext>
            </a:extLst>
          </p:cNvPr>
          <p:cNvGrpSpPr/>
          <p:nvPr/>
        </p:nvGrpSpPr>
        <p:grpSpPr>
          <a:xfrm>
            <a:off x="5759355" y="1241946"/>
            <a:ext cx="5826457" cy="1768528"/>
            <a:chOff x="5759355" y="1241946"/>
            <a:chExt cx="5826457" cy="17685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DDD606-180C-4990-A0E7-1B3E0AE483CA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CA473C-655A-4410-905B-99168C78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CD96CD-6EDA-4DB4-AF26-41D5D67EEFD7}"/>
                </a:ext>
              </a:extLst>
            </p:cNvPr>
            <p:cNvSpPr txBox="1"/>
            <p:nvPr/>
          </p:nvSpPr>
          <p:spPr>
            <a:xfrm>
              <a:off x="6346209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Soát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1D5AC-9893-4FEF-BF0F-99FF54FE042F}"/>
              </a:ext>
            </a:extLst>
          </p:cNvPr>
          <p:cNvGrpSpPr/>
          <p:nvPr/>
        </p:nvGrpSpPr>
        <p:grpSpPr>
          <a:xfrm>
            <a:off x="5759355" y="3084394"/>
            <a:ext cx="5826457" cy="1768528"/>
            <a:chOff x="5759355" y="1241946"/>
            <a:chExt cx="5826457" cy="1768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C0DB6AB-20D9-4042-96FC-FF0BDBD713EF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CB2A3E-98FC-47CF-B9BB-285EAC7C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3C00A-CCB8-4F93-80AF-5F104781B61B}"/>
                </a:ext>
              </a:extLst>
            </p:cNvPr>
            <p:cNvSpPr txBox="1"/>
            <p:nvPr/>
          </p:nvSpPr>
          <p:spPr>
            <a:xfrm>
              <a:off x="6141493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1719B4F9-BB8B-4B07-9FA5-B7BF0457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2179517" y="2038350"/>
            <a:ext cx="8106196" cy="4790392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3011519" y="148985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EM HỌC TỐT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7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044984" y="1104187"/>
            <a:ext cx="4206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Nội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dung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11189" y="2674961"/>
            <a:ext cx="2996733" cy="459139"/>
            <a:chOff x="2511189" y="2674961"/>
            <a:chExt cx="2996733" cy="459139"/>
          </a:xfrm>
        </p:grpSpPr>
        <p:sp>
          <p:nvSpPr>
            <p:cNvPr id="2" name="矩形 1"/>
            <p:cNvSpPr/>
            <p:nvPr/>
          </p:nvSpPr>
          <p:spPr>
            <a:xfrm>
              <a:off x="2511189" y="2674961"/>
              <a:ext cx="341194" cy="354842"/>
            </a:xfrm>
            <a:prstGeom prst="rect">
              <a:avLst/>
            </a:prstGeom>
            <a:solidFill>
              <a:srgbClr val="FED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35100A8-3B5A-4C61-B884-CBBAD8E414BD}"/>
                </a:ext>
              </a:extLst>
            </p:cNvPr>
            <p:cNvSpPr txBox="1"/>
            <p:nvPr/>
          </p:nvSpPr>
          <p:spPr>
            <a:xfrm rot="157520">
              <a:off x="2838602" y="2891878"/>
              <a:ext cx="2669320" cy="2422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606285"/>
                </a:avLst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Tìm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hiểu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bài</a:t>
              </a:r>
              <a:endPara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840181" y="2674961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511189" y="4157756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0181" y="4233956"/>
            <a:ext cx="341194" cy="35484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5EE6B1BD-48E0-42E8-B5A2-65504CC75929}"/>
              </a:ext>
            </a:extLst>
          </p:cNvPr>
          <p:cNvSpPr txBox="1"/>
          <p:nvPr/>
        </p:nvSpPr>
        <p:spPr>
          <a:xfrm rot="157520">
            <a:off x="2717700" y="4387012"/>
            <a:ext cx="3633151" cy="508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từ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khó</a:t>
            </a:r>
            <a:endParaRPr lang="en-US" altLang="zh-CN" sz="4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BDD234CA-277D-4CE9-9622-79EB77816A45}"/>
              </a:ext>
            </a:extLst>
          </p:cNvPr>
          <p:cNvSpPr txBox="1"/>
          <p:nvPr/>
        </p:nvSpPr>
        <p:spPr>
          <a:xfrm rot="157520">
            <a:off x="7074682" y="2799107"/>
            <a:ext cx="3646198" cy="54727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nhớ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)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32AA3EBC-4CBA-4C0C-A811-0D41EE261F20}"/>
              </a:ext>
            </a:extLst>
          </p:cNvPr>
          <p:cNvSpPr txBox="1"/>
          <p:nvPr/>
        </p:nvSpPr>
        <p:spPr>
          <a:xfrm rot="157520">
            <a:off x="7151813" y="4440866"/>
            <a:ext cx="3210421" cy="4388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Bài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tập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endParaRPr lang="en-US" altLang="zh-CN" sz="40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671435" y="2648559"/>
            <a:ext cx="4314002" cy="115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047968" y="1502473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151" y="0"/>
            <a:ext cx="4620223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6690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88595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575988" y="2477109"/>
            <a:ext cx="3991798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97" y="0"/>
            <a:ext cx="4084030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b…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đ…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30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bồng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17B6233-7BB7-4664-AC4A-B0368776A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5950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chăm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sóc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8D833A-632B-4D38-8498-E74FCC34A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95350"/>
            <a:ext cx="5353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ru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531DE-AC56-432E-B965-BCDBF9F7DD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b="67778"/>
          <a:stretch/>
        </p:blipFill>
        <p:spPr>
          <a:xfrm>
            <a:off x="1257299" y="1018837"/>
            <a:ext cx="5200651" cy="5191463"/>
          </a:xfrm>
          <a:prstGeom prst="rect">
            <a:avLst/>
          </a:prstGeom>
        </p:spPr>
      </p:pic>
      <p:pic>
        <p:nvPicPr>
          <p:cNvPr id="4" name="Hat-Ru-Bac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BFF43DD-5E0F-46F9-8628-1EFF306F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9689" y="7405995"/>
            <a:ext cx="609600" cy="609600"/>
          </a:xfrm>
          <a:prstGeom prst="rect">
            <a:avLst/>
          </a:prstGeom>
        </p:spPr>
      </p:pic>
      <p:pic>
        <p:nvPicPr>
          <p:cNvPr id="5" name="Hat-Ru-Nam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F226543-FA6E-417D-86BE-3C4BECED9D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699" y="7407122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195BA8-066E-4DA3-A9C9-3DE1090D8B5B}"/>
              </a:ext>
            </a:extLst>
          </p:cNvPr>
          <p:cNvSpPr/>
          <p:nvPr/>
        </p:nvSpPr>
        <p:spPr>
          <a:xfrm>
            <a:off x="6781800" y="4133850"/>
            <a:ext cx="19240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92C4EF-51BE-4D2F-BABA-A479ED87FE6A}"/>
              </a:ext>
            </a:extLst>
          </p:cNvPr>
          <p:cNvSpPr/>
          <p:nvPr/>
        </p:nvSpPr>
        <p:spPr>
          <a:xfrm>
            <a:off x="9201150" y="4133850"/>
            <a:ext cx="20002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859</Words>
  <Application>Microsoft Office PowerPoint</Application>
  <PresentationFormat>Widescreen</PresentationFormat>
  <Paragraphs>109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#9Slide07 SVNAppleberry</vt:lpstr>
      <vt:lpstr>UTM Habano</vt:lpstr>
      <vt:lpstr>#9Slide07 SVNAdam Gorry</vt:lpstr>
      <vt:lpstr>UTM Showcard</vt:lpstr>
      <vt:lpstr>Times New Roman</vt:lpstr>
      <vt:lpstr>Arial</vt:lpstr>
      <vt:lpstr>#9Slide07 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PHAN HOÀNG PHƯỚC HẠNH</cp:lastModifiedBy>
  <cp:revision>26</cp:revision>
  <dcterms:created xsi:type="dcterms:W3CDTF">2020-07-13T04:22:28Z</dcterms:created>
  <dcterms:modified xsi:type="dcterms:W3CDTF">2022-01-16T16:54:41Z</dcterms:modified>
  <cp:version>B12</cp:version>
</cp:coreProperties>
</file>