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9" r:id="rId3"/>
    <p:sldId id="258" r:id="rId4"/>
    <p:sldId id="282" r:id="rId5"/>
    <p:sldId id="283" r:id="rId6"/>
    <p:sldId id="260" r:id="rId7"/>
    <p:sldId id="290" r:id="rId8"/>
    <p:sldId id="263" r:id="rId9"/>
    <p:sldId id="284" r:id="rId10"/>
    <p:sldId id="285" r:id="rId11"/>
    <p:sldId id="265" r:id="rId12"/>
    <p:sldId id="286" r:id="rId13"/>
    <p:sldId id="287" r:id="rId14"/>
    <p:sldId id="288" r:id="rId15"/>
    <p:sldId id="289" r:id="rId16"/>
    <p:sldId id="257" r:id="rId17"/>
    <p:sldId id="281" r:id="rId18"/>
  </p:sldIdLst>
  <p:sldSz cx="9144000" cy="5143500" type="screen16x9"/>
  <p:notesSz cx="6858000" cy="9144000"/>
  <p:embeddedFontLst>
    <p:embeddedFont>
      <p:font typeface="等线" panose="02010600030101010101" pitchFamily="2" charset="-122"/>
      <p:regular r:id="rId20"/>
      <p:bold r:id="rId21"/>
    </p:embeddedFont>
    <p:embeddedFont>
      <p:font typeface="Calibri" panose="020F0502020204030204" pitchFamily="34" charset="0"/>
      <p:regular r:id="rId22"/>
      <p:bold r:id="rId23"/>
      <p:italic r:id="rId24"/>
      <p:boldItalic r:id="rId25"/>
    </p:embeddedFont>
    <p:embeddedFont>
      <p:font typeface="UTM Aquarelle"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Colossalis" panose="02040603050506020204" pitchFamily="18" charset="0"/>
      <p:regular r:id="rId31"/>
    </p:embeddedFont>
    <p:embeddedFont>
      <p:font typeface="UTM Kabel KT" panose="02040603050506020204" pitchFamily="18"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howGuides="1">
      <p:cViewPr>
        <p:scale>
          <a:sx n="75" d="100"/>
          <a:sy n="75" d="100"/>
        </p:scale>
        <p:origin x="1260" y="3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555526"/>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2347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154094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587</Words>
  <Application>Microsoft Office PowerPoint</Application>
  <PresentationFormat>On-screen Show (16:9)</PresentationFormat>
  <Paragraphs>72</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等线</vt:lpstr>
      <vt:lpstr>UTM Aquarelle</vt:lpstr>
      <vt:lpstr>Calibri</vt:lpstr>
      <vt:lpstr>UTM Kabel KT</vt:lpstr>
      <vt:lpstr>Times New Roman</vt:lpstr>
      <vt:lpstr>UTM Avo</vt:lpstr>
      <vt:lpstr>Wingdings</vt:lpstr>
      <vt:lpstr>UTM Colossalis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54</cp:revision>
  <dcterms:created xsi:type="dcterms:W3CDTF">2021-03-28T05:39:33Z</dcterms:created>
  <dcterms:modified xsi:type="dcterms:W3CDTF">2022-02-27T13:33:01Z</dcterms:modified>
  <cp:version>R24</cp:version>
</cp:coreProperties>
</file>