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4" r:id="rId2"/>
    <p:sldId id="365" r:id="rId3"/>
    <p:sldId id="366" r:id="rId4"/>
    <p:sldId id="278" r:id="rId5"/>
    <p:sldId id="367" r:id="rId6"/>
    <p:sldId id="368" r:id="rId7"/>
    <p:sldId id="369" r:id="rId8"/>
    <p:sldId id="370" r:id="rId9"/>
    <p:sldId id="377" r:id="rId10"/>
    <p:sldId id="378" r:id="rId11"/>
    <p:sldId id="371" r:id="rId12"/>
    <p:sldId id="379" r:id="rId13"/>
    <p:sldId id="381" r:id="rId14"/>
    <p:sldId id="382" r:id="rId15"/>
    <p:sldId id="383" r:id="rId16"/>
    <p:sldId id="372" r:id="rId17"/>
    <p:sldId id="386" r:id="rId18"/>
    <p:sldId id="387" r:id="rId19"/>
    <p:sldId id="388" r:id="rId20"/>
    <p:sldId id="389" r:id="rId21"/>
    <p:sldId id="392" r:id="rId22"/>
    <p:sldId id="375" r:id="rId23"/>
    <p:sldId id="393" r:id="rId24"/>
    <p:sldId id="376" r:id="rId25"/>
    <p:sldId id="263" r:id="rId2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A04"/>
    <a:srgbClr val="FF5757"/>
    <a:srgbClr val="FAFAFA"/>
    <a:srgbClr val="992F8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32" autoAdjust="0"/>
    <p:restoredTop sz="86476" autoAdjust="0"/>
  </p:normalViewPr>
  <p:slideViewPr>
    <p:cSldViewPr snapToGrid="0">
      <p:cViewPr varScale="1">
        <p:scale>
          <a:sx n="61" d="100"/>
          <a:sy n="61" d="100"/>
        </p:scale>
        <p:origin x="1422"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A90090-21C4-457F-BB7D-A759DE2552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250AB25-EDD9-4523-978D-AD5B617B53C7}">
      <dgm:prSet phldrT="[Text]" custT="1"/>
      <dgm:spPr/>
      <dgm:t>
        <a:bodyPr/>
        <a:lstStyle/>
        <a:p>
          <a:pPr rtl="0"/>
          <a:r>
            <a:rPr lang="en-US" sz="2800" b="0">
              <a:latin typeface="#9Slide03 AllRoundGothic" panose="020B0703020202020104" pitchFamily="34" charset="0"/>
            </a:rPr>
            <a:t>- Về kiến thức kĩ năng</a:t>
          </a:r>
        </a:p>
      </dgm:t>
    </dgm:pt>
    <dgm:pt modelId="{1B1F38ED-A97A-4213-8C3B-4AC7018EB394}" type="parTrans" cxnId="{8AA08F94-365C-4FCE-9BCC-B5DB9FDB8B89}">
      <dgm:prSet/>
      <dgm:spPr/>
      <dgm:t>
        <a:bodyPr/>
        <a:lstStyle/>
        <a:p>
          <a:endParaRPr lang="en-US"/>
        </a:p>
      </dgm:t>
    </dgm:pt>
    <dgm:pt modelId="{8B487840-C26B-45BE-B8BD-832514EF3AB0}" type="sibTrans" cxnId="{8AA08F94-365C-4FCE-9BCC-B5DB9FDB8B89}">
      <dgm:prSet/>
      <dgm:spPr/>
      <dgm:t>
        <a:bodyPr/>
        <a:lstStyle/>
        <a:p>
          <a:endParaRPr lang="en-US"/>
        </a:p>
      </dgm:t>
    </dgm:pt>
    <dgm:pt modelId="{72583A73-88B8-4E35-A6C1-21E3A015198F}">
      <dgm:prSet phldrT="[Text]" custT="1"/>
      <dgm:spPr/>
      <dgm:t>
        <a:bodyPr/>
        <a:lstStyle/>
        <a:p>
          <a:r>
            <a:rPr lang="en-US" sz="2800">
              <a:latin typeface="#9Slide03 AllRoundGothic" panose="020B0703020202020104" pitchFamily="34" charset="0"/>
            </a:rPr>
            <a:t>- Về năng lực, phẩm chất</a:t>
          </a:r>
        </a:p>
      </dgm:t>
    </dgm:pt>
    <dgm:pt modelId="{8C8CCED1-660B-422B-9A5B-33D44402D5BF}" type="parTrans" cxnId="{A37D1491-3F5C-4B26-B534-9D8031F0BEE5}">
      <dgm:prSet/>
      <dgm:spPr/>
      <dgm:t>
        <a:bodyPr/>
        <a:lstStyle/>
        <a:p>
          <a:endParaRPr lang="en-US"/>
        </a:p>
      </dgm:t>
    </dgm:pt>
    <dgm:pt modelId="{1F50333C-D5E4-4DAB-877C-7040B4B05874}" type="sibTrans" cxnId="{A37D1491-3F5C-4B26-B534-9D8031F0BEE5}">
      <dgm:prSet/>
      <dgm:spPr/>
      <dgm:t>
        <a:bodyPr/>
        <a:lstStyle/>
        <a:p>
          <a:endParaRPr lang="en-US"/>
        </a:p>
      </dgm:t>
    </dgm:pt>
    <dgm:pt modelId="{390B52F6-3CCC-434E-9270-A15AD6886F68}" type="pres">
      <dgm:prSet presAssocID="{91A90090-21C4-457F-BB7D-A759DE2552B7}" presName="linear" presStyleCnt="0">
        <dgm:presLayoutVars>
          <dgm:dir/>
          <dgm:animLvl val="lvl"/>
          <dgm:resizeHandles val="exact"/>
        </dgm:presLayoutVars>
      </dgm:prSet>
      <dgm:spPr/>
      <dgm:t>
        <a:bodyPr/>
        <a:lstStyle/>
        <a:p>
          <a:endParaRPr lang="en-US"/>
        </a:p>
      </dgm:t>
    </dgm:pt>
    <dgm:pt modelId="{1BDF9F69-178E-413E-B137-DFDB3533E755}" type="pres">
      <dgm:prSet presAssocID="{3250AB25-EDD9-4523-978D-AD5B617B53C7}" presName="parentLin" presStyleCnt="0"/>
      <dgm:spPr/>
    </dgm:pt>
    <dgm:pt modelId="{4E6C0F8F-D117-4BB9-8C8B-C663AD931638}" type="pres">
      <dgm:prSet presAssocID="{3250AB25-EDD9-4523-978D-AD5B617B53C7}" presName="parentLeftMargin" presStyleLbl="node1" presStyleIdx="0" presStyleCnt="2"/>
      <dgm:spPr/>
      <dgm:t>
        <a:bodyPr/>
        <a:lstStyle/>
        <a:p>
          <a:endParaRPr lang="en-US"/>
        </a:p>
      </dgm:t>
    </dgm:pt>
    <dgm:pt modelId="{F889481A-1634-4AFA-A163-B00122B6FE91}" type="pres">
      <dgm:prSet presAssocID="{3250AB25-EDD9-4523-978D-AD5B617B53C7}" presName="parentText" presStyleLbl="node1" presStyleIdx="0" presStyleCnt="2">
        <dgm:presLayoutVars>
          <dgm:chMax val="0"/>
          <dgm:bulletEnabled val="1"/>
        </dgm:presLayoutVars>
      </dgm:prSet>
      <dgm:spPr/>
      <dgm:t>
        <a:bodyPr/>
        <a:lstStyle/>
        <a:p>
          <a:endParaRPr lang="en-US"/>
        </a:p>
      </dgm:t>
    </dgm:pt>
    <dgm:pt modelId="{59508733-A636-4958-880D-04AEDA07A778}" type="pres">
      <dgm:prSet presAssocID="{3250AB25-EDD9-4523-978D-AD5B617B53C7}" presName="negativeSpace" presStyleCnt="0"/>
      <dgm:spPr/>
    </dgm:pt>
    <dgm:pt modelId="{80BA6912-8FB3-4553-9A27-A9FECECCAE2D}" type="pres">
      <dgm:prSet presAssocID="{3250AB25-EDD9-4523-978D-AD5B617B53C7}" presName="childText" presStyleLbl="conFgAcc1" presStyleIdx="0" presStyleCnt="2">
        <dgm:presLayoutVars>
          <dgm:bulletEnabled val="1"/>
        </dgm:presLayoutVars>
      </dgm:prSet>
      <dgm:spPr/>
    </dgm:pt>
    <dgm:pt modelId="{6F8F5466-5184-4456-B7E7-D424F9B74524}" type="pres">
      <dgm:prSet presAssocID="{8B487840-C26B-45BE-B8BD-832514EF3AB0}" presName="spaceBetweenRectangles" presStyleCnt="0"/>
      <dgm:spPr/>
    </dgm:pt>
    <dgm:pt modelId="{6A0C125E-2A37-4C74-924A-403FD8BA0F3F}" type="pres">
      <dgm:prSet presAssocID="{72583A73-88B8-4E35-A6C1-21E3A015198F}" presName="parentLin" presStyleCnt="0"/>
      <dgm:spPr/>
    </dgm:pt>
    <dgm:pt modelId="{6B6F3158-0726-4AB5-B895-7792F6416496}" type="pres">
      <dgm:prSet presAssocID="{72583A73-88B8-4E35-A6C1-21E3A015198F}" presName="parentLeftMargin" presStyleLbl="node1" presStyleIdx="0" presStyleCnt="2"/>
      <dgm:spPr/>
      <dgm:t>
        <a:bodyPr/>
        <a:lstStyle/>
        <a:p>
          <a:endParaRPr lang="en-US"/>
        </a:p>
      </dgm:t>
    </dgm:pt>
    <dgm:pt modelId="{33C19390-CD28-4366-8F7B-D9581D632C0E}" type="pres">
      <dgm:prSet presAssocID="{72583A73-88B8-4E35-A6C1-21E3A015198F}" presName="parentText" presStyleLbl="node1" presStyleIdx="1" presStyleCnt="2">
        <dgm:presLayoutVars>
          <dgm:chMax val="0"/>
          <dgm:bulletEnabled val="1"/>
        </dgm:presLayoutVars>
      </dgm:prSet>
      <dgm:spPr/>
      <dgm:t>
        <a:bodyPr/>
        <a:lstStyle/>
        <a:p>
          <a:endParaRPr lang="en-US"/>
        </a:p>
      </dgm:t>
    </dgm:pt>
    <dgm:pt modelId="{DC910CEC-BE48-4855-A3DE-98A2A5259F9F}" type="pres">
      <dgm:prSet presAssocID="{72583A73-88B8-4E35-A6C1-21E3A015198F}" presName="negativeSpace" presStyleCnt="0"/>
      <dgm:spPr/>
    </dgm:pt>
    <dgm:pt modelId="{A4319A6E-5A32-4F7B-ADD8-0149AC445E6E}" type="pres">
      <dgm:prSet presAssocID="{72583A73-88B8-4E35-A6C1-21E3A015198F}" presName="childText" presStyleLbl="conFgAcc1" presStyleIdx="1" presStyleCnt="2">
        <dgm:presLayoutVars>
          <dgm:bulletEnabled val="1"/>
        </dgm:presLayoutVars>
      </dgm:prSet>
      <dgm:spPr/>
    </dgm:pt>
  </dgm:ptLst>
  <dgm:cxnLst>
    <dgm:cxn modelId="{8AA08F94-365C-4FCE-9BCC-B5DB9FDB8B89}" srcId="{91A90090-21C4-457F-BB7D-A759DE2552B7}" destId="{3250AB25-EDD9-4523-978D-AD5B617B53C7}" srcOrd="0" destOrd="0" parTransId="{1B1F38ED-A97A-4213-8C3B-4AC7018EB394}" sibTransId="{8B487840-C26B-45BE-B8BD-832514EF3AB0}"/>
    <dgm:cxn modelId="{019F454C-BC93-4A7E-B693-215A37E6C1EB}" type="presOf" srcId="{3250AB25-EDD9-4523-978D-AD5B617B53C7}" destId="{4E6C0F8F-D117-4BB9-8C8B-C663AD931638}" srcOrd="0" destOrd="0" presId="urn:microsoft.com/office/officeart/2005/8/layout/list1"/>
    <dgm:cxn modelId="{29B50A97-C1A2-4E16-8AA0-4D9EE06ACCE1}" type="presOf" srcId="{72583A73-88B8-4E35-A6C1-21E3A015198F}" destId="{6B6F3158-0726-4AB5-B895-7792F6416496}" srcOrd="0" destOrd="0" presId="urn:microsoft.com/office/officeart/2005/8/layout/list1"/>
    <dgm:cxn modelId="{E8860ECF-540D-4D92-B654-4337C441BF64}" type="presOf" srcId="{91A90090-21C4-457F-BB7D-A759DE2552B7}" destId="{390B52F6-3CCC-434E-9270-A15AD6886F68}" srcOrd="0" destOrd="0" presId="urn:microsoft.com/office/officeart/2005/8/layout/list1"/>
    <dgm:cxn modelId="{955A1323-DE91-44A3-9217-58488238E0C0}" type="presOf" srcId="{3250AB25-EDD9-4523-978D-AD5B617B53C7}" destId="{F889481A-1634-4AFA-A163-B00122B6FE91}" srcOrd="1" destOrd="0" presId="urn:microsoft.com/office/officeart/2005/8/layout/list1"/>
    <dgm:cxn modelId="{1FE2B54D-DD68-41C2-AF97-3B9ADBC7787D}" type="presOf" srcId="{72583A73-88B8-4E35-A6C1-21E3A015198F}" destId="{33C19390-CD28-4366-8F7B-D9581D632C0E}" srcOrd="1" destOrd="0" presId="urn:microsoft.com/office/officeart/2005/8/layout/list1"/>
    <dgm:cxn modelId="{A37D1491-3F5C-4B26-B534-9D8031F0BEE5}" srcId="{91A90090-21C4-457F-BB7D-A759DE2552B7}" destId="{72583A73-88B8-4E35-A6C1-21E3A015198F}" srcOrd="1" destOrd="0" parTransId="{8C8CCED1-660B-422B-9A5B-33D44402D5BF}" sibTransId="{1F50333C-D5E4-4DAB-877C-7040B4B05874}"/>
    <dgm:cxn modelId="{7A68C37D-6C28-4FA3-9C23-DE275DEDBCAA}" type="presParOf" srcId="{390B52F6-3CCC-434E-9270-A15AD6886F68}" destId="{1BDF9F69-178E-413E-B137-DFDB3533E755}" srcOrd="0" destOrd="0" presId="urn:microsoft.com/office/officeart/2005/8/layout/list1"/>
    <dgm:cxn modelId="{2DDF37EC-632A-41EF-94DC-309337C46EA4}" type="presParOf" srcId="{1BDF9F69-178E-413E-B137-DFDB3533E755}" destId="{4E6C0F8F-D117-4BB9-8C8B-C663AD931638}" srcOrd="0" destOrd="0" presId="urn:microsoft.com/office/officeart/2005/8/layout/list1"/>
    <dgm:cxn modelId="{3621D07B-3F28-4562-AA66-8B532EA1126B}" type="presParOf" srcId="{1BDF9F69-178E-413E-B137-DFDB3533E755}" destId="{F889481A-1634-4AFA-A163-B00122B6FE91}" srcOrd="1" destOrd="0" presId="urn:microsoft.com/office/officeart/2005/8/layout/list1"/>
    <dgm:cxn modelId="{D14FF537-C401-43BF-AEC5-48157B8279AF}" type="presParOf" srcId="{390B52F6-3CCC-434E-9270-A15AD6886F68}" destId="{59508733-A636-4958-880D-04AEDA07A778}" srcOrd="1" destOrd="0" presId="urn:microsoft.com/office/officeart/2005/8/layout/list1"/>
    <dgm:cxn modelId="{D31251DC-013A-4BC8-96C0-E8AE7E2F5B06}" type="presParOf" srcId="{390B52F6-3CCC-434E-9270-A15AD6886F68}" destId="{80BA6912-8FB3-4553-9A27-A9FECECCAE2D}" srcOrd="2" destOrd="0" presId="urn:microsoft.com/office/officeart/2005/8/layout/list1"/>
    <dgm:cxn modelId="{6AD16F6B-3E1A-4F97-9DEC-A760E34C4989}" type="presParOf" srcId="{390B52F6-3CCC-434E-9270-A15AD6886F68}" destId="{6F8F5466-5184-4456-B7E7-D424F9B74524}" srcOrd="3" destOrd="0" presId="urn:microsoft.com/office/officeart/2005/8/layout/list1"/>
    <dgm:cxn modelId="{7347E2C5-2CCA-4116-A3D9-2C527EB8F92A}" type="presParOf" srcId="{390B52F6-3CCC-434E-9270-A15AD6886F68}" destId="{6A0C125E-2A37-4C74-924A-403FD8BA0F3F}" srcOrd="4" destOrd="0" presId="urn:microsoft.com/office/officeart/2005/8/layout/list1"/>
    <dgm:cxn modelId="{32C543CC-D292-4B20-9D6C-CB3297202E72}" type="presParOf" srcId="{6A0C125E-2A37-4C74-924A-403FD8BA0F3F}" destId="{6B6F3158-0726-4AB5-B895-7792F6416496}" srcOrd="0" destOrd="0" presId="urn:microsoft.com/office/officeart/2005/8/layout/list1"/>
    <dgm:cxn modelId="{1444C60D-BD40-4149-91BB-7BF8B814D44F}" type="presParOf" srcId="{6A0C125E-2A37-4C74-924A-403FD8BA0F3F}" destId="{33C19390-CD28-4366-8F7B-D9581D632C0E}" srcOrd="1" destOrd="0" presId="urn:microsoft.com/office/officeart/2005/8/layout/list1"/>
    <dgm:cxn modelId="{BA735EE1-2D82-49C5-A407-E066A4AC99A6}" type="presParOf" srcId="{390B52F6-3CCC-434E-9270-A15AD6886F68}" destId="{DC910CEC-BE48-4855-A3DE-98A2A5259F9F}" srcOrd="5" destOrd="0" presId="urn:microsoft.com/office/officeart/2005/8/layout/list1"/>
    <dgm:cxn modelId="{A509026C-35FA-463D-A05C-814B12C589BB}" type="presParOf" srcId="{390B52F6-3CCC-434E-9270-A15AD6886F68}" destId="{A4319A6E-5A32-4F7B-ADD8-0149AC445E6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A6912-8FB3-4553-9A27-A9FECECCAE2D}">
      <dsp:nvSpPr>
        <dsp:cNvPr id="0" name=""/>
        <dsp:cNvSpPr/>
      </dsp:nvSpPr>
      <dsp:spPr>
        <a:xfrm>
          <a:off x="0" y="509147"/>
          <a:ext cx="8839200" cy="85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89481A-1634-4AFA-A163-B00122B6FE91}">
      <dsp:nvSpPr>
        <dsp:cNvPr id="0" name=""/>
        <dsp:cNvSpPr/>
      </dsp:nvSpPr>
      <dsp:spPr>
        <a:xfrm>
          <a:off x="441960" y="7307"/>
          <a:ext cx="6187440" cy="100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1244600" rtl="0">
            <a:lnSpc>
              <a:spcPct val="90000"/>
            </a:lnSpc>
            <a:spcBef>
              <a:spcPct val="0"/>
            </a:spcBef>
            <a:spcAft>
              <a:spcPct val="35000"/>
            </a:spcAft>
          </a:pPr>
          <a:r>
            <a:rPr lang="en-US" sz="2800" b="0" kern="1200">
              <a:latin typeface="#9Slide03 AllRoundGothic" panose="020B0703020202020104" pitchFamily="34" charset="0"/>
            </a:rPr>
            <a:t>- Về kiến thức kĩ năng</a:t>
          </a:r>
        </a:p>
      </dsp:txBody>
      <dsp:txXfrm>
        <a:off x="490956" y="56303"/>
        <a:ext cx="6089448" cy="905688"/>
      </dsp:txXfrm>
    </dsp:sp>
    <dsp:sp modelId="{A4319A6E-5A32-4F7B-ADD8-0149AC445E6E}">
      <dsp:nvSpPr>
        <dsp:cNvPr id="0" name=""/>
        <dsp:cNvSpPr/>
      </dsp:nvSpPr>
      <dsp:spPr>
        <a:xfrm>
          <a:off x="0" y="2051387"/>
          <a:ext cx="8839200" cy="85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C19390-CD28-4366-8F7B-D9581D632C0E}">
      <dsp:nvSpPr>
        <dsp:cNvPr id="0" name=""/>
        <dsp:cNvSpPr/>
      </dsp:nvSpPr>
      <dsp:spPr>
        <a:xfrm>
          <a:off x="441960" y="1549547"/>
          <a:ext cx="6187440" cy="100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1244600">
            <a:lnSpc>
              <a:spcPct val="90000"/>
            </a:lnSpc>
            <a:spcBef>
              <a:spcPct val="0"/>
            </a:spcBef>
            <a:spcAft>
              <a:spcPct val="35000"/>
            </a:spcAft>
          </a:pPr>
          <a:r>
            <a:rPr lang="en-US" sz="2800" kern="1200">
              <a:latin typeface="#9Slide03 AllRoundGothic" panose="020B0703020202020104" pitchFamily="34" charset="0"/>
            </a:rPr>
            <a:t>- Về năng lực, phẩm chất</a:t>
          </a:r>
        </a:p>
      </dsp:txBody>
      <dsp:txXfrm>
        <a:off x="490956" y="1598543"/>
        <a:ext cx="6089448"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3D1085-C9DF-46C8-8204-F39679B8C0E6}" type="datetimeFigureOut">
              <a:rPr lang="vi-VN" smtClean="0"/>
              <a:t>29/12/2021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6301F-3384-43E6-8205-FE9C4650FC44}" type="slidenum">
              <a:rPr lang="vi-VN" smtClean="0"/>
              <a:t>‹#›</a:t>
            </a:fld>
            <a:endParaRPr lang="vi-VN"/>
          </a:p>
        </p:txBody>
      </p:sp>
    </p:spTree>
    <p:extLst>
      <p:ext uri="{BB962C8B-B14F-4D97-AF65-F5344CB8AC3E}">
        <p14:creationId xmlns:p14="http://schemas.microsoft.com/office/powerpoint/2010/main" val="45131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8" name="Google Shape;10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3939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2" name="Google Shape;155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52233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3" name="Google Shape;176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6033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7" name="Google Shape;151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061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9" name="Google Shape;191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36868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2"/>
        <p:cNvGrpSpPr/>
        <p:nvPr/>
      </p:nvGrpSpPr>
      <p:grpSpPr>
        <a:xfrm>
          <a:off x="0" y="0"/>
          <a:ext cx="0" cy="0"/>
          <a:chOff x="0" y="0"/>
          <a:chExt cx="0" cy="0"/>
        </a:xfrm>
      </p:grpSpPr>
      <p:sp>
        <p:nvSpPr>
          <p:cNvPr id="2503" name="Google Shape;250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4" name="Google Shape;250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073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6301F-3384-43E6-8205-FE9C4650FC44}" type="slidenum">
              <a:rPr lang="vi-VN" smtClean="0"/>
              <a:t>16</a:t>
            </a:fld>
            <a:endParaRPr lang="vi-VN"/>
          </a:p>
        </p:txBody>
      </p:sp>
    </p:spTree>
    <p:extLst>
      <p:ext uri="{BB962C8B-B14F-4D97-AF65-F5344CB8AC3E}">
        <p14:creationId xmlns:p14="http://schemas.microsoft.com/office/powerpoint/2010/main" val="83561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6301F-3384-43E6-8205-FE9C4650FC44}" type="slidenum">
              <a:rPr lang="vi-VN" smtClean="0"/>
              <a:t>22</a:t>
            </a:fld>
            <a:endParaRPr lang="vi-VN"/>
          </a:p>
        </p:txBody>
      </p:sp>
    </p:spTree>
    <p:extLst>
      <p:ext uri="{BB962C8B-B14F-4D97-AF65-F5344CB8AC3E}">
        <p14:creationId xmlns:p14="http://schemas.microsoft.com/office/powerpoint/2010/main" val="1489022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6649C-8C04-4574-AA41-E334F0E808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5CF5E05-1248-4122-A600-515EB8C01E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01E49C9-6785-4409-AAC1-28D8D223DEF7}"/>
              </a:ext>
            </a:extLst>
          </p:cNvPr>
          <p:cNvSpPr>
            <a:spLocks noGrp="1"/>
          </p:cNvSpPr>
          <p:nvPr>
            <p:ph type="dt" sz="half" idx="10"/>
          </p:nvPr>
        </p:nvSpPr>
        <p:spPr>
          <a:xfrm>
            <a:off x="1606296" y="4984749"/>
            <a:ext cx="2743200" cy="365125"/>
          </a:xfrm>
          <a:prstGeom prst="rect">
            <a:avLst/>
          </a:prstGeom>
        </p:spPr>
        <p:txBody>
          <a:bodyPr/>
          <a:lstStyle/>
          <a:p>
            <a:fld id="{901E30D9-5E62-49B4-AD60-5342B66B4BFA}" type="datetimeFigureOut">
              <a:rPr lang="vi-VN" smtClean="0"/>
              <a:t>29/12/2021</a:t>
            </a:fld>
            <a:endParaRPr lang="vi-VN"/>
          </a:p>
        </p:txBody>
      </p:sp>
      <p:sp>
        <p:nvSpPr>
          <p:cNvPr id="5" name="Footer Placeholder 4">
            <a:extLst>
              <a:ext uri="{FF2B5EF4-FFF2-40B4-BE49-F238E27FC236}">
                <a16:creationId xmlns:a16="http://schemas.microsoft.com/office/drawing/2014/main" id="{50E5E656-EF08-4E3E-9CF1-1C12FF0A5823}"/>
              </a:ext>
            </a:extLst>
          </p:cNvPr>
          <p:cNvSpPr>
            <a:spLocks noGrp="1"/>
          </p:cNvSpPr>
          <p:nvPr>
            <p:ph type="ftr" sz="quarter" idx="11"/>
          </p:nvPr>
        </p:nvSpPr>
        <p:spPr>
          <a:xfrm>
            <a:off x="3965448" y="5441949"/>
            <a:ext cx="4114800" cy="365125"/>
          </a:xfrm>
        </p:spPr>
        <p:txBody>
          <a:bodyPr/>
          <a:lstStyle/>
          <a:p>
            <a:endParaRPr lang="vi-VN" dirty="0"/>
          </a:p>
        </p:txBody>
      </p:sp>
      <p:sp>
        <p:nvSpPr>
          <p:cNvPr id="6" name="Slide Number Placeholder 5">
            <a:extLst>
              <a:ext uri="{FF2B5EF4-FFF2-40B4-BE49-F238E27FC236}">
                <a16:creationId xmlns:a16="http://schemas.microsoft.com/office/drawing/2014/main" id="{E376143C-E7CB-4CAE-AEE6-58B307254450}"/>
              </a:ext>
            </a:extLst>
          </p:cNvPr>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1822597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34579-C782-4A37-88C0-E09B1820AB6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6181EE1-DECA-4908-B90A-FA3006BA07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4E0E07-C998-4152-A1E4-2C41093A62F6}"/>
              </a:ext>
            </a:extLst>
          </p:cNvPr>
          <p:cNvSpPr>
            <a:spLocks noGrp="1"/>
          </p:cNvSpPr>
          <p:nvPr>
            <p:ph type="dt" sz="half" idx="10"/>
          </p:nvPr>
        </p:nvSpPr>
        <p:spPr>
          <a:xfrm>
            <a:off x="0" y="6504559"/>
            <a:ext cx="2743200" cy="547687"/>
          </a:xfrm>
          <a:prstGeom prst="rect">
            <a:avLst/>
          </a:prstGeom>
        </p:spPr>
        <p:txBody>
          <a:bodyPr/>
          <a:lstStyle/>
          <a:p>
            <a:fld id="{901E30D9-5E62-49B4-AD60-5342B66B4BFA}" type="datetimeFigureOut">
              <a:rPr lang="vi-VN" smtClean="0"/>
              <a:t>29/12/2021</a:t>
            </a:fld>
            <a:endParaRPr lang="vi-VN"/>
          </a:p>
        </p:txBody>
      </p:sp>
      <p:sp>
        <p:nvSpPr>
          <p:cNvPr id="5" name="Footer Placeholder 4">
            <a:extLst>
              <a:ext uri="{FF2B5EF4-FFF2-40B4-BE49-F238E27FC236}">
                <a16:creationId xmlns:a16="http://schemas.microsoft.com/office/drawing/2014/main" id="{A7A86F2B-E5AE-456B-BF9D-79EE058B85C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C09D4F9-28C6-43F5-BE69-AD12B4C9334F}"/>
              </a:ext>
            </a:extLst>
          </p:cNvPr>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344592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1E1EE-ADCA-4008-A3FF-E1CD640810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92C1C95-4016-4E94-8092-F84002383F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A769881-4077-4E07-A501-B98C92BA02AA}"/>
              </a:ext>
            </a:extLst>
          </p:cNvPr>
          <p:cNvSpPr>
            <a:spLocks noGrp="1"/>
          </p:cNvSpPr>
          <p:nvPr>
            <p:ph type="dt" sz="half" idx="10"/>
          </p:nvPr>
        </p:nvSpPr>
        <p:spPr>
          <a:xfrm>
            <a:off x="0" y="6504559"/>
            <a:ext cx="2743200" cy="547687"/>
          </a:xfrm>
          <a:prstGeom prst="rect">
            <a:avLst/>
          </a:prstGeom>
        </p:spPr>
        <p:txBody>
          <a:bodyPr/>
          <a:lstStyle/>
          <a:p>
            <a:fld id="{901E30D9-5E62-49B4-AD60-5342B66B4BFA}" type="datetimeFigureOut">
              <a:rPr lang="vi-VN" smtClean="0"/>
              <a:t>29/12/2021</a:t>
            </a:fld>
            <a:endParaRPr lang="vi-VN"/>
          </a:p>
        </p:txBody>
      </p:sp>
      <p:sp>
        <p:nvSpPr>
          <p:cNvPr id="5" name="Footer Placeholder 4">
            <a:extLst>
              <a:ext uri="{FF2B5EF4-FFF2-40B4-BE49-F238E27FC236}">
                <a16:creationId xmlns:a16="http://schemas.microsoft.com/office/drawing/2014/main" id="{946EE3BD-0CBB-41D4-A327-DF4E23B895A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DE003DE-3279-4546-B2B6-48F9F9B78A29}"/>
              </a:ext>
            </a:extLst>
          </p:cNvPr>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70824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2"/>
        <p:cNvGrpSpPr/>
        <p:nvPr/>
      </p:nvGrpSpPr>
      <p:grpSpPr>
        <a:xfrm>
          <a:off x="0" y="0"/>
          <a:ext cx="0" cy="0"/>
          <a:chOff x="0" y="0"/>
          <a:chExt cx="0" cy="0"/>
        </a:xfrm>
      </p:grpSpPr>
      <p:grpSp>
        <p:nvGrpSpPr>
          <p:cNvPr id="123" name="Google Shape;123;p5"/>
          <p:cNvGrpSpPr/>
          <p:nvPr/>
        </p:nvGrpSpPr>
        <p:grpSpPr>
          <a:xfrm>
            <a:off x="-199" y="-31300"/>
            <a:ext cx="12192105" cy="7240496"/>
            <a:chOff x="-150" y="-23475"/>
            <a:chExt cx="9144079" cy="5430372"/>
          </a:xfrm>
        </p:grpSpPr>
        <p:sp>
          <p:nvSpPr>
            <p:cNvPr id="124" name="Google Shape;124;p5"/>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5" name="Google Shape;125;p5"/>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6" name="Google Shape;126;p5"/>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7" name="Google Shape;127;p5"/>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nvGrpSpPr>
            <p:cNvPr id="128" name="Google Shape;128;p5"/>
            <p:cNvGrpSpPr/>
            <p:nvPr/>
          </p:nvGrpSpPr>
          <p:grpSpPr>
            <a:xfrm>
              <a:off x="7623202" y="4330251"/>
              <a:ext cx="1520699" cy="813424"/>
              <a:chOff x="3457050" y="4619150"/>
              <a:chExt cx="227075" cy="121450"/>
            </a:xfrm>
          </p:grpSpPr>
          <p:sp>
            <p:nvSpPr>
              <p:cNvPr id="129" name="Google Shape;129;p5"/>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0" name="Google Shape;130;p5"/>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1" name="Google Shape;131;p5"/>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2" name="Google Shape;132;p5"/>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33" name="Google Shape;133;p5"/>
            <p:cNvGrpSpPr/>
            <p:nvPr/>
          </p:nvGrpSpPr>
          <p:grpSpPr>
            <a:xfrm flipH="1">
              <a:off x="-69" y="4310169"/>
              <a:ext cx="792529" cy="1096728"/>
              <a:chOff x="3536675" y="4387575"/>
              <a:chExt cx="147450" cy="204050"/>
            </a:xfrm>
          </p:grpSpPr>
          <p:sp>
            <p:nvSpPr>
              <p:cNvPr id="134" name="Google Shape;134;p5"/>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5" name="Google Shape;135;p5"/>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sp>
        <p:nvSpPr>
          <p:cNvPr id="136" name="Google Shape;136;p5"/>
          <p:cNvSpPr txBox="1">
            <a:spLocks noGrp="1"/>
          </p:cNvSpPr>
          <p:nvPr>
            <p:ph type="title"/>
          </p:nvPr>
        </p:nvSpPr>
        <p:spPr>
          <a:xfrm>
            <a:off x="960000" y="4019667"/>
            <a:ext cx="1401600" cy="7636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30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37" name="Google Shape;137;p5"/>
          <p:cNvSpPr txBox="1">
            <a:spLocks noGrp="1"/>
          </p:cNvSpPr>
          <p:nvPr>
            <p:ph type="title" idx="2"/>
          </p:nvPr>
        </p:nvSpPr>
        <p:spPr>
          <a:xfrm>
            <a:off x="960000" y="552767"/>
            <a:ext cx="10272000" cy="763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3000"/>
              <a:buNone/>
              <a:defRPr sz="4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8" name="Google Shape;138;p5"/>
          <p:cNvSpPr txBox="1">
            <a:spLocks noGrp="1"/>
          </p:cNvSpPr>
          <p:nvPr>
            <p:ph type="subTitle" idx="1"/>
          </p:nvPr>
        </p:nvSpPr>
        <p:spPr>
          <a:xfrm>
            <a:off x="2666232" y="4019667"/>
            <a:ext cx="3078000" cy="626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000"/>
              <a:buFont typeface="Raleway"/>
              <a:buNone/>
              <a:defRPr sz="2667">
                <a:solidFill>
                  <a:schemeClr val="accent4"/>
                </a:solidFill>
                <a:latin typeface="Titan One"/>
                <a:ea typeface="Titan One"/>
                <a:cs typeface="Titan One"/>
                <a:sym typeface="Titan One"/>
              </a:defRPr>
            </a:lvl1pPr>
            <a:lvl2pPr lvl="1" algn="l">
              <a:lnSpc>
                <a:spcPct val="100000"/>
              </a:lnSpc>
              <a:spcBef>
                <a:spcPts val="0"/>
              </a:spcBef>
              <a:spcAft>
                <a:spcPts val="0"/>
              </a:spcAft>
              <a:buSzPts val="2000"/>
              <a:buFont typeface="Raleway"/>
              <a:buNone/>
              <a:defRPr sz="2667" b="1">
                <a:latin typeface="Raleway"/>
                <a:ea typeface="Raleway"/>
                <a:cs typeface="Raleway"/>
                <a:sym typeface="Raleway"/>
              </a:defRPr>
            </a:lvl2pPr>
            <a:lvl3pPr lvl="2" algn="l">
              <a:lnSpc>
                <a:spcPct val="100000"/>
              </a:lnSpc>
              <a:spcBef>
                <a:spcPts val="0"/>
              </a:spcBef>
              <a:spcAft>
                <a:spcPts val="0"/>
              </a:spcAft>
              <a:buSzPts val="2000"/>
              <a:buFont typeface="Raleway"/>
              <a:buNone/>
              <a:defRPr sz="2667" b="1">
                <a:latin typeface="Raleway"/>
                <a:ea typeface="Raleway"/>
                <a:cs typeface="Raleway"/>
                <a:sym typeface="Raleway"/>
              </a:defRPr>
            </a:lvl3pPr>
            <a:lvl4pPr lvl="3" algn="l">
              <a:lnSpc>
                <a:spcPct val="100000"/>
              </a:lnSpc>
              <a:spcBef>
                <a:spcPts val="0"/>
              </a:spcBef>
              <a:spcAft>
                <a:spcPts val="0"/>
              </a:spcAft>
              <a:buSzPts val="2000"/>
              <a:buFont typeface="Raleway"/>
              <a:buNone/>
              <a:defRPr sz="2667" b="1">
                <a:latin typeface="Raleway"/>
                <a:ea typeface="Raleway"/>
                <a:cs typeface="Raleway"/>
                <a:sym typeface="Raleway"/>
              </a:defRPr>
            </a:lvl4pPr>
            <a:lvl5pPr lvl="4" algn="l">
              <a:lnSpc>
                <a:spcPct val="100000"/>
              </a:lnSpc>
              <a:spcBef>
                <a:spcPts val="0"/>
              </a:spcBef>
              <a:spcAft>
                <a:spcPts val="0"/>
              </a:spcAft>
              <a:buSzPts val="2000"/>
              <a:buFont typeface="Raleway"/>
              <a:buNone/>
              <a:defRPr sz="2667" b="1">
                <a:latin typeface="Raleway"/>
                <a:ea typeface="Raleway"/>
                <a:cs typeface="Raleway"/>
                <a:sym typeface="Raleway"/>
              </a:defRPr>
            </a:lvl5pPr>
            <a:lvl6pPr lvl="5" algn="l">
              <a:lnSpc>
                <a:spcPct val="100000"/>
              </a:lnSpc>
              <a:spcBef>
                <a:spcPts val="0"/>
              </a:spcBef>
              <a:spcAft>
                <a:spcPts val="0"/>
              </a:spcAft>
              <a:buSzPts val="2000"/>
              <a:buFont typeface="Raleway"/>
              <a:buNone/>
              <a:defRPr sz="2667" b="1">
                <a:latin typeface="Raleway"/>
                <a:ea typeface="Raleway"/>
                <a:cs typeface="Raleway"/>
                <a:sym typeface="Raleway"/>
              </a:defRPr>
            </a:lvl6pPr>
            <a:lvl7pPr lvl="6" algn="l">
              <a:lnSpc>
                <a:spcPct val="100000"/>
              </a:lnSpc>
              <a:spcBef>
                <a:spcPts val="0"/>
              </a:spcBef>
              <a:spcAft>
                <a:spcPts val="0"/>
              </a:spcAft>
              <a:buSzPts val="2000"/>
              <a:buFont typeface="Raleway"/>
              <a:buNone/>
              <a:defRPr sz="2667" b="1">
                <a:latin typeface="Raleway"/>
                <a:ea typeface="Raleway"/>
                <a:cs typeface="Raleway"/>
                <a:sym typeface="Raleway"/>
              </a:defRPr>
            </a:lvl7pPr>
            <a:lvl8pPr lvl="7" algn="l">
              <a:lnSpc>
                <a:spcPct val="100000"/>
              </a:lnSpc>
              <a:spcBef>
                <a:spcPts val="0"/>
              </a:spcBef>
              <a:spcAft>
                <a:spcPts val="0"/>
              </a:spcAft>
              <a:buSzPts val="2000"/>
              <a:buFont typeface="Raleway"/>
              <a:buNone/>
              <a:defRPr sz="2667" b="1">
                <a:latin typeface="Raleway"/>
                <a:ea typeface="Raleway"/>
                <a:cs typeface="Raleway"/>
                <a:sym typeface="Raleway"/>
              </a:defRPr>
            </a:lvl8pPr>
            <a:lvl9pPr lvl="8" algn="l">
              <a:lnSpc>
                <a:spcPct val="100000"/>
              </a:lnSpc>
              <a:spcBef>
                <a:spcPts val="0"/>
              </a:spcBef>
              <a:spcAft>
                <a:spcPts val="0"/>
              </a:spcAft>
              <a:buSzPts val="2000"/>
              <a:buFont typeface="Raleway"/>
              <a:buNone/>
              <a:defRPr sz="2667" b="1">
                <a:latin typeface="Raleway"/>
                <a:ea typeface="Raleway"/>
                <a:cs typeface="Raleway"/>
                <a:sym typeface="Raleway"/>
              </a:defRPr>
            </a:lvl9pPr>
          </a:lstStyle>
          <a:p>
            <a:endParaRPr/>
          </a:p>
        </p:txBody>
      </p:sp>
      <p:sp>
        <p:nvSpPr>
          <p:cNvPr id="139" name="Google Shape;139;p5"/>
          <p:cNvSpPr txBox="1">
            <a:spLocks noGrp="1"/>
          </p:cNvSpPr>
          <p:nvPr>
            <p:ph type="subTitle" idx="3"/>
          </p:nvPr>
        </p:nvSpPr>
        <p:spPr>
          <a:xfrm>
            <a:off x="2666233" y="4442867"/>
            <a:ext cx="3078000" cy="8232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140" name="Google Shape;140;p5"/>
          <p:cNvSpPr txBox="1">
            <a:spLocks noGrp="1"/>
          </p:cNvSpPr>
          <p:nvPr>
            <p:ph type="title" idx="4"/>
          </p:nvPr>
        </p:nvSpPr>
        <p:spPr>
          <a:xfrm>
            <a:off x="6447700" y="4019667"/>
            <a:ext cx="1401600" cy="7636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30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41" name="Google Shape;141;p5"/>
          <p:cNvSpPr txBox="1">
            <a:spLocks noGrp="1"/>
          </p:cNvSpPr>
          <p:nvPr>
            <p:ph type="subTitle" idx="5"/>
          </p:nvPr>
        </p:nvSpPr>
        <p:spPr>
          <a:xfrm>
            <a:off x="8153999" y="4019667"/>
            <a:ext cx="3078000" cy="626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000"/>
              <a:buFont typeface="Raleway"/>
              <a:buNone/>
              <a:defRPr sz="2667">
                <a:solidFill>
                  <a:schemeClr val="accent4"/>
                </a:solidFill>
                <a:latin typeface="Titan One"/>
                <a:ea typeface="Titan One"/>
                <a:cs typeface="Titan One"/>
                <a:sym typeface="Titan One"/>
              </a:defRPr>
            </a:lvl1pPr>
            <a:lvl2pPr lvl="1" algn="l">
              <a:lnSpc>
                <a:spcPct val="100000"/>
              </a:lnSpc>
              <a:spcBef>
                <a:spcPts val="0"/>
              </a:spcBef>
              <a:spcAft>
                <a:spcPts val="0"/>
              </a:spcAft>
              <a:buSzPts val="2000"/>
              <a:buFont typeface="Raleway"/>
              <a:buNone/>
              <a:defRPr sz="2667" b="1">
                <a:latin typeface="Raleway"/>
                <a:ea typeface="Raleway"/>
                <a:cs typeface="Raleway"/>
                <a:sym typeface="Raleway"/>
              </a:defRPr>
            </a:lvl2pPr>
            <a:lvl3pPr lvl="2" algn="l">
              <a:lnSpc>
                <a:spcPct val="100000"/>
              </a:lnSpc>
              <a:spcBef>
                <a:spcPts val="0"/>
              </a:spcBef>
              <a:spcAft>
                <a:spcPts val="0"/>
              </a:spcAft>
              <a:buSzPts val="2000"/>
              <a:buFont typeface="Raleway"/>
              <a:buNone/>
              <a:defRPr sz="2667" b="1">
                <a:latin typeface="Raleway"/>
                <a:ea typeface="Raleway"/>
                <a:cs typeface="Raleway"/>
                <a:sym typeface="Raleway"/>
              </a:defRPr>
            </a:lvl3pPr>
            <a:lvl4pPr lvl="3" algn="l">
              <a:lnSpc>
                <a:spcPct val="100000"/>
              </a:lnSpc>
              <a:spcBef>
                <a:spcPts val="0"/>
              </a:spcBef>
              <a:spcAft>
                <a:spcPts val="0"/>
              </a:spcAft>
              <a:buSzPts val="2000"/>
              <a:buFont typeface="Raleway"/>
              <a:buNone/>
              <a:defRPr sz="2667" b="1">
                <a:latin typeface="Raleway"/>
                <a:ea typeface="Raleway"/>
                <a:cs typeface="Raleway"/>
                <a:sym typeface="Raleway"/>
              </a:defRPr>
            </a:lvl4pPr>
            <a:lvl5pPr lvl="4" algn="l">
              <a:lnSpc>
                <a:spcPct val="100000"/>
              </a:lnSpc>
              <a:spcBef>
                <a:spcPts val="0"/>
              </a:spcBef>
              <a:spcAft>
                <a:spcPts val="0"/>
              </a:spcAft>
              <a:buSzPts val="2000"/>
              <a:buFont typeface="Raleway"/>
              <a:buNone/>
              <a:defRPr sz="2667" b="1">
                <a:latin typeface="Raleway"/>
                <a:ea typeface="Raleway"/>
                <a:cs typeface="Raleway"/>
                <a:sym typeface="Raleway"/>
              </a:defRPr>
            </a:lvl5pPr>
            <a:lvl6pPr lvl="5" algn="l">
              <a:lnSpc>
                <a:spcPct val="100000"/>
              </a:lnSpc>
              <a:spcBef>
                <a:spcPts val="0"/>
              </a:spcBef>
              <a:spcAft>
                <a:spcPts val="0"/>
              </a:spcAft>
              <a:buSzPts val="2000"/>
              <a:buFont typeface="Raleway"/>
              <a:buNone/>
              <a:defRPr sz="2667" b="1">
                <a:latin typeface="Raleway"/>
                <a:ea typeface="Raleway"/>
                <a:cs typeface="Raleway"/>
                <a:sym typeface="Raleway"/>
              </a:defRPr>
            </a:lvl6pPr>
            <a:lvl7pPr lvl="6" algn="l">
              <a:lnSpc>
                <a:spcPct val="100000"/>
              </a:lnSpc>
              <a:spcBef>
                <a:spcPts val="0"/>
              </a:spcBef>
              <a:spcAft>
                <a:spcPts val="0"/>
              </a:spcAft>
              <a:buSzPts val="2000"/>
              <a:buFont typeface="Raleway"/>
              <a:buNone/>
              <a:defRPr sz="2667" b="1">
                <a:latin typeface="Raleway"/>
                <a:ea typeface="Raleway"/>
                <a:cs typeface="Raleway"/>
                <a:sym typeface="Raleway"/>
              </a:defRPr>
            </a:lvl7pPr>
            <a:lvl8pPr lvl="7" algn="l">
              <a:lnSpc>
                <a:spcPct val="100000"/>
              </a:lnSpc>
              <a:spcBef>
                <a:spcPts val="0"/>
              </a:spcBef>
              <a:spcAft>
                <a:spcPts val="0"/>
              </a:spcAft>
              <a:buSzPts val="2000"/>
              <a:buFont typeface="Raleway"/>
              <a:buNone/>
              <a:defRPr sz="2667" b="1">
                <a:latin typeface="Raleway"/>
                <a:ea typeface="Raleway"/>
                <a:cs typeface="Raleway"/>
                <a:sym typeface="Raleway"/>
              </a:defRPr>
            </a:lvl8pPr>
            <a:lvl9pPr lvl="8" algn="l">
              <a:lnSpc>
                <a:spcPct val="100000"/>
              </a:lnSpc>
              <a:spcBef>
                <a:spcPts val="0"/>
              </a:spcBef>
              <a:spcAft>
                <a:spcPts val="0"/>
              </a:spcAft>
              <a:buSzPts val="2000"/>
              <a:buFont typeface="Raleway"/>
              <a:buNone/>
              <a:defRPr sz="2667" b="1">
                <a:latin typeface="Raleway"/>
                <a:ea typeface="Raleway"/>
                <a:cs typeface="Raleway"/>
                <a:sym typeface="Raleway"/>
              </a:defRPr>
            </a:lvl9pPr>
          </a:lstStyle>
          <a:p>
            <a:endParaRPr/>
          </a:p>
        </p:txBody>
      </p:sp>
      <p:sp>
        <p:nvSpPr>
          <p:cNvPr id="142" name="Google Shape;142;p5"/>
          <p:cNvSpPr txBox="1">
            <a:spLocks noGrp="1"/>
          </p:cNvSpPr>
          <p:nvPr>
            <p:ph type="subTitle" idx="6"/>
          </p:nvPr>
        </p:nvSpPr>
        <p:spPr>
          <a:xfrm>
            <a:off x="8154000" y="4442867"/>
            <a:ext cx="3078000" cy="8232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143" name="Google Shape;143;p5"/>
          <p:cNvSpPr txBox="1">
            <a:spLocks noGrp="1"/>
          </p:cNvSpPr>
          <p:nvPr>
            <p:ph type="title" idx="7"/>
          </p:nvPr>
        </p:nvSpPr>
        <p:spPr>
          <a:xfrm>
            <a:off x="960000" y="2207833"/>
            <a:ext cx="1401600" cy="7636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30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44" name="Google Shape;144;p5"/>
          <p:cNvSpPr txBox="1">
            <a:spLocks noGrp="1"/>
          </p:cNvSpPr>
          <p:nvPr>
            <p:ph type="subTitle" idx="8"/>
          </p:nvPr>
        </p:nvSpPr>
        <p:spPr>
          <a:xfrm>
            <a:off x="2666232" y="2207833"/>
            <a:ext cx="3078000" cy="626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000"/>
              <a:buFont typeface="Raleway"/>
              <a:buNone/>
              <a:defRPr sz="2667">
                <a:solidFill>
                  <a:schemeClr val="accent4"/>
                </a:solidFill>
                <a:latin typeface="Titan One"/>
                <a:ea typeface="Titan One"/>
                <a:cs typeface="Titan One"/>
                <a:sym typeface="Titan One"/>
              </a:defRPr>
            </a:lvl1pPr>
            <a:lvl2pPr lvl="1" algn="l">
              <a:lnSpc>
                <a:spcPct val="100000"/>
              </a:lnSpc>
              <a:spcBef>
                <a:spcPts val="0"/>
              </a:spcBef>
              <a:spcAft>
                <a:spcPts val="0"/>
              </a:spcAft>
              <a:buSzPts val="2000"/>
              <a:buFont typeface="Raleway"/>
              <a:buNone/>
              <a:defRPr sz="2667" b="1">
                <a:latin typeface="Raleway"/>
                <a:ea typeface="Raleway"/>
                <a:cs typeface="Raleway"/>
                <a:sym typeface="Raleway"/>
              </a:defRPr>
            </a:lvl2pPr>
            <a:lvl3pPr lvl="2" algn="l">
              <a:lnSpc>
                <a:spcPct val="100000"/>
              </a:lnSpc>
              <a:spcBef>
                <a:spcPts val="0"/>
              </a:spcBef>
              <a:spcAft>
                <a:spcPts val="0"/>
              </a:spcAft>
              <a:buSzPts val="2000"/>
              <a:buFont typeface="Raleway"/>
              <a:buNone/>
              <a:defRPr sz="2667" b="1">
                <a:latin typeface="Raleway"/>
                <a:ea typeface="Raleway"/>
                <a:cs typeface="Raleway"/>
                <a:sym typeface="Raleway"/>
              </a:defRPr>
            </a:lvl3pPr>
            <a:lvl4pPr lvl="3" algn="l">
              <a:lnSpc>
                <a:spcPct val="100000"/>
              </a:lnSpc>
              <a:spcBef>
                <a:spcPts val="0"/>
              </a:spcBef>
              <a:spcAft>
                <a:spcPts val="0"/>
              </a:spcAft>
              <a:buSzPts val="2000"/>
              <a:buFont typeface="Raleway"/>
              <a:buNone/>
              <a:defRPr sz="2667" b="1">
                <a:latin typeface="Raleway"/>
                <a:ea typeface="Raleway"/>
                <a:cs typeface="Raleway"/>
                <a:sym typeface="Raleway"/>
              </a:defRPr>
            </a:lvl4pPr>
            <a:lvl5pPr lvl="4" algn="l">
              <a:lnSpc>
                <a:spcPct val="100000"/>
              </a:lnSpc>
              <a:spcBef>
                <a:spcPts val="0"/>
              </a:spcBef>
              <a:spcAft>
                <a:spcPts val="0"/>
              </a:spcAft>
              <a:buSzPts val="2000"/>
              <a:buFont typeface="Raleway"/>
              <a:buNone/>
              <a:defRPr sz="2667" b="1">
                <a:latin typeface="Raleway"/>
                <a:ea typeface="Raleway"/>
                <a:cs typeface="Raleway"/>
                <a:sym typeface="Raleway"/>
              </a:defRPr>
            </a:lvl5pPr>
            <a:lvl6pPr lvl="5" algn="l">
              <a:lnSpc>
                <a:spcPct val="100000"/>
              </a:lnSpc>
              <a:spcBef>
                <a:spcPts val="0"/>
              </a:spcBef>
              <a:spcAft>
                <a:spcPts val="0"/>
              </a:spcAft>
              <a:buSzPts val="2000"/>
              <a:buFont typeface="Raleway"/>
              <a:buNone/>
              <a:defRPr sz="2667" b="1">
                <a:latin typeface="Raleway"/>
                <a:ea typeface="Raleway"/>
                <a:cs typeface="Raleway"/>
                <a:sym typeface="Raleway"/>
              </a:defRPr>
            </a:lvl6pPr>
            <a:lvl7pPr lvl="6" algn="l">
              <a:lnSpc>
                <a:spcPct val="100000"/>
              </a:lnSpc>
              <a:spcBef>
                <a:spcPts val="0"/>
              </a:spcBef>
              <a:spcAft>
                <a:spcPts val="0"/>
              </a:spcAft>
              <a:buSzPts val="2000"/>
              <a:buFont typeface="Raleway"/>
              <a:buNone/>
              <a:defRPr sz="2667" b="1">
                <a:latin typeface="Raleway"/>
                <a:ea typeface="Raleway"/>
                <a:cs typeface="Raleway"/>
                <a:sym typeface="Raleway"/>
              </a:defRPr>
            </a:lvl7pPr>
            <a:lvl8pPr lvl="7" algn="l">
              <a:lnSpc>
                <a:spcPct val="100000"/>
              </a:lnSpc>
              <a:spcBef>
                <a:spcPts val="0"/>
              </a:spcBef>
              <a:spcAft>
                <a:spcPts val="0"/>
              </a:spcAft>
              <a:buSzPts val="2000"/>
              <a:buFont typeface="Raleway"/>
              <a:buNone/>
              <a:defRPr sz="2667" b="1">
                <a:latin typeface="Raleway"/>
                <a:ea typeface="Raleway"/>
                <a:cs typeface="Raleway"/>
                <a:sym typeface="Raleway"/>
              </a:defRPr>
            </a:lvl8pPr>
            <a:lvl9pPr lvl="8" algn="l">
              <a:lnSpc>
                <a:spcPct val="100000"/>
              </a:lnSpc>
              <a:spcBef>
                <a:spcPts val="0"/>
              </a:spcBef>
              <a:spcAft>
                <a:spcPts val="0"/>
              </a:spcAft>
              <a:buSzPts val="2000"/>
              <a:buFont typeface="Raleway"/>
              <a:buNone/>
              <a:defRPr sz="2667" b="1">
                <a:latin typeface="Raleway"/>
                <a:ea typeface="Raleway"/>
                <a:cs typeface="Raleway"/>
                <a:sym typeface="Raleway"/>
              </a:defRPr>
            </a:lvl9pPr>
          </a:lstStyle>
          <a:p>
            <a:endParaRPr/>
          </a:p>
        </p:txBody>
      </p:sp>
      <p:sp>
        <p:nvSpPr>
          <p:cNvPr id="145" name="Google Shape;145;p5"/>
          <p:cNvSpPr txBox="1">
            <a:spLocks noGrp="1"/>
          </p:cNvSpPr>
          <p:nvPr>
            <p:ph type="subTitle" idx="9"/>
          </p:nvPr>
        </p:nvSpPr>
        <p:spPr>
          <a:xfrm>
            <a:off x="2666233" y="2631033"/>
            <a:ext cx="3078000" cy="8232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146" name="Google Shape;146;p5"/>
          <p:cNvSpPr txBox="1">
            <a:spLocks noGrp="1"/>
          </p:cNvSpPr>
          <p:nvPr>
            <p:ph type="title" idx="13"/>
          </p:nvPr>
        </p:nvSpPr>
        <p:spPr>
          <a:xfrm>
            <a:off x="6447700" y="2207833"/>
            <a:ext cx="1401600" cy="7636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30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47" name="Google Shape;147;p5"/>
          <p:cNvSpPr txBox="1">
            <a:spLocks noGrp="1"/>
          </p:cNvSpPr>
          <p:nvPr>
            <p:ph type="subTitle" idx="14"/>
          </p:nvPr>
        </p:nvSpPr>
        <p:spPr>
          <a:xfrm>
            <a:off x="8153999" y="2207833"/>
            <a:ext cx="3078000" cy="626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000"/>
              <a:buFont typeface="Raleway"/>
              <a:buNone/>
              <a:defRPr sz="2667">
                <a:solidFill>
                  <a:schemeClr val="accent4"/>
                </a:solidFill>
                <a:latin typeface="Titan One"/>
                <a:ea typeface="Titan One"/>
                <a:cs typeface="Titan One"/>
                <a:sym typeface="Titan One"/>
              </a:defRPr>
            </a:lvl1pPr>
            <a:lvl2pPr lvl="1" algn="l">
              <a:lnSpc>
                <a:spcPct val="100000"/>
              </a:lnSpc>
              <a:spcBef>
                <a:spcPts val="0"/>
              </a:spcBef>
              <a:spcAft>
                <a:spcPts val="0"/>
              </a:spcAft>
              <a:buSzPts val="2000"/>
              <a:buFont typeface="Raleway"/>
              <a:buNone/>
              <a:defRPr sz="2667" b="1">
                <a:latin typeface="Raleway"/>
                <a:ea typeface="Raleway"/>
                <a:cs typeface="Raleway"/>
                <a:sym typeface="Raleway"/>
              </a:defRPr>
            </a:lvl2pPr>
            <a:lvl3pPr lvl="2" algn="l">
              <a:lnSpc>
                <a:spcPct val="100000"/>
              </a:lnSpc>
              <a:spcBef>
                <a:spcPts val="0"/>
              </a:spcBef>
              <a:spcAft>
                <a:spcPts val="0"/>
              </a:spcAft>
              <a:buSzPts val="2000"/>
              <a:buFont typeface="Raleway"/>
              <a:buNone/>
              <a:defRPr sz="2667" b="1">
                <a:latin typeface="Raleway"/>
                <a:ea typeface="Raleway"/>
                <a:cs typeface="Raleway"/>
                <a:sym typeface="Raleway"/>
              </a:defRPr>
            </a:lvl3pPr>
            <a:lvl4pPr lvl="3" algn="l">
              <a:lnSpc>
                <a:spcPct val="100000"/>
              </a:lnSpc>
              <a:spcBef>
                <a:spcPts val="0"/>
              </a:spcBef>
              <a:spcAft>
                <a:spcPts val="0"/>
              </a:spcAft>
              <a:buSzPts val="2000"/>
              <a:buFont typeface="Raleway"/>
              <a:buNone/>
              <a:defRPr sz="2667" b="1">
                <a:latin typeface="Raleway"/>
                <a:ea typeface="Raleway"/>
                <a:cs typeface="Raleway"/>
                <a:sym typeface="Raleway"/>
              </a:defRPr>
            </a:lvl4pPr>
            <a:lvl5pPr lvl="4" algn="l">
              <a:lnSpc>
                <a:spcPct val="100000"/>
              </a:lnSpc>
              <a:spcBef>
                <a:spcPts val="0"/>
              </a:spcBef>
              <a:spcAft>
                <a:spcPts val="0"/>
              </a:spcAft>
              <a:buSzPts val="2000"/>
              <a:buFont typeface="Raleway"/>
              <a:buNone/>
              <a:defRPr sz="2667" b="1">
                <a:latin typeface="Raleway"/>
                <a:ea typeface="Raleway"/>
                <a:cs typeface="Raleway"/>
                <a:sym typeface="Raleway"/>
              </a:defRPr>
            </a:lvl5pPr>
            <a:lvl6pPr lvl="5" algn="l">
              <a:lnSpc>
                <a:spcPct val="100000"/>
              </a:lnSpc>
              <a:spcBef>
                <a:spcPts val="0"/>
              </a:spcBef>
              <a:spcAft>
                <a:spcPts val="0"/>
              </a:spcAft>
              <a:buSzPts val="2000"/>
              <a:buFont typeface="Raleway"/>
              <a:buNone/>
              <a:defRPr sz="2667" b="1">
                <a:latin typeface="Raleway"/>
                <a:ea typeface="Raleway"/>
                <a:cs typeface="Raleway"/>
                <a:sym typeface="Raleway"/>
              </a:defRPr>
            </a:lvl6pPr>
            <a:lvl7pPr lvl="6" algn="l">
              <a:lnSpc>
                <a:spcPct val="100000"/>
              </a:lnSpc>
              <a:spcBef>
                <a:spcPts val="0"/>
              </a:spcBef>
              <a:spcAft>
                <a:spcPts val="0"/>
              </a:spcAft>
              <a:buSzPts val="2000"/>
              <a:buFont typeface="Raleway"/>
              <a:buNone/>
              <a:defRPr sz="2667" b="1">
                <a:latin typeface="Raleway"/>
                <a:ea typeface="Raleway"/>
                <a:cs typeface="Raleway"/>
                <a:sym typeface="Raleway"/>
              </a:defRPr>
            </a:lvl7pPr>
            <a:lvl8pPr lvl="7" algn="l">
              <a:lnSpc>
                <a:spcPct val="100000"/>
              </a:lnSpc>
              <a:spcBef>
                <a:spcPts val="0"/>
              </a:spcBef>
              <a:spcAft>
                <a:spcPts val="0"/>
              </a:spcAft>
              <a:buSzPts val="2000"/>
              <a:buFont typeface="Raleway"/>
              <a:buNone/>
              <a:defRPr sz="2667" b="1">
                <a:latin typeface="Raleway"/>
                <a:ea typeface="Raleway"/>
                <a:cs typeface="Raleway"/>
                <a:sym typeface="Raleway"/>
              </a:defRPr>
            </a:lvl8pPr>
            <a:lvl9pPr lvl="8" algn="l">
              <a:lnSpc>
                <a:spcPct val="100000"/>
              </a:lnSpc>
              <a:spcBef>
                <a:spcPts val="0"/>
              </a:spcBef>
              <a:spcAft>
                <a:spcPts val="0"/>
              </a:spcAft>
              <a:buSzPts val="2000"/>
              <a:buFont typeface="Raleway"/>
              <a:buNone/>
              <a:defRPr sz="2667" b="1">
                <a:latin typeface="Raleway"/>
                <a:ea typeface="Raleway"/>
                <a:cs typeface="Raleway"/>
                <a:sym typeface="Raleway"/>
              </a:defRPr>
            </a:lvl9pPr>
          </a:lstStyle>
          <a:p>
            <a:endParaRPr/>
          </a:p>
        </p:txBody>
      </p:sp>
      <p:sp>
        <p:nvSpPr>
          <p:cNvPr id="148" name="Google Shape;148;p5"/>
          <p:cNvSpPr txBox="1">
            <a:spLocks noGrp="1"/>
          </p:cNvSpPr>
          <p:nvPr>
            <p:ph type="subTitle" idx="15"/>
          </p:nvPr>
        </p:nvSpPr>
        <p:spPr>
          <a:xfrm>
            <a:off x="8154000" y="2631033"/>
            <a:ext cx="3078000" cy="8232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05915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31"/>
        <p:cNvGrpSpPr/>
        <p:nvPr/>
      </p:nvGrpSpPr>
      <p:grpSpPr>
        <a:xfrm>
          <a:off x="0" y="0"/>
          <a:ext cx="0" cy="0"/>
          <a:chOff x="0" y="0"/>
          <a:chExt cx="0" cy="0"/>
        </a:xfrm>
      </p:grpSpPr>
      <p:grpSp>
        <p:nvGrpSpPr>
          <p:cNvPr id="232" name="Google Shape;232;p7"/>
          <p:cNvGrpSpPr/>
          <p:nvPr/>
        </p:nvGrpSpPr>
        <p:grpSpPr>
          <a:xfrm>
            <a:off x="-199" y="-31300"/>
            <a:ext cx="12192105" cy="7240496"/>
            <a:chOff x="-150" y="-23475"/>
            <a:chExt cx="9144079" cy="5430372"/>
          </a:xfrm>
        </p:grpSpPr>
        <p:sp>
          <p:nvSpPr>
            <p:cNvPr id="233" name="Google Shape;233;p7"/>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4" name="Google Shape;234;p7"/>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5" name="Google Shape;235;p7"/>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6" name="Google Shape;236;p7"/>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nvGrpSpPr>
            <p:cNvPr id="237" name="Google Shape;237;p7"/>
            <p:cNvGrpSpPr/>
            <p:nvPr/>
          </p:nvGrpSpPr>
          <p:grpSpPr>
            <a:xfrm>
              <a:off x="7623202" y="4330251"/>
              <a:ext cx="1520699" cy="813424"/>
              <a:chOff x="3457050" y="4619150"/>
              <a:chExt cx="227075" cy="121450"/>
            </a:xfrm>
          </p:grpSpPr>
          <p:sp>
            <p:nvSpPr>
              <p:cNvPr id="238" name="Google Shape;238;p7"/>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9" name="Google Shape;239;p7"/>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0" name="Google Shape;240;p7"/>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1" name="Google Shape;241;p7"/>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42" name="Google Shape;242;p7"/>
            <p:cNvGrpSpPr/>
            <p:nvPr/>
          </p:nvGrpSpPr>
          <p:grpSpPr>
            <a:xfrm flipH="1">
              <a:off x="-69" y="4310169"/>
              <a:ext cx="792529" cy="1096728"/>
              <a:chOff x="3536675" y="4387575"/>
              <a:chExt cx="147450" cy="204050"/>
            </a:xfrm>
          </p:grpSpPr>
          <p:sp>
            <p:nvSpPr>
              <p:cNvPr id="243" name="Google Shape;243;p7"/>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4" name="Google Shape;244;p7"/>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sp>
        <p:nvSpPr>
          <p:cNvPr id="245" name="Google Shape;245;p7"/>
          <p:cNvSpPr txBox="1">
            <a:spLocks noGrp="1"/>
          </p:cNvSpPr>
          <p:nvPr>
            <p:ph type="title"/>
          </p:nvPr>
        </p:nvSpPr>
        <p:spPr>
          <a:xfrm>
            <a:off x="2255800" y="3069067"/>
            <a:ext cx="7680400" cy="1334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4200"/>
              <a:buNone/>
              <a:defRPr sz="68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246" name="Google Shape;246;p7"/>
          <p:cNvSpPr txBox="1">
            <a:spLocks noGrp="1"/>
          </p:cNvSpPr>
          <p:nvPr>
            <p:ph type="subTitle" idx="1"/>
          </p:nvPr>
        </p:nvSpPr>
        <p:spPr>
          <a:xfrm>
            <a:off x="2255800" y="4403051"/>
            <a:ext cx="7680400" cy="727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100"/>
              <a:buNone/>
              <a:defRPr sz="26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247" name="Google Shape;247;p7"/>
          <p:cNvSpPr txBox="1">
            <a:spLocks noGrp="1"/>
          </p:cNvSpPr>
          <p:nvPr>
            <p:ph type="title" idx="2"/>
          </p:nvPr>
        </p:nvSpPr>
        <p:spPr>
          <a:xfrm>
            <a:off x="2255800" y="1727733"/>
            <a:ext cx="7680400" cy="1334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7200"/>
              <a:buNone/>
              <a:defRPr sz="9600">
                <a:solidFill>
                  <a:schemeClr val="accent4"/>
                </a:solidFill>
              </a:defRPr>
            </a:lvl1pPr>
            <a:lvl2pPr lvl="1" algn="ctr">
              <a:lnSpc>
                <a:spcPct val="100000"/>
              </a:lnSpc>
              <a:spcBef>
                <a:spcPts val="0"/>
              </a:spcBef>
              <a:spcAft>
                <a:spcPts val="0"/>
              </a:spcAft>
              <a:buSzPts val="7200"/>
              <a:buNone/>
              <a:defRPr sz="9600"/>
            </a:lvl2pPr>
            <a:lvl3pPr lvl="2" algn="ctr">
              <a:lnSpc>
                <a:spcPct val="100000"/>
              </a:lnSpc>
              <a:spcBef>
                <a:spcPts val="0"/>
              </a:spcBef>
              <a:spcAft>
                <a:spcPts val="0"/>
              </a:spcAft>
              <a:buSzPts val="7200"/>
              <a:buNone/>
              <a:defRPr sz="9600"/>
            </a:lvl3pPr>
            <a:lvl4pPr lvl="3" algn="ctr">
              <a:lnSpc>
                <a:spcPct val="100000"/>
              </a:lnSpc>
              <a:spcBef>
                <a:spcPts val="0"/>
              </a:spcBef>
              <a:spcAft>
                <a:spcPts val="0"/>
              </a:spcAft>
              <a:buSzPts val="7200"/>
              <a:buNone/>
              <a:defRPr sz="9600"/>
            </a:lvl4pPr>
            <a:lvl5pPr lvl="4" algn="ctr">
              <a:lnSpc>
                <a:spcPct val="100000"/>
              </a:lnSpc>
              <a:spcBef>
                <a:spcPts val="0"/>
              </a:spcBef>
              <a:spcAft>
                <a:spcPts val="0"/>
              </a:spcAft>
              <a:buSzPts val="7200"/>
              <a:buNone/>
              <a:defRPr sz="9600"/>
            </a:lvl5pPr>
            <a:lvl6pPr lvl="5" algn="ctr">
              <a:lnSpc>
                <a:spcPct val="100000"/>
              </a:lnSpc>
              <a:spcBef>
                <a:spcPts val="0"/>
              </a:spcBef>
              <a:spcAft>
                <a:spcPts val="0"/>
              </a:spcAft>
              <a:buSzPts val="7200"/>
              <a:buNone/>
              <a:defRPr sz="9600"/>
            </a:lvl6pPr>
            <a:lvl7pPr lvl="6" algn="ctr">
              <a:lnSpc>
                <a:spcPct val="100000"/>
              </a:lnSpc>
              <a:spcBef>
                <a:spcPts val="0"/>
              </a:spcBef>
              <a:spcAft>
                <a:spcPts val="0"/>
              </a:spcAft>
              <a:buSzPts val="7200"/>
              <a:buNone/>
              <a:defRPr sz="9600"/>
            </a:lvl7pPr>
            <a:lvl8pPr lvl="7" algn="ctr">
              <a:lnSpc>
                <a:spcPct val="100000"/>
              </a:lnSpc>
              <a:spcBef>
                <a:spcPts val="0"/>
              </a:spcBef>
              <a:spcAft>
                <a:spcPts val="0"/>
              </a:spcAft>
              <a:buSzPts val="7200"/>
              <a:buNone/>
              <a:defRPr sz="9600"/>
            </a:lvl8pPr>
            <a:lvl9pPr lvl="8" algn="ctr">
              <a:lnSpc>
                <a:spcPct val="100000"/>
              </a:lnSpc>
              <a:spcBef>
                <a:spcPts val="0"/>
              </a:spcBef>
              <a:spcAft>
                <a:spcPts val="0"/>
              </a:spcAft>
              <a:buSzPts val="7200"/>
              <a:buNone/>
              <a:defRPr sz="9600"/>
            </a:lvl9pPr>
          </a:lstStyle>
          <a:p>
            <a:endParaRPr/>
          </a:p>
        </p:txBody>
      </p:sp>
    </p:spTree>
    <p:extLst>
      <p:ext uri="{BB962C8B-B14F-4D97-AF65-F5344CB8AC3E}">
        <p14:creationId xmlns:p14="http://schemas.microsoft.com/office/powerpoint/2010/main" val="1015620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0"/>
        <p:cNvGrpSpPr/>
        <p:nvPr/>
      </p:nvGrpSpPr>
      <p:grpSpPr>
        <a:xfrm>
          <a:off x="0" y="0"/>
          <a:ext cx="0" cy="0"/>
          <a:chOff x="0" y="0"/>
          <a:chExt cx="0" cy="0"/>
        </a:xfrm>
      </p:grpSpPr>
      <p:grpSp>
        <p:nvGrpSpPr>
          <p:cNvPr id="41" name="Google Shape;41;p4"/>
          <p:cNvGrpSpPr/>
          <p:nvPr/>
        </p:nvGrpSpPr>
        <p:grpSpPr>
          <a:xfrm>
            <a:off x="0" y="-528467"/>
            <a:ext cx="12192000" cy="7407933"/>
            <a:chOff x="0" y="-396350"/>
            <a:chExt cx="9144000" cy="5555950"/>
          </a:xfrm>
        </p:grpSpPr>
        <p:sp>
          <p:nvSpPr>
            <p:cNvPr id="42" name="Google Shape;42;p4"/>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rgbClr val="AFB9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3" name="Google Shape;43;p4"/>
            <p:cNvSpPr/>
            <p:nvPr/>
          </p:nvSpPr>
          <p:spPr>
            <a:xfrm>
              <a:off x="0" y="4401800"/>
              <a:ext cx="9144000" cy="757800"/>
            </a:xfrm>
            <a:prstGeom prst="rect">
              <a:avLst/>
            </a:prstGeom>
            <a:solidFill>
              <a:srgbClr val="EBEC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nvGrpSpPr>
            <p:cNvPr id="44" name="Google Shape;44;p4"/>
            <p:cNvGrpSpPr/>
            <p:nvPr/>
          </p:nvGrpSpPr>
          <p:grpSpPr>
            <a:xfrm>
              <a:off x="8174062" y="3811555"/>
              <a:ext cx="969932" cy="1331946"/>
              <a:chOff x="2608825" y="4070850"/>
              <a:chExt cx="720925" cy="990000"/>
            </a:xfrm>
          </p:grpSpPr>
          <p:sp>
            <p:nvSpPr>
              <p:cNvPr id="45" name="Google Shape;45;p4"/>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6" name="Google Shape;46;p4"/>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4"/>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4"/>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9" name="Google Shape;49;p4"/>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0" name="Google Shape;50;p4"/>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1" name="Google Shape;51;p4"/>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2" name="Google Shape;52;p4"/>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3" name="Google Shape;53;p4"/>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4"/>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4"/>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6" name="Google Shape;56;p4"/>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7" name="Google Shape;57;p4"/>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8" name="Google Shape;58;p4"/>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9" name="Google Shape;59;p4"/>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0" name="Google Shape;60;p4"/>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1" name="Google Shape;61;p4"/>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2" name="Google Shape;62;p4"/>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3" name="Google Shape;63;p4"/>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4" name="Google Shape;64;p4"/>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5" name="Google Shape;65;p4"/>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6" name="Google Shape;66;p4"/>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7" name="Google Shape;67;p4"/>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8" name="Google Shape;68;p4"/>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9" name="Google Shape;69;p4"/>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0" name="Google Shape;70;p4"/>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1" name="Google Shape;71;p4"/>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2" name="Google Shape;72;p4"/>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3" name="Google Shape;73;p4"/>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4" name="Google Shape;74;p4"/>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5" name="Google Shape;75;p4"/>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6" name="Google Shape;76;p4"/>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7" name="Google Shape;77;p4"/>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8" name="Google Shape;78;p4"/>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9" name="Google Shape;79;p4"/>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0" name="Google Shape;80;p4"/>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1" name="Google Shape;81;p4"/>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2" name="Google Shape;82;p4"/>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3" name="Google Shape;83;p4"/>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4" name="Google Shape;84;p4"/>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5" name="Google Shape;85;p4"/>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6" name="Google Shape;86;p4"/>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7" name="Google Shape;87;p4"/>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8" name="Google Shape;88;p4"/>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9" name="Google Shape;89;p4"/>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0" name="Google Shape;90;p4"/>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1" name="Google Shape;91;p4"/>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2" name="Google Shape;92;p4"/>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3" name="Google Shape;93;p4"/>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4" name="Google Shape;94;p4"/>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5" name="Google Shape;95;p4"/>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6" name="Google Shape;96;p4"/>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7" name="Google Shape;97;p4"/>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8" name="Google Shape;98;p4"/>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9" name="Google Shape;99;p4"/>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0" name="Google Shape;100;p4"/>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1" name="Google Shape;101;p4"/>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2" name="Google Shape;102;p4"/>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3" name="Google Shape;103;p4"/>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4" name="Google Shape;104;p4"/>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5" name="Google Shape;105;p4"/>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6" name="Google Shape;106;p4"/>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7" name="Google Shape;107;p4"/>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8" name="Google Shape;108;p4"/>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9" name="Google Shape;109;p4"/>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0" name="Google Shape;110;p4"/>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1" name="Google Shape;111;p4"/>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2" name="Google Shape;112;p4"/>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3" name="Google Shape;113;p4"/>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4" name="Google Shape;114;p4"/>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5" name="Google Shape;115;p4"/>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6" name="Google Shape;116;p4"/>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17" name="Google Shape;117;p4"/>
            <p:cNvGrpSpPr/>
            <p:nvPr/>
          </p:nvGrpSpPr>
          <p:grpSpPr>
            <a:xfrm>
              <a:off x="4030588" y="-396350"/>
              <a:ext cx="1082725" cy="723050"/>
              <a:chOff x="1352275" y="974950"/>
              <a:chExt cx="1082725" cy="723050"/>
            </a:xfrm>
          </p:grpSpPr>
          <p:sp>
            <p:nvSpPr>
              <p:cNvPr id="118" name="Google Shape;118;p4"/>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9" name="Google Shape;119;p4"/>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sp>
        <p:nvSpPr>
          <p:cNvPr id="120" name="Google Shape;120;p4"/>
          <p:cNvSpPr txBox="1">
            <a:spLocks noGrp="1"/>
          </p:cNvSpPr>
          <p:nvPr>
            <p:ph type="title"/>
          </p:nvPr>
        </p:nvSpPr>
        <p:spPr>
          <a:xfrm>
            <a:off x="2655400" y="4122151"/>
            <a:ext cx="6881200" cy="763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chemeClr val="accent4"/>
              </a:buClr>
              <a:buSzPts val="1600"/>
              <a:buNone/>
              <a:defRPr sz="2133">
                <a:solidFill>
                  <a:schemeClr val="accent4"/>
                </a:solidFill>
              </a:defRPr>
            </a:lvl1pPr>
            <a:lvl2pPr lvl="1" algn="ctr">
              <a:lnSpc>
                <a:spcPct val="100000"/>
              </a:lnSpc>
              <a:spcBef>
                <a:spcPts val="0"/>
              </a:spcBef>
              <a:spcAft>
                <a:spcPts val="0"/>
              </a:spcAft>
              <a:buClr>
                <a:schemeClr val="accent4"/>
              </a:buClr>
              <a:buSzPts val="1600"/>
              <a:buFont typeface="Titan One"/>
              <a:buNone/>
              <a:defRPr sz="2133">
                <a:solidFill>
                  <a:schemeClr val="accent4"/>
                </a:solidFill>
                <a:latin typeface="Titan One"/>
                <a:ea typeface="Titan One"/>
                <a:cs typeface="Titan One"/>
                <a:sym typeface="Titan One"/>
              </a:defRPr>
            </a:lvl2pPr>
            <a:lvl3pPr lvl="2" algn="ctr">
              <a:lnSpc>
                <a:spcPct val="100000"/>
              </a:lnSpc>
              <a:spcBef>
                <a:spcPts val="0"/>
              </a:spcBef>
              <a:spcAft>
                <a:spcPts val="0"/>
              </a:spcAft>
              <a:buClr>
                <a:schemeClr val="accent4"/>
              </a:buClr>
              <a:buSzPts val="1600"/>
              <a:buFont typeface="Titan One"/>
              <a:buNone/>
              <a:defRPr sz="2133">
                <a:solidFill>
                  <a:schemeClr val="accent4"/>
                </a:solidFill>
                <a:latin typeface="Titan One"/>
                <a:ea typeface="Titan One"/>
                <a:cs typeface="Titan One"/>
                <a:sym typeface="Titan One"/>
              </a:defRPr>
            </a:lvl3pPr>
            <a:lvl4pPr lvl="3" algn="ctr">
              <a:lnSpc>
                <a:spcPct val="100000"/>
              </a:lnSpc>
              <a:spcBef>
                <a:spcPts val="0"/>
              </a:spcBef>
              <a:spcAft>
                <a:spcPts val="0"/>
              </a:spcAft>
              <a:buClr>
                <a:schemeClr val="accent4"/>
              </a:buClr>
              <a:buSzPts val="1600"/>
              <a:buFont typeface="Titan One"/>
              <a:buNone/>
              <a:defRPr sz="2133">
                <a:solidFill>
                  <a:schemeClr val="accent4"/>
                </a:solidFill>
                <a:latin typeface="Titan One"/>
                <a:ea typeface="Titan One"/>
                <a:cs typeface="Titan One"/>
                <a:sym typeface="Titan One"/>
              </a:defRPr>
            </a:lvl4pPr>
            <a:lvl5pPr lvl="4" algn="ctr">
              <a:lnSpc>
                <a:spcPct val="100000"/>
              </a:lnSpc>
              <a:spcBef>
                <a:spcPts val="0"/>
              </a:spcBef>
              <a:spcAft>
                <a:spcPts val="0"/>
              </a:spcAft>
              <a:buClr>
                <a:schemeClr val="accent4"/>
              </a:buClr>
              <a:buSzPts val="1600"/>
              <a:buFont typeface="Titan One"/>
              <a:buNone/>
              <a:defRPr sz="2133">
                <a:solidFill>
                  <a:schemeClr val="accent4"/>
                </a:solidFill>
                <a:latin typeface="Titan One"/>
                <a:ea typeface="Titan One"/>
                <a:cs typeface="Titan One"/>
                <a:sym typeface="Titan One"/>
              </a:defRPr>
            </a:lvl5pPr>
            <a:lvl6pPr lvl="5" algn="ctr">
              <a:lnSpc>
                <a:spcPct val="100000"/>
              </a:lnSpc>
              <a:spcBef>
                <a:spcPts val="0"/>
              </a:spcBef>
              <a:spcAft>
                <a:spcPts val="0"/>
              </a:spcAft>
              <a:buClr>
                <a:schemeClr val="accent4"/>
              </a:buClr>
              <a:buSzPts val="1600"/>
              <a:buFont typeface="Titan One"/>
              <a:buNone/>
              <a:defRPr sz="2133">
                <a:solidFill>
                  <a:schemeClr val="accent4"/>
                </a:solidFill>
                <a:latin typeface="Titan One"/>
                <a:ea typeface="Titan One"/>
                <a:cs typeface="Titan One"/>
                <a:sym typeface="Titan One"/>
              </a:defRPr>
            </a:lvl6pPr>
            <a:lvl7pPr lvl="6" algn="ctr">
              <a:lnSpc>
                <a:spcPct val="100000"/>
              </a:lnSpc>
              <a:spcBef>
                <a:spcPts val="0"/>
              </a:spcBef>
              <a:spcAft>
                <a:spcPts val="0"/>
              </a:spcAft>
              <a:buClr>
                <a:schemeClr val="accent4"/>
              </a:buClr>
              <a:buSzPts val="1600"/>
              <a:buFont typeface="Titan One"/>
              <a:buNone/>
              <a:defRPr sz="2133">
                <a:solidFill>
                  <a:schemeClr val="accent4"/>
                </a:solidFill>
                <a:latin typeface="Titan One"/>
                <a:ea typeface="Titan One"/>
                <a:cs typeface="Titan One"/>
                <a:sym typeface="Titan One"/>
              </a:defRPr>
            </a:lvl7pPr>
            <a:lvl8pPr lvl="7" algn="ctr">
              <a:lnSpc>
                <a:spcPct val="100000"/>
              </a:lnSpc>
              <a:spcBef>
                <a:spcPts val="0"/>
              </a:spcBef>
              <a:spcAft>
                <a:spcPts val="0"/>
              </a:spcAft>
              <a:buClr>
                <a:schemeClr val="accent4"/>
              </a:buClr>
              <a:buSzPts val="1600"/>
              <a:buFont typeface="Titan One"/>
              <a:buNone/>
              <a:defRPr sz="2133">
                <a:solidFill>
                  <a:schemeClr val="accent4"/>
                </a:solidFill>
                <a:latin typeface="Titan One"/>
                <a:ea typeface="Titan One"/>
                <a:cs typeface="Titan One"/>
                <a:sym typeface="Titan One"/>
              </a:defRPr>
            </a:lvl8pPr>
            <a:lvl9pPr lvl="8" algn="ctr">
              <a:lnSpc>
                <a:spcPct val="100000"/>
              </a:lnSpc>
              <a:spcBef>
                <a:spcPts val="0"/>
              </a:spcBef>
              <a:spcAft>
                <a:spcPts val="0"/>
              </a:spcAft>
              <a:buClr>
                <a:schemeClr val="accent4"/>
              </a:buClr>
              <a:buSzPts val="1600"/>
              <a:buFont typeface="Titan One"/>
              <a:buNone/>
              <a:defRPr sz="2133">
                <a:solidFill>
                  <a:schemeClr val="accent4"/>
                </a:solidFill>
                <a:latin typeface="Titan One"/>
                <a:ea typeface="Titan One"/>
                <a:cs typeface="Titan One"/>
                <a:sym typeface="Titan One"/>
              </a:defRPr>
            </a:lvl9pPr>
          </a:lstStyle>
          <a:p>
            <a:endParaRPr/>
          </a:p>
        </p:txBody>
      </p:sp>
      <p:sp>
        <p:nvSpPr>
          <p:cNvPr id="121" name="Google Shape;121;p4"/>
          <p:cNvSpPr txBox="1">
            <a:spLocks noGrp="1"/>
          </p:cNvSpPr>
          <p:nvPr>
            <p:ph type="subTitle" idx="1"/>
          </p:nvPr>
        </p:nvSpPr>
        <p:spPr>
          <a:xfrm>
            <a:off x="2655400" y="1972233"/>
            <a:ext cx="6881200" cy="2150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2229782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14"/>
        <p:cNvGrpSpPr/>
        <p:nvPr/>
      </p:nvGrpSpPr>
      <p:grpSpPr>
        <a:xfrm>
          <a:off x="0" y="0"/>
          <a:ext cx="0" cy="0"/>
          <a:chOff x="0" y="0"/>
          <a:chExt cx="0" cy="0"/>
        </a:xfrm>
      </p:grpSpPr>
      <p:grpSp>
        <p:nvGrpSpPr>
          <p:cNvPr id="715" name="Google Shape;715;p16"/>
          <p:cNvGrpSpPr/>
          <p:nvPr/>
        </p:nvGrpSpPr>
        <p:grpSpPr>
          <a:xfrm>
            <a:off x="-199" y="-31300"/>
            <a:ext cx="12192105" cy="7240496"/>
            <a:chOff x="-150" y="-23475"/>
            <a:chExt cx="9144079" cy="5430372"/>
          </a:xfrm>
        </p:grpSpPr>
        <p:sp>
          <p:nvSpPr>
            <p:cNvPr id="716" name="Google Shape;716;p16"/>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17" name="Google Shape;717;p16"/>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18" name="Google Shape;718;p16"/>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19" name="Google Shape;719;p16"/>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nvGrpSpPr>
            <p:cNvPr id="720" name="Google Shape;720;p16"/>
            <p:cNvGrpSpPr/>
            <p:nvPr/>
          </p:nvGrpSpPr>
          <p:grpSpPr>
            <a:xfrm>
              <a:off x="7623202" y="4330251"/>
              <a:ext cx="1520699" cy="813424"/>
              <a:chOff x="3457050" y="4619150"/>
              <a:chExt cx="227075" cy="121450"/>
            </a:xfrm>
          </p:grpSpPr>
          <p:sp>
            <p:nvSpPr>
              <p:cNvPr id="721" name="Google Shape;721;p16"/>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22" name="Google Shape;722;p16"/>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23" name="Google Shape;723;p16"/>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24" name="Google Shape;724;p16"/>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725" name="Google Shape;725;p16"/>
            <p:cNvGrpSpPr/>
            <p:nvPr/>
          </p:nvGrpSpPr>
          <p:grpSpPr>
            <a:xfrm flipH="1">
              <a:off x="-69" y="4310169"/>
              <a:ext cx="792529" cy="1096728"/>
              <a:chOff x="3536675" y="4387575"/>
              <a:chExt cx="147450" cy="204050"/>
            </a:xfrm>
          </p:grpSpPr>
          <p:sp>
            <p:nvSpPr>
              <p:cNvPr id="726" name="Google Shape;726;p16"/>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27" name="Google Shape;727;p16"/>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sp>
        <p:nvSpPr>
          <p:cNvPr id="728" name="Google Shape;728;p16"/>
          <p:cNvSpPr txBox="1">
            <a:spLocks noGrp="1"/>
          </p:cNvSpPr>
          <p:nvPr>
            <p:ph type="title"/>
          </p:nvPr>
        </p:nvSpPr>
        <p:spPr>
          <a:xfrm>
            <a:off x="4986800" y="2868092"/>
            <a:ext cx="6245200" cy="15152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4200"/>
              <a:buNone/>
              <a:defRPr sz="68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729" name="Google Shape;729;p16"/>
          <p:cNvSpPr txBox="1">
            <a:spLocks noGrp="1"/>
          </p:cNvSpPr>
          <p:nvPr>
            <p:ph type="subTitle" idx="1"/>
          </p:nvPr>
        </p:nvSpPr>
        <p:spPr>
          <a:xfrm>
            <a:off x="7330300" y="4383100"/>
            <a:ext cx="3901600" cy="9408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2100"/>
              <a:buNone/>
              <a:defRPr sz="26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730" name="Google Shape;730;p16"/>
          <p:cNvSpPr txBox="1">
            <a:spLocks noGrp="1"/>
          </p:cNvSpPr>
          <p:nvPr>
            <p:ph type="title" idx="2"/>
          </p:nvPr>
        </p:nvSpPr>
        <p:spPr>
          <a:xfrm>
            <a:off x="4986800" y="1534100"/>
            <a:ext cx="6245200" cy="13340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7200"/>
              <a:buNone/>
              <a:defRPr sz="9600">
                <a:solidFill>
                  <a:schemeClr val="accent4"/>
                </a:solidFill>
              </a:defRPr>
            </a:lvl1pPr>
            <a:lvl2pPr lvl="1" algn="ctr">
              <a:lnSpc>
                <a:spcPct val="100000"/>
              </a:lnSpc>
              <a:spcBef>
                <a:spcPts val="0"/>
              </a:spcBef>
              <a:spcAft>
                <a:spcPts val="0"/>
              </a:spcAft>
              <a:buSzPts val="7200"/>
              <a:buNone/>
              <a:defRPr sz="9600"/>
            </a:lvl2pPr>
            <a:lvl3pPr lvl="2" algn="ctr">
              <a:lnSpc>
                <a:spcPct val="100000"/>
              </a:lnSpc>
              <a:spcBef>
                <a:spcPts val="0"/>
              </a:spcBef>
              <a:spcAft>
                <a:spcPts val="0"/>
              </a:spcAft>
              <a:buSzPts val="7200"/>
              <a:buNone/>
              <a:defRPr sz="9600"/>
            </a:lvl3pPr>
            <a:lvl4pPr lvl="3" algn="ctr">
              <a:lnSpc>
                <a:spcPct val="100000"/>
              </a:lnSpc>
              <a:spcBef>
                <a:spcPts val="0"/>
              </a:spcBef>
              <a:spcAft>
                <a:spcPts val="0"/>
              </a:spcAft>
              <a:buSzPts val="7200"/>
              <a:buNone/>
              <a:defRPr sz="9600"/>
            </a:lvl4pPr>
            <a:lvl5pPr lvl="4" algn="ctr">
              <a:lnSpc>
                <a:spcPct val="100000"/>
              </a:lnSpc>
              <a:spcBef>
                <a:spcPts val="0"/>
              </a:spcBef>
              <a:spcAft>
                <a:spcPts val="0"/>
              </a:spcAft>
              <a:buSzPts val="7200"/>
              <a:buNone/>
              <a:defRPr sz="9600"/>
            </a:lvl5pPr>
            <a:lvl6pPr lvl="5" algn="ctr">
              <a:lnSpc>
                <a:spcPct val="100000"/>
              </a:lnSpc>
              <a:spcBef>
                <a:spcPts val="0"/>
              </a:spcBef>
              <a:spcAft>
                <a:spcPts val="0"/>
              </a:spcAft>
              <a:buSzPts val="7200"/>
              <a:buNone/>
              <a:defRPr sz="9600"/>
            </a:lvl6pPr>
            <a:lvl7pPr lvl="6" algn="ctr">
              <a:lnSpc>
                <a:spcPct val="100000"/>
              </a:lnSpc>
              <a:spcBef>
                <a:spcPts val="0"/>
              </a:spcBef>
              <a:spcAft>
                <a:spcPts val="0"/>
              </a:spcAft>
              <a:buSzPts val="7200"/>
              <a:buNone/>
              <a:defRPr sz="9600"/>
            </a:lvl7pPr>
            <a:lvl8pPr lvl="7" algn="ctr">
              <a:lnSpc>
                <a:spcPct val="100000"/>
              </a:lnSpc>
              <a:spcBef>
                <a:spcPts val="0"/>
              </a:spcBef>
              <a:spcAft>
                <a:spcPts val="0"/>
              </a:spcAft>
              <a:buSzPts val="7200"/>
              <a:buNone/>
              <a:defRPr sz="9600"/>
            </a:lvl8pPr>
            <a:lvl9pPr lvl="8" algn="ctr">
              <a:lnSpc>
                <a:spcPct val="100000"/>
              </a:lnSpc>
              <a:spcBef>
                <a:spcPts val="0"/>
              </a:spcBef>
              <a:spcAft>
                <a:spcPts val="0"/>
              </a:spcAft>
              <a:buSzPts val="7200"/>
              <a:buNone/>
              <a:defRPr sz="9600"/>
            </a:lvl9pPr>
          </a:lstStyle>
          <a:p>
            <a:endParaRPr/>
          </a:p>
        </p:txBody>
      </p:sp>
    </p:spTree>
    <p:extLst>
      <p:ext uri="{BB962C8B-B14F-4D97-AF65-F5344CB8AC3E}">
        <p14:creationId xmlns:p14="http://schemas.microsoft.com/office/powerpoint/2010/main" val="315226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A0766-F590-4DCC-8E99-93C268DF1A3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32AFF9B-18E6-43FC-A74D-3D5B0E2776F1}"/>
              </a:ext>
            </a:extLst>
          </p:cNvPr>
          <p:cNvSpPr>
            <a:spLocks noGrp="1"/>
          </p:cNvSpPr>
          <p:nvPr>
            <p:ph idx="1"/>
          </p:nvPr>
        </p:nvSpPr>
        <p:spPr>
          <a:xfrm>
            <a:off x="658368" y="1690689"/>
            <a:ext cx="9290304" cy="1325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5" name="Footer Placeholder 4">
            <a:extLst>
              <a:ext uri="{FF2B5EF4-FFF2-40B4-BE49-F238E27FC236}">
                <a16:creationId xmlns:a16="http://schemas.microsoft.com/office/drawing/2014/main" id="{2DEF1D3F-0551-47E0-B7E0-ECE12792C74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3916E80-DA42-4419-8ED2-5EEA9B6BD3D5}"/>
              </a:ext>
            </a:extLst>
          </p:cNvPr>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61895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98F7A-B220-4F08-A41D-8CF7D5ED25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9BFEB14-4AE6-4DDC-BFF9-FEF584BD5D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F12222-E48A-4437-B84E-D617DB87D715}"/>
              </a:ext>
            </a:extLst>
          </p:cNvPr>
          <p:cNvSpPr>
            <a:spLocks noGrp="1"/>
          </p:cNvSpPr>
          <p:nvPr>
            <p:ph type="dt" sz="half" idx="10"/>
          </p:nvPr>
        </p:nvSpPr>
        <p:spPr>
          <a:xfrm>
            <a:off x="0" y="6504559"/>
            <a:ext cx="2743200" cy="547687"/>
          </a:xfrm>
          <a:prstGeom prst="rect">
            <a:avLst/>
          </a:prstGeom>
        </p:spPr>
        <p:txBody>
          <a:bodyPr/>
          <a:lstStyle/>
          <a:p>
            <a:fld id="{901E30D9-5E62-49B4-AD60-5342B66B4BFA}" type="datetimeFigureOut">
              <a:rPr lang="vi-VN" smtClean="0"/>
              <a:t>29/12/2021</a:t>
            </a:fld>
            <a:endParaRPr lang="vi-VN"/>
          </a:p>
        </p:txBody>
      </p:sp>
      <p:sp>
        <p:nvSpPr>
          <p:cNvPr id="5" name="Footer Placeholder 4">
            <a:extLst>
              <a:ext uri="{FF2B5EF4-FFF2-40B4-BE49-F238E27FC236}">
                <a16:creationId xmlns:a16="http://schemas.microsoft.com/office/drawing/2014/main" id="{B5AC86B8-1EFB-4298-9A4B-36E63ABD5F7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194E620-B51F-4CB7-9C7F-D2A082567DED}"/>
              </a:ext>
            </a:extLst>
          </p:cNvPr>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22443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E04BF-DDBF-4225-A346-418F79B7ED2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E2BA872-B315-4862-B8EB-0D14E89BA3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52E123E-B235-4356-A9D9-7A197525E1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F862BE9-BAF9-41CC-A5BA-5368095C1BE4}"/>
              </a:ext>
            </a:extLst>
          </p:cNvPr>
          <p:cNvSpPr>
            <a:spLocks noGrp="1"/>
          </p:cNvSpPr>
          <p:nvPr>
            <p:ph type="dt" sz="half" idx="10"/>
          </p:nvPr>
        </p:nvSpPr>
        <p:spPr>
          <a:xfrm>
            <a:off x="0" y="6504559"/>
            <a:ext cx="2743200" cy="547687"/>
          </a:xfrm>
          <a:prstGeom prst="rect">
            <a:avLst/>
          </a:prstGeom>
        </p:spPr>
        <p:txBody>
          <a:bodyPr/>
          <a:lstStyle/>
          <a:p>
            <a:fld id="{901E30D9-5E62-49B4-AD60-5342B66B4BFA}" type="datetimeFigureOut">
              <a:rPr lang="vi-VN" smtClean="0"/>
              <a:t>29/12/2021</a:t>
            </a:fld>
            <a:endParaRPr lang="vi-VN"/>
          </a:p>
        </p:txBody>
      </p:sp>
      <p:sp>
        <p:nvSpPr>
          <p:cNvPr id="6" name="Footer Placeholder 5">
            <a:extLst>
              <a:ext uri="{FF2B5EF4-FFF2-40B4-BE49-F238E27FC236}">
                <a16:creationId xmlns:a16="http://schemas.microsoft.com/office/drawing/2014/main" id="{35F1C79A-0F20-4742-B812-28BC176259F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2AF3093-B7EE-4A72-88A4-2AD0C02088BF}"/>
              </a:ext>
            </a:extLst>
          </p:cNvPr>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128171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38BA-475E-4B2E-B347-901DC6EBF60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7006DEF-A392-4B76-9014-417B25CF3A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1CF420-AEAD-46F8-8475-5F2C1DE66C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7927E11-A1A1-47B4-B6FD-793DEF0C7F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FF2DDA-0551-4F05-8C05-A44A6008F9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078C9F0-65B6-4B16-8F29-63902CEF19F9}"/>
              </a:ext>
            </a:extLst>
          </p:cNvPr>
          <p:cNvSpPr>
            <a:spLocks noGrp="1"/>
          </p:cNvSpPr>
          <p:nvPr>
            <p:ph type="dt" sz="half" idx="10"/>
          </p:nvPr>
        </p:nvSpPr>
        <p:spPr>
          <a:xfrm>
            <a:off x="0" y="6504559"/>
            <a:ext cx="2743200" cy="547687"/>
          </a:xfrm>
          <a:prstGeom prst="rect">
            <a:avLst/>
          </a:prstGeom>
        </p:spPr>
        <p:txBody>
          <a:bodyPr/>
          <a:lstStyle/>
          <a:p>
            <a:fld id="{901E30D9-5E62-49B4-AD60-5342B66B4BFA}" type="datetimeFigureOut">
              <a:rPr lang="vi-VN" smtClean="0"/>
              <a:t>29/12/2021</a:t>
            </a:fld>
            <a:endParaRPr lang="vi-VN"/>
          </a:p>
        </p:txBody>
      </p:sp>
      <p:sp>
        <p:nvSpPr>
          <p:cNvPr id="8" name="Footer Placeholder 7">
            <a:extLst>
              <a:ext uri="{FF2B5EF4-FFF2-40B4-BE49-F238E27FC236}">
                <a16:creationId xmlns:a16="http://schemas.microsoft.com/office/drawing/2014/main" id="{1E6EE2F8-D6DD-4290-8A63-C7064590E2B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9EA55415-D08D-4632-955A-B19CB157856B}"/>
              </a:ext>
            </a:extLst>
          </p:cNvPr>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3528748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5C956-A8B7-4FAD-84C2-45099D4B427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E5646AC6-E32E-4E70-9794-A86B28BADB98}"/>
              </a:ext>
            </a:extLst>
          </p:cNvPr>
          <p:cNvSpPr>
            <a:spLocks noGrp="1"/>
          </p:cNvSpPr>
          <p:nvPr>
            <p:ph type="dt" sz="half" idx="10"/>
          </p:nvPr>
        </p:nvSpPr>
        <p:spPr>
          <a:xfrm>
            <a:off x="0" y="6504559"/>
            <a:ext cx="2743200" cy="547687"/>
          </a:xfrm>
          <a:prstGeom prst="rect">
            <a:avLst/>
          </a:prstGeom>
        </p:spPr>
        <p:txBody>
          <a:bodyPr/>
          <a:lstStyle/>
          <a:p>
            <a:fld id="{901E30D9-5E62-49B4-AD60-5342B66B4BFA}" type="datetimeFigureOut">
              <a:rPr lang="vi-VN" smtClean="0"/>
              <a:t>29/12/2021</a:t>
            </a:fld>
            <a:endParaRPr lang="vi-VN"/>
          </a:p>
        </p:txBody>
      </p:sp>
      <p:sp>
        <p:nvSpPr>
          <p:cNvPr id="4" name="Footer Placeholder 3">
            <a:extLst>
              <a:ext uri="{FF2B5EF4-FFF2-40B4-BE49-F238E27FC236}">
                <a16:creationId xmlns:a16="http://schemas.microsoft.com/office/drawing/2014/main" id="{BE8F1E8C-1741-4574-A353-98E84095B4D6}"/>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3B90CEF-DAD9-41CD-8A1A-F35B00E8877F}"/>
              </a:ext>
            </a:extLst>
          </p:cNvPr>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402408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03236B-4D7B-4753-A998-8E5BE7A18259}"/>
              </a:ext>
            </a:extLst>
          </p:cNvPr>
          <p:cNvSpPr>
            <a:spLocks noGrp="1"/>
          </p:cNvSpPr>
          <p:nvPr>
            <p:ph type="dt" sz="half" idx="10"/>
          </p:nvPr>
        </p:nvSpPr>
        <p:spPr>
          <a:xfrm>
            <a:off x="0" y="6504559"/>
            <a:ext cx="2743200" cy="547687"/>
          </a:xfrm>
          <a:prstGeom prst="rect">
            <a:avLst/>
          </a:prstGeom>
        </p:spPr>
        <p:txBody>
          <a:bodyPr/>
          <a:lstStyle/>
          <a:p>
            <a:fld id="{901E30D9-5E62-49B4-AD60-5342B66B4BFA}" type="datetimeFigureOut">
              <a:rPr lang="vi-VN" smtClean="0"/>
              <a:t>29/12/2021</a:t>
            </a:fld>
            <a:endParaRPr lang="vi-VN"/>
          </a:p>
        </p:txBody>
      </p:sp>
      <p:sp>
        <p:nvSpPr>
          <p:cNvPr id="3" name="Footer Placeholder 2">
            <a:extLst>
              <a:ext uri="{FF2B5EF4-FFF2-40B4-BE49-F238E27FC236}">
                <a16:creationId xmlns:a16="http://schemas.microsoft.com/office/drawing/2014/main" id="{74768B91-B6B1-4477-8F2C-641F306873E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1C0437D-4795-4178-A958-5A4E3E589981}"/>
              </a:ext>
            </a:extLst>
          </p:cNvPr>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135306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873F3-AD2D-4B58-A064-6CE00D8F96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51CC0641-FAAD-4508-A174-ECEE4A871E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BE70538-CFB4-4154-8604-D8EF4A531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4601BA-D959-4CC1-A340-007493C3C167}"/>
              </a:ext>
            </a:extLst>
          </p:cNvPr>
          <p:cNvSpPr>
            <a:spLocks noGrp="1"/>
          </p:cNvSpPr>
          <p:nvPr>
            <p:ph type="dt" sz="half" idx="10"/>
          </p:nvPr>
        </p:nvSpPr>
        <p:spPr>
          <a:xfrm>
            <a:off x="0" y="6504559"/>
            <a:ext cx="2743200" cy="547687"/>
          </a:xfrm>
          <a:prstGeom prst="rect">
            <a:avLst/>
          </a:prstGeom>
        </p:spPr>
        <p:txBody>
          <a:bodyPr/>
          <a:lstStyle/>
          <a:p>
            <a:fld id="{901E30D9-5E62-49B4-AD60-5342B66B4BFA}" type="datetimeFigureOut">
              <a:rPr lang="vi-VN" smtClean="0"/>
              <a:t>29/12/2021</a:t>
            </a:fld>
            <a:endParaRPr lang="vi-VN"/>
          </a:p>
        </p:txBody>
      </p:sp>
      <p:sp>
        <p:nvSpPr>
          <p:cNvPr id="6" name="Footer Placeholder 5">
            <a:extLst>
              <a:ext uri="{FF2B5EF4-FFF2-40B4-BE49-F238E27FC236}">
                <a16:creationId xmlns:a16="http://schemas.microsoft.com/office/drawing/2014/main" id="{BE8B9F5E-6B26-474B-8A62-93FD56FA4A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B09666C-82B7-42ED-8EF1-772D5E770421}"/>
              </a:ext>
            </a:extLst>
          </p:cNvPr>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1510413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9F48-D65A-4412-8798-B57DE41697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5CDEA54A-40C4-4D57-9253-BA5B435FFD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56CFA698-3638-4047-80F5-D6B6F34FE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D2E511-9100-42FF-9293-863C8218B83B}"/>
              </a:ext>
            </a:extLst>
          </p:cNvPr>
          <p:cNvSpPr>
            <a:spLocks noGrp="1"/>
          </p:cNvSpPr>
          <p:nvPr>
            <p:ph type="dt" sz="half" idx="10"/>
          </p:nvPr>
        </p:nvSpPr>
        <p:spPr>
          <a:xfrm>
            <a:off x="0" y="6504559"/>
            <a:ext cx="2743200" cy="547687"/>
          </a:xfrm>
          <a:prstGeom prst="rect">
            <a:avLst/>
          </a:prstGeom>
        </p:spPr>
        <p:txBody>
          <a:bodyPr/>
          <a:lstStyle/>
          <a:p>
            <a:fld id="{901E30D9-5E62-49B4-AD60-5342B66B4BFA}" type="datetimeFigureOut">
              <a:rPr lang="vi-VN" smtClean="0"/>
              <a:t>29/12/2021</a:t>
            </a:fld>
            <a:endParaRPr lang="vi-VN"/>
          </a:p>
        </p:txBody>
      </p:sp>
      <p:sp>
        <p:nvSpPr>
          <p:cNvPr id="6" name="Footer Placeholder 5">
            <a:extLst>
              <a:ext uri="{FF2B5EF4-FFF2-40B4-BE49-F238E27FC236}">
                <a16:creationId xmlns:a16="http://schemas.microsoft.com/office/drawing/2014/main" id="{52919466-667A-4569-853F-7F00FEAE20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A170618-A0F7-46EA-BF7D-18655790C7D9}"/>
              </a:ext>
            </a:extLst>
          </p:cNvPr>
          <p:cNvSpPr>
            <a:spLocks noGrp="1"/>
          </p:cNvSpPr>
          <p:nvPr>
            <p:ph type="sldNum" sz="quarter" idx="12"/>
          </p:nvPr>
        </p:nvSpPr>
        <p:spPr/>
        <p:txBody>
          <a:bodyPr/>
          <a:lstStyle/>
          <a:p>
            <a:fld id="{30CA17DC-8BB5-4F79-99B2-618876267F31}" type="slidenum">
              <a:rPr lang="vi-VN" smtClean="0"/>
              <a:t>‹#›</a:t>
            </a:fld>
            <a:endParaRPr lang="vi-VN"/>
          </a:p>
        </p:txBody>
      </p:sp>
    </p:spTree>
    <p:extLst>
      <p:ext uri="{BB962C8B-B14F-4D97-AF65-F5344CB8AC3E}">
        <p14:creationId xmlns:p14="http://schemas.microsoft.com/office/powerpoint/2010/main" val="531566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D16813-132C-4A3C-A608-9F69543914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3AD339C-F088-48F4-AA6D-43AFCD2F7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5" name="Footer Placeholder 4">
            <a:extLst>
              <a:ext uri="{FF2B5EF4-FFF2-40B4-BE49-F238E27FC236}">
                <a16:creationId xmlns:a16="http://schemas.microsoft.com/office/drawing/2014/main" id="{1C75D303-27D7-4B8A-B5B3-48283A3EF0C4}"/>
              </a:ext>
            </a:extLst>
          </p:cNvPr>
          <p:cNvSpPr>
            <a:spLocks noGrp="1"/>
          </p:cNvSpPr>
          <p:nvPr>
            <p:ph type="ftr" sz="quarter" idx="3"/>
          </p:nvPr>
        </p:nvSpPr>
        <p:spPr>
          <a:xfrm>
            <a:off x="4495800" y="48293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dirty="0"/>
          </a:p>
        </p:txBody>
      </p:sp>
      <p:sp>
        <p:nvSpPr>
          <p:cNvPr id="6" name="Slide Number Placeholder 5">
            <a:extLst>
              <a:ext uri="{FF2B5EF4-FFF2-40B4-BE49-F238E27FC236}">
                <a16:creationId xmlns:a16="http://schemas.microsoft.com/office/drawing/2014/main" id="{4D7DF38F-ABF0-4A2D-9023-1F1B314CCE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A17DC-8BB5-4F79-99B2-618876267F31}" type="slidenum">
              <a:rPr lang="vi-VN" smtClean="0"/>
              <a:t>‹#›</a:t>
            </a:fld>
            <a:endParaRPr lang="vi-VN"/>
          </a:p>
        </p:txBody>
      </p:sp>
      <p:sp>
        <p:nvSpPr>
          <p:cNvPr id="7" name="TextBox 6">
            <a:extLst>
              <a:ext uri="{FF2B5EF4-FFF2-40B4-BE49-F238E27FC236}">
                <a16:creationId xmlns:a16="http://schemas.microsoft.com/office/drawing/2014/main" id="{44B979FC-7C1D-4118-ABF9-ECD010299312}"/>
              </a:ext>
            </a:extLst>
          </p:cNvPr>
          <p:cNvSpPr txBox="1"/>
          <p:nvPr userDrawn="1"/>
        </p:nvSpPr>
        <p:spPr>
          <a:xfrm>
            <a:off x="1261872" y="230188"/>
            <a:ext cx="4041648"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1200" dirty="0">
                <a:solidFill>
                  <a:schemeClr val="bg1">
                    <a:lumMod val="50000"/>
                  </a:schemeClr>
                </a:solidFill>
              </a:rPr>
              <a:t>M-Pink</a:t>
            </a:r>
            <a:r>
              <a:rPr lang="en-US" sz="900" dirty="0">
                <a:solidFill>
                  <a:schemeClr val="bg1">
                    <a:lumMod val="50000"/>
                  </a:schemeClr>
                </a:solidFill>
              </a:rPr>
              <a:t> </a:t>
            </a:r>
            <a:endParaRPr lang="vi-VN" sz="900" dirty="0">
              <a:solidFill>
                <a:schemeClr val="bg1">
                  <a:lumMod val="50000"/>
                </a:schemeClr>
              </a:solidFill>
            </a:endParaRPr>
          </a:p>
        </p:txBody>
      </p:sp>
    </p:spTree>
    <p:extLst>
      <p:ext uri="{BB962C8B-B14F-4D97-AF65-F5344CB8AC3E}">
        <p14:creationId xmlns:p14="http://schemas.microsoft.com/office/powerpoint/2010/main" val="4227118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2.wav"/><Relationship Id="rId7"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8.wmf"/></Relationships>
</file>

<file path=ppt/slides/_rels/slide14.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2.wav"/><Relationship Id="rId7"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8.wmf"/></Relationships>
</file>

<file path=ppt/slides/_rels/slide1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2.wav"/><Relationship Id="rId7"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8.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39D9F7-B31C-476A-933C-011E17574997}"/>
              </a:ext>
            </a:extLst>
          </p:cNvPr>
          <p:cNvSpPr txBox="1"/>
          <p:nvPr/>
        </p:nvSpPr>
        <p:spPr>
          <a:xfrm>
            <a:off x="-283623" y="1977444"/>
            <a:ext cx="12192000" cy="830997"/>
          </a:xfrm>
          <a:prstGeom prst="rect">
            <a:avLst/>
          </a:prstGeom>
          <a:noFill/>
        </p:spPr>
        <p:txBody>
          <a:bodyPr wrap="square" rtlCol="0">
            <a:spAutoFit/>
          </a:bodyPr>
          <a:lstStyle/>
          <a:p>
            <a:pPr algn="ctr"/>
            <a:r>
              <a:rPr lang="en-US" sz="4800" b="1" smtClean="0">
                <a:solidFill>
                  <a:srgbClr val="FF5757"/>
                </a:solidFill>
                <a:latin typeface="Times New Roman" panose="02020603050405020304" pitchFamily="18" charset="0"/>
                <a:cs typeface="Times New Roman" panose="02020603050405020304" pitchFamily="18" charset="0"/>
              </a:rPr>
              <a:t>SINH HOẠT LỚP TUẦN 17</a:t>
            </a:r>
            <a:endParaRPr lang="vi-VN" sz="4800" b="1" dirty="0">
              <a:solidFill>
                <a:srgbClr val="FF5757"/>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416AFC0-3B75-4E1C-83F5-EFBEFF77DAAC}"/>
              </a:ext>
            </a:extLst>
          </p:cNvPr>
          <p:cNvSpPr txBox="1"/>
          <p:nvPr/>
        </p:nvSpPr>
        <p:spPr>
          <a:xfrm>
            <a:off x="-169714" y="2900638"/>
            <a:ext cx="12192000" cy="1631216"/>
          </a:xfrm>
          <a:prstGeom prst="rect">
            <a:avLst/>
          </a:prstGeom>
          <a:noFill/>
        </p:spPr>
        <p:txBody>
          <a:bodyPr wrap="square" rtlCol="0">
            <a:spAutoFit/>
          </a:bodyPr>
          <a:lstStyle/>
          <a:p>
            <a:pPr algn="ctr">
              <a:spcBef>
                <a:spcPct val="50000"/>
              </a:spcBef>
            </a:pPr>
            <a:r>
              <a:rPr lang="vi-VN" sz="4000" b="1" smtClean="0">
                <a:latin typeface="+mj-lt"/>
              </a:rPr>
              <a:t> GIÁO DỤC </a:t>
            </a:r>
            <a:r>
              <a:rPr lang="en-US" sz="4000" b="1" smtClean="0">
                <a:latin typeface="Times New Roman" panose="02020603050405020304" pitchFamily="18" charset="0"/>
                <a:cs typeface="Times New Roman" panose="02020603050405020304" pitchFamily="18" charset="0"/>
              </a:rPr>
              <a:t>QUYỀN VÀ BỔN PHẬN TRẺ EM</a:t>
            </a:r>
          </a:p>
          <a:p>
            <a:pPr algn="ctr">
              <a:spcBef>
                <a:spcPct val="50000"/>
              </a:spcBef>
            </a:pPr>
            <a:r>
              <a:rPr lang="en-US" sz="4000" b="1" smtClean="0">
                <a:latin typeface="Times New Roman" panose="02020603050405020304" pitchFamily="18" charset="0"/>
                <a:cs typeface="Times New Roman" panose="02020603050405020304" pitchFamily="18" charset="0"/>
              </a:rPr>
              <a:t> CHỦ ĐỀ 2: GIA ĐÌNH</a:t>
            </a:r>
            <a:endParaRPr lang="en-US" altLang="en-US" sz="1600" b="1">
              <a:solidFill>
                <a:srgbClr val="FF33CC"/>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BD05909-FDFA-4667-9465-66D2146B13D2}"/>
              </a:ext>
            </a:extLst>
          </p:cNvPr>
          <p:cNvSpPr/>
          <p:nvPr/>
        </p:nvSpPr>
        <p:spPr bwMode="auto">
          <a:xfrm>
            <a:off x="2687786" y="658120"/>
            <a:ext cx="6477000" cy="38100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lgn="ctr" eaLnBrk="1" hangingPunct="1">
              <a:defRPr/>
            </a:pPr>
            <a:r>
              <a:rPr lang="en-US" sz="2000" b="1" dirty="0">
                <a:solidFill>
                  <a:schemeClr val="bg1"/>
                </a:solidFill>
                <a:latin typeface="Times New Roman" panose="02020603050405020304" pitchFamily="18" charset="0"/>
                <a:cs typeface="Times New Roman" panose="02020603050405020304" pitchFamily="18" charset="0"/>
              </a:rPr>
              <a:t>TRƯỜNG </a:t>
            </a:r>
            <a:r>
              <a:rPr lang="en-US" sz="2000" b="1" dirty="0" smtClean="0">
                <a:solidFill>
                  <a:schemeClr val="bg1"/>
                </a:solidFill>
                <a:latin typeface="Times New Roman" panose="02020603050405020304" pitchFamily="18" charset="0"/>
                <a:cs typeface="Times New Roman" panose="02020603050405020304" pitchFamily="18" charset="0"/>
              </a:rPr>
              <a:t>TIỂU HỌC AN HÒA</a:t>
            </a:r>
            <a:endParaRPr 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550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686" y="365125"/>
            <a:ext cx="4267200" cy="839561"/>
          </a:xfrm>
        </p:spPr>
        <p:txBody>
          <a:bodyPr/>
          <a:lstStyle/>
          <a:p>
            <a:r>
              <a:rPr lang="vi-VN" b="1" smtClean="0"/>
              <a:t>Các em cần biết:</a:t>
            </a:r>
            <a:endParaRPr lang="en-US" b="1"/>
          </a:p>
        </p:txBody>
      </p:sp>
      <p:sp>
        <p:nvSpPr>
          <p:cNvPr id="3" name="Content Placeholder 2"/>
          <p:cNvSpPr>
            <a:spLocks noGrp="1"/>
          </p:cNvSpPr>
          <p:nvPr>
            <p:ph idx="1"/>
          </p:nvPr>
        </p:nvSpPr>
        <p:spPr>
          <a:xfrm>
            <a:off x="290286" y="1690689"/>
            <a:ext cx="11495314" cy="1325564"/>
          </a:xfrm>
        </p:spPr>
        <p:txBody>
          <a:bodyPr>
            <a:normAutofit fontScale="25000" lnSpcReduction="20000"/>
          </a:bodyPr>
          <a:lstStyle/>
          <a:p>
            <a:r>
              <a:rPr lang="vi-VN" smtClean="0"/>
              <a:t> </a:t>
            </a:r>
            <a:r>
              <a:rPr lang="vi-VN" sz="10000" b="1" smtClean="0">
                <a:latin typeface="+mj-lt"/>
              </a:rPr>
              <a:t>Trẻ em có quyền có cha mẹ; được cha mẹ gia đình nuôi dưỡng dạy bảo và yêu thương.</a:t>
            </a:r>
          </a:p>
          <a:p>
            <a:endParaRPr lang="vi-VN" sz="10000" b="1" smtClean="0">
              <a:latin typeface="+mj-lt"/>
            </a:endParaRPr>
          </a:p>
          <a:p>
            <a:r>
              <a:rPr lang="vi-VN" sz="10000" b="1" smtClean="0">
                <a:latin typeface="+mj-lt"/>
              </a:rPr>
              <a:t>Trẻ em không phân biệt con trai hay con gái đều đc quyền sống với bình đẳng với cha mẹ.</a:t>
            </a:r>
          </a:p>
          <a:p>
            <a:endParaRPr lang="vi-VN" sz="10000" b="1" smtClean="0">
              <a:latin typeface="+mj-lt"/>
            </a:endParaRPr>
          </a:p>
          <a:p>
            <a:r>
              <a:rPr lang="vi-VN" sz="10000" b="1" smtClean="0">
                <a:latin typeface="+mj-lt"/>
              </a:rPr>
              <a:t>Trẻ em có bổn phận kính trọng yêu quý, quan tâm đến ông bà cha mẹ và anh chị em trong gia đình.</a:t>
            </a:r>
            <a:endParaRPr lang="en-US" sz="10000" b="1">
              <a:latin typeface="+mj-lt"/>
            </a:endParaRPr>
          </a:p>
        </p:txBody>
      </p:sp>
    </p:spTree>
    <p:extLst>
      <p:ext uri="{BB962C8B-B14F-4D97-AF65-F5344CB8AC3E}">
        <p14:creationId xmlns:p14="http://schemas.microsoft.com/office/powerpoint/2010/main" val="63746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7852228" cy="6871112"/>
          </a:xfrm>
          <a:prstGeom prst="rect">
            <a:avLst/>
          </a:prstGeom>
        </p:spPr>
        <p:txBody>
          <a:bodyPr wrap="square">
            <a:spAutoFit/>
          </a:bodyPr>
          <a:lstStyle/>
          <a:p>
            <a:pPr>
              <a:spcAft>
                <a:spcPts val="500"/>
              </a:spcAft>
            </a:pPr>
            <a:r>
              <a:rPr lang="vi-VN" sz="2400" b="1" smtClean="0">
                <a:solidFill>
                  <a:srgbClr val="FF0000"/>
                </a:solidFill>
                <a:latin typeface="Times New Roman" panose="02020603050405020304" pitchFamily="18" charset="0"/>
                <a:cs typeface="Times New Roman" panose="02020603050405020304" pitchFamily="18" charset="0"/>
              </a:rPr>
              <a:t>Chủ đề 2: GIA ĐÌNH. </a:t>
            </a:r>
            <a:endParaRPr lang="en-US" sz="2400" b="1" smtClean="0">
              <a:solidFill>
                <a:srgbClr val="FF0000"/>
              </a:solidFill>
              <a:latin typeface="Times New Roman" panose="02020603050405020304" pitchFamily="18" charset="0"/>
              <a:cs typeface="Times New Roman" panose="02020603050405020304" pitchFamily="18" charset="0"/>
            </a:endParaRPr>
          </a:p>
          <a:p>
            <a:pPr>
              <a:spcAft>
                <a:spcPts val="500"/>
              </a:spcAft>
            </a:pPr>
            <a:r>
              <a:rPr lang="en-US" sz="2400" b="1" smtClean="0">
                <a:solidFill>
                  <a:srgbClr val="FF0000"/>
                </a:solidFill>
                <a:latin typeface="Times New Roman" panose="02020603050405020304" pitchFamily="18" charset="0"/>
                <a:cs typeface="Times New Roman" panose="02020603050405020304" pitchFamily="18" charset="0"/>
              </a:rPr>
              <a:t>1. </a:t>
            </a:r>
            <a:r>
              <a:rPr lang="vi-VN" sz="2400" b="1" smtClean="0">
                <a:solidFill>
                  <a:srgbClr val="FF0000"/>
                </a:solidFill>
                <a:latin typeface="Times New Roman" panose="02020603050405020304" pitchFamily="18" charset="0"/>
                <a:cs typeface="Times New Roman" panose="02020603050405020304" pitchFamily="18" charset="0"/>
              </a:rPr>
              <a:t>HOẠT ĐỘNG</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1</a:t>
            </a:r>
            <a:r>
              <a:rPr lang="vi-VN" sz="2400" b="1" smtClean="0">
                <a:solidFill>
                  <a:srgbClr val="FF0000"/>
                </a:solidFill>
                <a:latin typeface="Times New Roman" panose="02020603050405020304" pitchFamily="18" charset="0"/>
                <a:cs typeface="Times New Roman" panose="02020603050405020304" pitchFamily="18" charset="0"/>
              </a:rPr>
              <a:t>. </a:t>
            </a:r>
          </a:p>
          <a:p>
            <a:pPr>
              <a:spcAft>
                <a:spcPts val="500"/>
              </a:spcAft>
            </a:pPr>
            <a:r>
              <a:rPr lang="vi-VN" sz="2400" b="1" smtClean="0">
                <a:latin typeface="Times New Roman" panose="02020603050405020304" pitchFamily="18" charset="0"/>
                <a:cs typeface="Times New Roman" panose="02020603050405020304" pitchFamily="18" charset="0"/>
              </a:rPr>
              <a:t>Đọc truyện: Bàn tay nhựa và cái nắm đấm dạ </a:t>
            </a:r>
          </a:p>
          <a:p>
            <a:pPr>
              <a:spcAft>
                <a:spcPts val="500"/>
              </a:spcAft>
            </a:pPr>
            <a:r>
              <a:rPr lang="vi-VN" sz="1400" b="1" smtClean="0">
                <a:latin typeface="Times New Roman" panose="02020603050405020304" pitchFamily="18" charset="0"/>
                <a:cs typeface="Times New Roman" panose="02020603050405020304" pitchFamily="18" charset="0"/>
              </a:rPr>
              <a:t> </a:t>
            </a:r>
            <a:r>
              <a:rPr lang="vi-VN" b="1" smtClean="0">
                <a:latin typeface="Times New Roman" panose="02020603050405020304" pitchFamily="18" charset="0"/>
                <a:cs typeface="Times New Roman" panose="02020603050405020304" pitchFamily="18" charset="0"/>
              </a:rPr>
              <a:t>      Mẹ Tú mua về cho ông nội một cái bàn tay nhựa, một cái nắm đấm bằng dạ để ông tự gãi lưng và đấm bóp. Mẹ nghĩ, người già thường nhức mỏi và hay dị ứng thời tiết.</a:t>
            </a:r>
          </a:p>
          <a:p>
            <a:pPr>
              <a:spcAft>
                <a:spcPts val="500"/>
              </a:spcAft>
            </a:pPr>
            <a:r>
              <a:rPr lang="vi-VN" b="1" smtClean="0">
                <a:latin typeface="Times New Roman" panose="02020603050405020304" pitchFamily="18" charset="0"/>
                <a:cs typeface="Times New Roman" panose="02020603050405020304" pitchFamily="18" charset="0"/>
              </a:rPr>
              <a:t>     Ông thích lắm, nói:</a:t>
            </a:r>
          </a:p>
          <a:p>
            <a:pPr>
              <a:spcAft>
                <a:spcPts val="500"/>
              </a:spcAft>
            </a:pPr>
            <a:r>
              <a:rPr lang="vi-VN" b="1">
                <a:latin typeface="Times New Roman" panose="02020603050405020304" pitchFamily="18" charset="0"/>
                <a:cs typeface="Times New Roman" panose="02020603050405020304" pitchFamily="18" charset="0"/>
              </a:rPr>
              <a:t> </a:t>
            </a:r>
            <a:r>
              <a:rPr lang="vi-VN" b="1" smtClean="0">
                <a:latin typeface="Times New Roman" panose="02020603050405020304" pitchFamily="18" charset="0"/>
                <a:cs typeface="Times New Roman" panose="02020603050405020304" pitchFamily="18" charset="0"/>
              </a:rPr>
              <a:t>     - Ừ, tiện thật!</a:t>
            </a:r>
          </a:p>
          <a:p>
            <a:pPr>
              <a:spcAft>
                <a:spcPts val="500"/>
              </a:spcAft>
            </a:pPr>
            <a:r>
              <a:rPr lang="vi-VN" b="1" smtClean="0">
                <a:latin typeface="Times New Roman" panose="02020603050405020304" pitchFamily="18" charset="0"/>
                <a:cs typeface="Times New Roman" panose="02020603050405020304" pitchFamily="18" charset="0"/>
              </a:rPr>
              <a:t>      Nhưng một thời gian ngắn sau, Tú thấy ông không dùng nó nữa. Trưa, ông gọi Tú đến bảo:</a:t>
            </a:r>
          </a:p>
          <a:p>
            <a:pPr>
              <a:spcAft>
                <a:spcPts val="500"/>
              </a:spcAft>
            </a:pPr>
            <a:r>
              <a:rPr lang="vi-VN" b="1" smtClean="0">
                <a:latin typeface="Times New Roman" panose="02020603050405020304" pitchFamily="18" charset="0"/>
                <a:cs typeface="Times New Roman" panose="02020603050405020304" pitchFamily="18" charset="0"/>
              </a:rPr>
              <a:t>      - Cháu gãi lưng cho ông nội nhé!</a:t>
            </a:r>
          </a:p>
          <a:p>
            <a:pPr>
              <a:spcAft>
                <a:spcPts val="500"/>
              </a:spcAft>
            </a:pPr>
            <a:r>
              <a:rPr lang="vi-VN" b="1" smtClean="0">
                <a:latin typeface="Times New Roman" panose="02020603050405020304" pitchFamily="18" charset="0"/>
                <a:cs typeface="Times New Roman" panose="02020603050405020304" pitchFamily="18" charset="0"/>
              </a:rPr>
              <a:t>      Nó mải chơi nên thoái thác:</a:t>
            </a:r>
          </a:p>
          <a:p>
            <a:pPr>
              <a:spcAft>
                <a:spcPts val="500"/>
              </a:spcAft>
            </a:pPr>
            <a:r>
              <a:rPr lang="vi-VN" b="1">
                <a:latin typeface="Times New Roman" panose="02020603050405020304" pitchFamily="18" charset="0"/>
                <a:cs typeface="Times New Roman" panose="02020603050405020304" pitchFamily="18" charset="0"/>
              </a:rPr>
              <a:t> </a:t>
            </a:r>
            <a:r>
              <a:rPr lang="vi-VN" b="1" smtClean="0">
                <a:latin typeface="Times New Roman" panose="02020603050405020304" pitchFamily="18" charset="0"/>
                <a:cs typeface="Times New Roman" panose="02020603050405020304" pitchFamily="18" charset="0"/>
              </a:rPr>
              <a:t>      - Nhưng ông có cái tay nhựa gãi lưng rồi! </a:t>
            </a:r>
          </a:p>
          <a:p>
            <a:pPr>
              <a:spcAft>
                <a:spcPts val="500"/>
              </a:spcAft>
            </a:pPr>
            <a:r>
              <a:rPr lang="vi-VN" b="1">
                <a:latin typeface="Times New Roman" panose="02020603050405020304" pitchFamily="18" charset="0"/>
                <a:cs typeface="Times New Roman" panose="02020603050405020304" pitchFamily="18" charset="0"/>
              </a:rPr>
              <a:t> </a:t>
            </a:r>
            <a:r>
              <a:rPr lang="vi-VN" b="1" smtClean="0">
                <a:latin typeface="Times New Roman" panose="02020603050405020304" pitchFamily="18" charset="0"/>
                <a:cs typeface="Times New Roman" panose="02020603050405020304" pitchFamily="18" charset="0"/>
              </a:rPr>
              <a:t>     Ông lặng im, buồn buồn. </a:t>
            </a:r>
          </a:p>
          <a:p>
            <a:pPr>
              <a:spcAft>
                <a:spcPts val="500"/>
              </a:spcAft>
            </a:pPr>
            <a:r>
              <a:rPr lang="vi-VN" b="1">
                <a:latin typeface="Times New Roman" panose="02020603050405020304" pitchFamily="18" charset="0"/>
                <a:cs typeface="Times New Roman" panose="02020603050405020304" pitchFamily="18" charset="0"/>
              </a:rPr>
              <a:t> </a:t>
            </a:r>
            <a:r>
              <a:rPr lang="vi-VN" b="1" smtClean="0">
                <a:latin typeface="Times New Roman" panose="02020603050405020304" pitchFamily="18" charset="0"/>
                <a:cs typeface="Times New Roman" panose="02020603050405020304" pitchFamily="18" charset="0"/>
              </a:rPr>
              <a:t>     Tối ông than mỏi, kêu Tú:</a:t>
            </a:r>
          </a:p>
          <a:p>
            <a:pPr>
              <a:spcAft>
                <a:spcPts val="500"/>
              </a:spcAft>
            </a:pPr>
            <a:r>
              <a:rPr lang="vi-VN" b="1">
                <a:latin typeface="Times New Roman" panose="02020603050405020304" pitchFamily="18" charset="0"/>
                <a:cs typeface="Times New Roman" panose="02020603050405020304" pitchFamily="18" charset="0"/>
              </a:rPr>
              <a:t> </a:t>
            </a:r>
            <a:r>
              <a:rPr lang="vi-VN" b="1" smtClean="0">
                <a:latin typeface="Times New Roman" panose="02020603050405020304" pitchFamily="18" charset="0"/>
                <a:cs typeface="Times New Roman" panose="02020603050405020304" pitchFamily="18" charset="0"/>
              </a:rPr>
              <a:t>       - Cháu đấm bóp giùm ông nội nhé!</a:t>
            </a:r>
          </a:p>
          <a:p>
            <a:pPr>
              <a:spcAft>
                <a:spcPts val="500"/>
              </a:spcAft>
            </a:pPr>
            <a:r>
              <a:rPr lang="vi-VN" b="1">
                <a:latin typeface="Times New Roman" panose="02020603050405020304" pitchFamily="18" charset="0"/>
                <a:cs typeface="Times New Roman" panose="02020603050405020304" pitchFamily="18" charset="0"/>
              </a:rPr>
              <a:t> </a:t>
            </a:r>
            <a:r>
              <a:rPr lang="vi-VN" b="1" smtClean="0">
                <a:latin typeface="Times New Roman" panose="02020603050405020304" pitchFamily="18" charset="0"/>
                <a:cs typeface="Times New Roman" panose="02020603050405020304" pitchFamily="18" charset="0"/>
              </a:rPr>
              <a:t>       - Nhưng ông có cái nắm đấm dạ rồi!</a:t>
            </a:r>
            <a:endParaRPr lang="en-US" b="1" smtClean="0">
              <a:latin typeface="Times New Roman" panose="02020603050405020304" pitchFamily="18" charset="0"/>
              <a:cs typeface="Times New Roman" panose="02020603050405020304" pitchFamily="18" charset="0"/>
            </a:endParaRPr>
          </a:p>
          <a:p>
            <a:pPr>
              <a:spcAft>
                <a:spcPts val="500"/>
              </a:spcAft>
            </a:pPr>
            <a:r>
              <a:rPr lang="vi-VN" b="1" smtClean="0">
                <a:latin typeface="Times New Roman" panose="02020603050405020304" pitchFamily="18" charset="0"/>
                <a:cs typeface="Times New Roman" panose="02020603050405020304" pitchFamily="18" charset="0"/>
              </a:rPr>
              <a:t>        Ông buồn buồn, im lặng.</a:t>
            </a:r>
          </a:p>
          <a:p>
            <a:r>
              <a:rPr lang="vi-VN"/>
              <a:t/>
            </a:r>
            <a:br>
              <a:rPr lang="vi-VN"/>
            </a:b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2228" y="-1"/>
            <a:ext cx="4339772" cy="5834743"/>
          </a:xfrm>
          <a:prstGeom prst="rect">
            <a:avLst/>
          </a:prstGeom>
        </p:spPr>
      </p:pic>
    </p:spTree>
    <p:extLst>
      <p:ext uri="{BB962C8B-B14F-4D97-AF65-F5344CB8AC3E}">
        <p14:creationId xmlns:p14="http://schemas.microsoft.com/office/powerpoint/2010/main" val="120890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par>
                                <p:cTn id="24" presetID="6" presetClass="entr" presetSubtype="16"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circle(in)">
                                      <p:cBhvr>
                                        <p:cTn id="26" dur="2000"/>
                                        <p:tgtEl>
                                          <p:spTgt spid="5">
                                            <p:txEl>
                                              <p:pRg st="4" end="4"/>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circle(in)">
                                      <p:cBhvr>
                                        <p:cTn id="29" dur="2000"/>
                                        <p:tgtEl>
                                          <p:spTgt spid="5">
                                            <p:txEl>
                                              <p:pRg st="5" end="5"/>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circle(in)">
                                      <p:cBhvr>
                                        <p:cTn id="32" dur="2000"/>
                                        <p:tgtEl>
                                          <p:spTgt spid="5">
                                            <p:txEl>
                                              <p:pRg st="6" end="6"/>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circle(in)">
                                      <p:cBhvr>
                                        <p:cTn id="35" dur="2000"/>
                                        <p:tgtEl>
                                          <p:spTgt spid="5">
                                            <p:txEl>
                                              <p:pRg st="7" end="7"/>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circle(in)">
                                      <p:cBhvr>
                                        <p:cTn id="38" dur="2000"/>
                                        <p:tgtEl>
                                          <p:spTgt spid="5">
                                            <p:txEl>
                                              <p:pRg st="8" end="8"/>
                                            </p:txEl>
                                          </p:spTgt>
                                        </p:tgtEl>
                                      </p:cBhvr>
                                    </p:animEffect>
                                  </p:childTnLst>
                                </p:cTn>
                              </p:par>
                              <p:par>
                                <p:cTn id="39" presetID="6" presetClass="entr" presetSubtype="16" fill="hold"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Effect transition="in" filter="circle(in)">
                                      <p:cBhvr>
                                        <p:cTn id="41" dur="2000"/>
                                        <p:tgtEl>
                                          <p:spTgt spid="5">
                                            <p:txEl>
                                              <p:pRg st="9" end="9"/>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5">
                                            <p:txEl>
                                              <p:pRg st="10" end="10"/>
                                            </p:txEl>
                                          </p:spTgt>
                                        </p:tgtEl>
                                        <p:attrNameLst>
                                          <p:attrName>style.visibility</p:attrName>
                                        </p:attrNameLst>
                                      </p:cBhvr>
                                      <p:to>
                                        <p:strVal val="visible"/>
                                      </p:to>
                                    </p:set>
                                    <p:animEffect transition="in" filter="circle(in)">
                                      <p:cBhvr>
                                        <p:cTn id="44" dur="2000"/>
                                        <p:tgtEl>
                                          <p:spTgt spid="5">
                                            <p:txEl>
                                              <p:pRg st="10" end="10"/>
                                            </p:txEl>
                                          </p:spTgt>
                                        </p:tgtEl>
                                      </p:cBhvr>
                                    </p:animEffect>
                                  </p:childTnLst>
                                </p:cTn>
                              </p:par>
                              <p:par>
                                <p:cTn id="45" presetID="6" presetClass="entr" presetSubtype="16" fill="hold" nodeType="with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circle(in)">
                                      <p:cBhvr>
                                        <p:cTn id="47" dur="2000"/>
                                        <p:tgtEl>
                                          <p:spTgt spid="5">
                                            <p:txEl>
                                              <p:pRg st="11" end="11"/>
                                            </p:txEl>
                                          </p:spTgt>
                                        </p:tgtEl>
                                      </p:cBhvr>
                                    </p:animEffect>
                                  </p:childTnLst>
                                </p:cTn>
                              </p:par>
                              <p:par>
                                <p:cTn id="48" presetID="6" presetClass="entr" presetSubtype="16" fill="hold" nodeType="withEffect">
                                  <p:stCondLst>
                                    <p:cond delay="0"/>
                                  </p:stCondLst>
                                  <p:childTnLst>
                                    <p:set>
                                      <p:cBhvr>
                                        <p:cTn id="49" dur="1" fill="hold">
                                          <p:stCondLst>
                                            <p:cond delay="0"/>
                                          </p:stCondLst>
                                        </p:cTn>
                                        <p:tgtEl>
                                          <p:spTgt spid="5">
                                            <p:txEl>
                                              <p:pRg st="12" end="12"/>
                                            </p:txEl>
                                          </p:spTgt>
                                        </p:tgtEl>
                                        <p:attrNameLst>
                                          <p:attrName>style.visibility</p:attrName>
                                        </p:attrNameLst>
                                      </p:cBhvr>
                                      <p:to>
                                        <p:strVal val="visible"/>
                                      </p:to>
                                    </p:set>
                                    <p:animEffect transition="in" filter="circle(in)">
                                      <p:cBhvr>
                                        <p:cTn id="50" dur="2000"/>
                                        <p:tgtEl>
                                          <p:spTgt spid="5">
                                            <p:txEl>
                                              <p:pRg st="12" end="12"/>
                                            </p:txEl>
                                          </p:spTgt>
                                        </p:tgtEl>
                                      </p:cBhvr>
                                    </p:animEffect>
                                  </p:childTnLst>
                                </p:cTn>
                              </p:par>
                              <p:par>
                                <p:cTn id="51" presetID="6" presetClass="entr" presetSubtype="16" fill="hold" nodeType="withEffect">
                                  <p:stCondLst>
                                    <p:cond delay="0"/>
                                  </p:stCondLst>
                                  <p:childTnLst>
                                    <p:set>
                                      <p:cBhvr>
                                        <p:cTn id="52" dur="1" fill="hold">
                                          <p:stCondLst>
                                            <p:cond delay="0"/>
                                          </p:stCondLst>
                                        </p:cTn>
                                        <p:tgtEl>
                                          <p:spTgt spid="5">
                                            <p:txEl>
                                              <p:pRg st="13" end="13"/>
                                            </p:txEl>
                                          </p:spTgt>
                                        </p:tgtEl>
                                        <p:attrNameLst>
                                          <p:attrName>style.visibility</p:attrName>
                                        </p:attrNameLst>
                                      </p:cBhvr>
                                      <p:to>
                                        <p:strVal val="visible"/>
                                      </p:to>
                                    </p:set>
                                    <p:animEffect transition="in" filter="circle(in)">
                                      <p:cBhvr>
                                        <p:cTn id="53" dur="2000"/>
                                        <p:tgtEl>
                                          <p:spTgt spid="5">
                                            <p:txEl>
                                              <p:pRg st="13" end="13"/>
                                            </p:txEl>
                                          </p:spTgt>
                                        </p:tgtEl>
                                      </p:cBhvr>
                                    </p:animEffect>
                                  </p:childTnLst>
                                </p:cTn>
                              </p:par>
                              <p:par>
                                <p:cTn id="54" presetID="6" presetClass="entr" presetSubtype="16" fill="hold" nodeType="withEffect">
                                  <p:stCondLst>
                                    <p:cond delay="0"/>
                                  </p:stCondLst>
                                  <p:childTnLst>
                                    <p:set>
                                      <p:cBhvr>
                                        <p:cTn id="55" dur="1" fill="hold">
                                          <p:stCondLst>
                                            <p:cond delay="0"/>
                                          </p:stCondLst>
                                        </p:cTn>
                                        <p:tgtEl>
                                          <p:spTgt spid="5">
                                            <p:txEl>
                                              <p:pRg st="14" end="14"/>
                                            </p:txEl>
                                          </p:spTgt>
                                        </p:tgtEl>
                                        <p:attrNameLst>
                                          <p:attrName>style.visibility</p:attrName>
                                        </p:attrNameLst>
                                      </p:cBhvr>
                                      <p:to>
                                        <p:strVal val="visible"/>
                                      </p:to>
                                    </p:set>
                                    <p:animEffect transition="in" filter="circle(in)">
                                      <p:cBhvr>
                                        <p:cTn id="56" dur="20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109" y="319775"/>
            <a:ext cx="12017829" cy="5534849"/>
          </a:xfrm>
          <a:prstGeom prst="rect">
            <a:avLst/>
          </a:prstGeom>
        </p:spPr>
        <p:txBody>
          <a:bodyPr wrap="square">
            <a:spAutoFit/>
          </a:bodyPr>
          <a:lstStyle/>
          <a:p>
            <a:pPr>
              <a:spcAft>
                <a:spcPts val="500"/>
              </a:spcAft>
            </a:pPr>
            <a:r>
              <a:rPr lang="vi-VN" b="1">
                <a:latin typeface="Times New Roman" panose="02020603050405020304" pitchFamily="18" charset="0"/>
                <a:cs typeface="Times New Roman" panose="02020603050405020304" pitchFamily="18" charset="0"/>
              </a:rPr>
              <a:t> </a:t>
            </a:r>
            <a:r>
              <a:rPr lang="vi-VN" b="1" smtClean="0">
                <a:latin typeface="Times New Roman" panose="02020603050405020304" pitchFamily="18" charset="0"/>
                <a:cs typeface="Times New Roman" panose="02020603050405020304" pitchFamily="18" charset="0"/>
              </a:rPr>
              <a:t>      </a:t>
            </a:r>
            <a:r>
              <a:rPr lang="vi-VN" sz="2400" b="1" smtClean="0">
                <a:latin typeface="Times New Roman" panose="02020603050405020304" pitchFamily="18" charset="0"/>
                <a:cs typeface="Times New Roman" panose="02020603050405020304" pitchFamily="18" charset="0"/>
              </a:rPr>
              <a:t>Hôm </a:t>
            </a:r>
            <a:r>
              <a:rPr lang="vi-VN" sz="2400" b="1">
                <a:latin typeface="Times New Roman" panose="02020603050405020304" pitchFamily="18" charset="0"/>
                <a:cs typeface="Times New Roman" panose="02020603050405020304" pitchFamily="18" charset="0"/>
              </a:rPr>
              <a:t>sau, mẹ đem cất cái tay nhựa và cái nắm đấm da đi. Gọi Tú lại mẹ bảo:</a:t>
            </a:r>
          </a:p>
          <a:p>
            <a:pPr>
              <a:spcAft>
                <a:spcPts val="500"/>
              </a:spcAft>
            </a:pPr>
            <a:r>
              <a:rPr lang="vi-VN" sz="2400" b="1">
                <a:latin typeface="Times New Roman" panose="02020603050405020304" pitchFamily="18" charset="0"/>
                <a:cs typeface="Times New Roman" panose="02020603050405020304" pitchFamily="18" charset="0"/>
              </a:rPr>
              <a:t>         - Mỗi trưa, con đến hỏi ông nội có muốn gãi lưng không, gãi lưng cho ông. Tối nhớ đấm bóp cho ông nghen!</a:t>
            </a:r>
          </a:p>
          <a:p>
            <a:pPr>
              <a:spcAft>
                <a:spcPts val="500"/>
              </a:spcAft>
            </a:pPr>
            <a:r>
              <a:rPr lang="vi-VN" sz="2400" b="1">
                <a:latin typeface="Times New Roman" panose="02020603050405020304" pitchFamily="18" charset="0"/>
                <a:cs typeface="Times New Roman" panose="02020603050405020304" pitchFamily="18" charset="0"/>
              </a:rPr>
              <a:t>        Tú tròn mắt nhìn mẹ, nó hỏi:</a:t>
            </a:r>
          </a:p>
          <a:p>
            <a:pPr>
              <a:spcAft>
                <a:spcPts val="500"/>
              </a:spcAft>
            </a:pPr>
            <a:r>
              <a:rPr lang="vi-VN" sz="2400" b="1">
                <a:latin typeface="Times New Roman" panose="02020603050405020304" pitchFamily="18" charset="0"/>
                <a:cs typeface="Times New Roman" panose="02020603050405020304" pitchFamily="18" charset="0"/>
              </a:rPr>
              <a:t>         - Vậy cái tay nhựa và cái nắm đấm dạ mẹ mua về cho ông để làm gì?</a:t>
            </a:r>
          </a:p>
          <a:p>
            <a:pPr>
              <a:spcAft>
                <a:spcPts val="500"/>
              </a:spcAft>
            </a:pPr>
            <a:r>
              <a:rPr lang="vi-VN" sz="2400" b="1">
                <a:latin typeface="Times New Roman" panose="02020603050405020304" pitchFamily="18" charset="0"/>
                <a:cs typeface="Times New Roman" panose="02020603050405020304" pitchFamily="18" charset="0"/>
              </a:rPr>
              <a:t>         Mẹ ôm Tú vào lòng nói:</a:t>
            </a:r>
          </a:p>
          <a:p>
            <a:pPr>
              <a:spcAft>
                <a:spcPts val="500"/>
              </a:spcAft>
            </a:pPr>
            <a:r>
              <a:rPr lang="vi-VN" sz="2400" b="1">
                <a:latin typeface="Times New Roman" panose="02020603050405020304" pitchFamily="18" charset="0"/>
                <a:cs typeface="Times New Roman" panose="02020603050405020304" pitchFamily="18" charset="0"/>
              </a:rPr>
              <a:t>          - Những thứ đồ nhựa, đồ dạ ấy không có hơi người, lạnh lẽo lắm!</a:t>
            </a:r>
          </a:p>
          <a:p>
            <a:pPr>
              <a:spcAft>
                <a:spcPts val="500"/>
              </a:spcAft>
            </a:pPr>
            <a:r>
              <a:rPr lang="vi-VN" sz="2400" b="1">
                <a:latin typeface="Times New Roman" panose="02020603050405020304" pitchFamily="18" charset="0"/>
                <a:cs typeface="Times New Roman" panose="02020603050405020304" pitchFamily="18" charset="0"/>
              </a:rPr>
              <a:t>        Tú ngẫm nghĩ một lúc rồi vụt chạy ra khỏi tay mẹ, vào Với ông:</a:t>
            </a:r>
          </a:p>
          <a:p>
            <a:pPr>
              <a:spcAft>
                <a:spcPts val="500"/>
              </a:spcAft>
            </a:pPr>
            <a:r>
              <a:rPr lang="vi-VN" sz="2400" b="1">
                <a:latin typeface="Times New Roman" panose="02020603050405020304" pitchFamily="18" charset="0"/>
                <a:cs typeface="Times New Roman" panose="02020603050405020304" pitchFamily="18" charset="0"/>
              </a:rPr>
              <a:t>         - Ông ơi ! Ông ngứa đi, để Tủ gãi lưng cho ông. Ngứa râu trước ông nhé. Gãi râu thích hơn gãi lưng.</a:t>
            </a:r>
          </a:p>
          <a:p>
            <a:pPr>
              <a:spcAft>
                <a:spcPts val="500"/>
              </a:spcAft>
            </a:pPr>
            <a:r>
              <a:rPr lang="vi-VN" sz="2400" b="1">
                <a:latin typeface="Times New Roman" panose="02020603050405020304" pitchFamily="18" charset="0"/>
                <a:cs typeface="Times New Roman" panose="02020603050405020304" pitchFamily="18" charset="0"/>
              </a:rPr>
              <a:t>       Ông nội cười khà khà, gãi gãi tay lên mái tóc xanh mướt của Tú.</a:t>
            </a:r>
          </a:p>
          <a:p>
            <a:pPr>
              <a:spcAft>
                <a:spcPts val="500"/>
              </a:spcAft>
            </a:pPr>
            <a:r>
              <a:rPr lang="vi-VN" sz="2400" b="1">
                <a:latin typeface="Times New Roman" panose="02020603050405020304" pitchFamily="18" charset="0"/>
                <a:cs typeface="Times New Roman" panose="02020603050405020304" pitchFamily="18" charset="0"/>
              </a:rPr>
              <a:t>                                                                                                                                       </a:t>
            </a:r>
            <a:endParaRPr lang="vi-VN" sz="2400" b="1" smtClean="0">
              <a:latin typeface="Times New Roman" panose="02020603050405020304" pitchFamily="18" charset="0"/>
              <a:cs typeface="Times New Roman" panose="02020603050405020304" pitchFamily="18" charset="0"/>
            </a:endParaRPr>
          </a:p>
          <a:p>
            <a:pPr>
              <a:spcAft>
                <a:spcPts val="500"/>
              </a:spcAft>
            </a:pPr>
            <a:r>
              <a:rPr lang="vi-VN" sz="2400" b="1" smtClean="0">
                <a:latin typeface="Times New Roman" panose="02020603050405020304" pitchFamily="18" charset="0"/>
                <a:cs typeface="Times New Roman" panose="02020603050405020304" pitchFamily="18" charset="0"/>
              </a:rPr>
              <a:t>                                                                                                    </a:t>
            </a:r>
            <a:r>
              <a:rPr lang="vi-VN" sz="2400" b="1" smtClean="0">
                <a:latin typeface="Times New Roman" panose="02020603050405020304" pitchFamily="18" charset="0"/>
                <a:cs typeface="Times New Roman" panose="02020603050405020304" pitchFamily="18" charset="0"/>
              </a:rPr>
              <a:t> </a:t>
            </a:r>
            <a:r>
              <a:rPr lang="vi-VN" sz="2400" b="1" smtClean="0">
                <a:latin typeface="Times New Roman" panose="02020603050405020304" pitchFamily="18" charset="0"/>
                <a:cs typeface="Times New Roman" panose="02020603050405020304" pitchFamily="18" charset="0"/>
              </a:rPr>
              <a:t>Theo </a:t>
            </a:r>
            <a:r>
              <a:rPr lang="vi-VN" sz="2400" b="1">
                <a:latin typeface="Times New Roman" panose="02020603050405020304" pitchFamily="18" charset="0"/>
                <a:cs typeface="Times New Roman" panose="02020603050405020304" pitchFamily="18" charset="0"/>
              </a:rPr>
              <a:t>Trần Thị Ngọc Hồng</a:t>
            </a:r>
          </a:p>
        </p:txBody>
      </p:sp>
    </p:spTree>
    <p:extLst>
      <p:ext uri="{BB962C8B-B14F-4D97-AF65-F5344CB8AC3E}">
        <p14:creationId xmlns:p14="http://schemas.microsoft.com/office/powerpoint/2010/main" val="1837733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AutoShape 8" descr="5%"/>
          <p:cNvSpPr>
            <a:spLocks noChangeArrowheads="1"/>
          </p:cNvSpPr>
          <p:nvPr/>
        </p:nvSpPr>
        <p:spPr bwMode="auto">
          <a:xfrm>
            <a:off x="3559176" y="2614385"/>
            <a:ext cx="6430962" cy="747486"/>
          </a:xfrm>
          <a:prstGeom prst="roundRect">
            <a:avLst>
              <a:gd name="adj" fmla="val 16667"/>
            </a:avLst>
          </a:prstGeom>
          <a:solidFill>
            <a:srgbClr val="FFFF00"/>
          </a:solidFill>
          <a:ln w="19050">
            <a:solidFill>
              <a:srgbClr val="CC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sz="2800" b="1" smtClean="0">
              <a:latin typeface="Times New Roman" panose="02020603050405020304" pitchFamily="18" charset="0"/>
              <a:cs typeface="Times New Roman" panose="02020603050405020304" pitchFamily="18" charset="0"/>
            </a:endParaRPr>
          </a:p>
          <a:p>
            <a:r>
              <a:rPr lang="en-US" altLang="en-US" sz="2800" b="1" smtClean="0">
                <a:latin typeface="Times New Roman" panose="02020603050405020304" pitchFamily="18" charset="0"/>
                <a:cs typeface="Times New Roman" panose="02020603050405020304" pitchFamily="18" charset="0"/>
              </a:rPr>
              <a:t>A</a:t>
            </a:r>
            <a:r>
              <a:rPr lang="en-US" altLang="en-US" sz="2800" b="1">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Vì bàn tay nhựa.</a:t>
            </a:r>
          </a:p>
          <a:p>
            <a:endParaRPr lang="vi-VN" sz="2800" b="1">
              <a:latin typeface="Times New Roman" panose="02020603050405020304" pitchFamily="18" charset="0"/>
              <a:cs typeface="Times New Roman" panose="02020603050405020304" pitchFamily="18" charset="0"/>
            </a:endParaRPr>
          </a:p>
        </p:txBody>
      </p:sp>
      <p:sp>
        <p:nvSpPr>
          <p:cNvPr id="17417" name="AutoShape 9" descr="5%"/>
          <p:cNvSpPr>
            <a:spLocks noChangeArrowheads="1"/>
          </p:cNvSpPr>
          <p:nvPr/>
        </p:nvSpPr>
        <p:spPr bwMode="auto">
          <a:xfrm>
            <a:off x="3551238" y="3574143"/>
            <a:ext cx="6438900" cy="1422400"/>
          </a:xfrm>
          <a:prstGeom prst="roundRect">
            <a:avLst>
              <a:gd name="adj" fmla="val 16667"/>
            </a:avLst>
          </a:prstGeom>
          <a:solidFill>
            <a:srgbClr val="FFFF00"/>
          </a:solidFill>
          <a:ln w="19050">
            <a:solidFill>
              <a:srgbClr val="CC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B</a:t>
            </a:r>
            <a:r>
              <a:rPr lang="en-US" altLang="en-US" sz="2800" b="1" smtClean="0">
                <a:latin typeface="Times New Roman" panose="02020603050405020304" pitchFamily="18" charset="0"/>
                <a:cs typeface="Times New Roman" panose="02020603050405020304" pitchFamily="18" charset="0"/>
              </a:rPr>
              <a:t>.</a:t>
            </a:r>
            <a:r>
              <a:rPr lang="vi-VN" sz="2800" b="1">
                <a:latin typeface="Times New Roman" panose="02020603050405020304" pitchFamily="18" charset="0"/>
                <a:cs typeface="Times New Roman" panose="02020603050405020304" pitchFamily="18" charset="0"/>
              </a:rPr>
              <a:t> Tú mải chơi không nghĩ đến việc </a:t>
            </a:r>
            <a:r>
              <a:rPr lang="vi-VN" sz="2800" b="1" smtClean="0">
                <a:latin typeface="Times New Roman" panose="02020603050405020304" pitchFamily="18" charset="0"/>
                <a:cs typeface="Times New Roman" panose="02020603050405020304" pitchFamily="18" charset="0"/>
              </a:rPr>
              <a:t>ông</a:t>
            </a:r>
          </a:p>
          <a:p>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nhờ giúp. Tú không quan tâm đến ông </a:t>
            </a:r>
            <a:endParaRPr lang="vi-VN" sz="2800" b="1" smtClean="0">
              <a:latin typeface="Times New Roman" panose="02020603050405020304" pitchFamily="18" charset="0"/>
              <a:cs typeface="Times New Roman" panose="02020603050405020304" pitchFamily="18" charset="0"/>
            </a:endParaRPr>
          </a:p>
          <a:p>
            <a:r>
              <a:rPr lang="vi-VN" sz="2800" b="1" smtClean="0">
                <a:latin typeface="Times New Roman" panose="02020603050405020304" pitchFamily="18" charset="0"/>
                <a:cs typeface="Times New Roman" panose="02020603050405020304" pitchFamily="18" charset="0"/>
              </a:rPr>
              <a:t>nội</a:t>
            </a:r>
            <a:r>
              <a:rPr lang="vi-VN" sz="2800" b="1">
                <a:latin typeface="Times New Roman" panose="02020603050405020304" pitchFamily="18" charset="0"/>
                <a:cs typeface="Times New Roman" panose="02020603050405020304" pitchFamily="18" charset="0"/>
              </a:rPr>
              <a:t>.</a:t>
            </a:r>
          </a:p>
        </p:txBody>
      </p:sp>
      <p:sp>
        <p:nvSpPr>
          <p:cNvPr id="17418" name="AutoShape 10" descr="5%"/>
          <p:cNvSpPr>
            <a:spLocks noChangeArrowheads="1"/>
          </p:cNvSpPr>
          <p:nvPr/>
        </p:nvSpPr>
        <p:spPr bwMode="auto">
          <a:xfrm>
            <a:off x="3551238" y="5090886"/>
            <a:ext cx="6438900" cy="852714"/>
          </a:xfrm>
          <a:prstGeom prst="roundRect">
            <a:avLst>
              <a:gd name="adj" fmla="val 16667"/>
            </a:avLst>
          </a:prstGeom>
          <a:solidFill>
            <a:srgbClr val="FFFF00"/>
          </a:solidFill>
          <a:ln w="19050">
            <a:solidFill>
              <a:srgbClr val="CC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C</a:t>
            </a:r>
            <a:r>
              <a:rPr lang="en-US" altLang="en-US" sz="280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Tú trở lời ông mà không suy nghĩ. </a:t>
            </a:r>
          </a:p>
        </p:txBody>
      </p:sp>
      <p:sp>
        <p:nvSpPr>
          <p:cNvPr id="17443" name="Oval 35"/>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0</a:t>
            </a:r>
          </a:p>
        </p:txBody>
      </p:sp>
      <p:sp>
        <p:nvSpPr>
          <p:cNvPr id="17444" name="Oval 36"/>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1</a:t>
            </a:r>
          </a:p>
        </p:txBody>
      </p:sp>
      <p:sp>
        <p:nvSpPr>
          <p:cNvPr id="17445" name="Oval 37"/>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2</a:t>
            </a:r>
          </a:p>
        </p:txBody>
      </p:sp>
      <p:sp>
        <p:nvSpPr>
          <p:cNvPr id="17446" name="Oval 38"/>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3</a:t>
            </a:r>
          </a:p>
        </p:txBody>
      </p:sp>
      <p:sp>
        <p:nvSpPr>
          <p:cNvPr id="17447" name="Oval 39"/>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4</a:t>
            </a:r>
          </a:p>
        </p:txBody>
      </p:sp>
      <p:sp>
        <p:nvSpPr>
          <p:cNvPr id="17448" name="Oval 40"/>
          <p:cNvSpPr>
            <a:spLocks noChangeArrowheads="1"/>
          </p:cNvSpPr>
          <p:nvPr/>
        </p:nvSpPr>
        <p:spPr bwMode="auto">
          <a:xfrm>
            <a:off x="1676400" y="304800"/>
            <a:ext cx="838200" cy="609600"/>
          </a:xfrm>
          <a:prstGeom prst="ellipse">
            <a:avLst/>
          </a:prstGeom>
          <a:gradFill rotWithShape="1">
            <a:gsLst>
              <a:gs pos="0">
                <a:schemeClr val="accent1"/>
              </a:gs>
              <a:gs pos="100000">
                <a:srgbClr val="0099FF"/>
              </a:gs>
            </a:gsLst>
            <a:lin ang="5400000" scaled="1"/>
          </a:gra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latin typeface="Times New Roman" panose="02020603050405020304" pitchFamily="18" charset="0"/>
                <a:cs typeface="Times New Roman" panose="02020603050405020304" pitchFamily="18" charset="0"/>
              </a:rPr>
              <a:t>5</a:t>
            </a:r>
          </a:p>
        </p:txBody>
      </p:sp>
      <p:sp>
        <p:nvSpPr>
          <p:cNvPr id="17449" name="Oval 41"/>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a:latin typeface="Arial" charset="0"/>
              </a:rPr>
              <a:t>6</a:t>
            </a:r>
          </a:p>
        </p:txBody>
      </p:sp>
      <p:sp>
        <p:nvSpPr>
          <p:cNvPr id="17450" name="Oval 42"/>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a:latin typeface="Arial" charset="0"/>
              </a:rPr>
              <a:t>7</a:t>
            </a:r>
          </a:p>
        </p:txBody>
      </p:sp>
      <p:sp>
        <p:nvSpPr>
          <p:cNvPr id="17451" name="Oval 43"/>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8</a:t>
            </a:r>
          </a:p>
        </p:txBody>
      </p:sp>
      <p:sp>
        <p:nvSpPr>
          <p:cNvPr id="17452" name="Oval 44"/>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9</a:t>
            </a:r>
          </a:p>
        </p:txBody>
      </p:sp>
      <p:sp>
        <p:nvSpPr>
          <p:cNvPr id="17453" name="Oval 45"/>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10</a:t>
            </a:r>
          </a:p>
        </p:txBody>
      </p:sp>
      <p:pic>
        <p:nvPicPr>
          <p:cNvPr id="20496" name="Picture 9" descr="!danc_c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276600"/>
            <a:ext cx="1981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AutoShape 6"/>
          <p:cNvSpPr>
            <a:spLocks noChangeArrowheads="1"/>
          </p:cNvSpPr>
          <p:nvPr/>
        </p:nvSpPr>
        <p:spPr bwMode="auto">
          <a:xfrm>
            <a:off x="2514600" y="923471"/>
            <a:ext cx="5308600" cy="1661886"/>
          </a:xfrm>
          <a:prstGeom prst="roundRect">
            <a:avLst>
              <a:gd name="adj" fmla="val 16667"/>
            </a:avLst>
          </a:prstGeom>
          <a:solidFill>
            <a:schemeClr val="bg1"/>
          </a:solidFill>
          <a:ln w="9525">
            <a:solidFill>
              <a:srgbClr val="0033CC"/>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spcAft>
                <a:spcPts val="500"/>
              </a:spcAft>
              <a:buAutoNum type="arabicPeriod"/>
            </a:pPr>
            <a:r>
              <a:rPr lang="vi-VN" sz="2800" b="1">
                <a:latin typeface="Times New Roman" panose="02020603050405020304" pitchFamily="18" charset="0"/>
                <a:cs typeface="Times New Roman" panose="02020603050405020304" pitchFamily="18" charset="0"/>
              </a:rPr>
              <a:t>Tại sao Tú lại làm </a:t>
            </a:r>
            <a:r>
              <a:rPr lang="vi-VN" sz="2800" b="1" smtClean="0">
                <a:latin typeface="Times New Roman" panose="02020603050405020304" pitchFamily="18" charset="0"/>
                <a:cs typeface="Times New Roman" panose="02020603050405020304" pitchFamily="18" charset="0"/>
              </a:rPr>
              <a:t>ông buồn</a:t>
            </a:r>
            <a:r>
              <a:rPr lang="vi-VN" sz="2800" b="1">
                <a:latin typeface="Times New Roman" panose="02020603050405020304" pitchFamily="18" charset="0"/>
                <a:cs typeface="Times New Roman" panose="02020603050405020304" pitchFamily="18" charset="0"/>
              </a:rPr>
              <a:t>? </a:t>
            </a:r>
            <a:endParaRPr lang="vi-VN" sz="2800" b="1" smtClean="0">
              <a:latin typeface="Times New Roman" panose="02020603050405020304" pitchFamily="18" charset="0"/>
              <a:cs typeface="Times New Roman" panose="02020603050405020304" pitchFamily="18" charset="0"/>
            </a:endParaRPr>
          </a:p>
          <a:p>
            <a:pPr>
              <a:spcAft>
                <a:spcPts val="500"/>
              </a:spcAft>
            </a:pPr>
            <a:r>
              <a:rPr lang="vi-VN" sz="2800" b="1" smtClean="0">
                <a:latin typeface="Times New Roman" panose="02020603050405020304" pitchFamily="18" charset="0"/>
                <a:cs typeface="Times New Roman" panose="02020603050405020304" pitchFamily="18" charset="0"/>
              </a:rPr>
              <a:t>Em </a:t>
            </a:r>
            <a:r>
              <a:rPr lang="vi-VN" sz="2800" b="1">
                <a:latin typeface="Times New Roman" panose="02020603050405020304" pitchFamily="18" charset="0"/>
                <a:cs typeface="Times New Roman" panose="02020603050405020304" pitchFamily="18" charset="0"/>
              </a:rPr>
              <a:t>hãy </a:t>
            </a:r>
            <a:r>
              <a:rPr lang="en-US" sz="2800" b="1" smtClean="0">
                <a:latin typeface="Times New Roman" panose="02020603050405020304" pitchFamily="18" charset="0"/>
                <a:cs typeface="Times New Roman" panose="02020603050405020304" pitchFamily="18" charset="0"/>
              </a:rPr>
              <a:t>chọn</a:t>
            </a:r>
            <a:r>
              <a:rPr lang="vi-VN" sz="2800" b="1" smtClean="0">
                <a:latin typeface="Times New Roman" panose="02020603050405020304" pitchFamily="18" charset="0"/>
                <a:cs typeface="Times New Roman" panose="02020603050405020304" pitchFamily="18" charset="0"/>
              </a:rPr>
              <a:t> chữ cái</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ý </a:t>
            </a:r>
            <a:r>
              <a:rPr lang="vi-VN" sz="2800" b="1">
                <a:latin typeface="Times New Roman" panose="02020603050405020304" pitchFamily="18" charset="0"/>
                <a:cs typeface="Times New Roman" panose="02020603050405020304" pitchFamily="18" charset="0"/>
              </a:rPr>
              <a:t>mà </a:t>
            </a:r>
            <a:r>
              <a:rPr lang="vi-VN" sz="2800" b="1" smtClean="0">
                <a:latin typeface="Times New Roman" panose="02020603050405020304" pitchFamily="18" charset="0"/>
                <a:cs typeface="Times New Roman" panose="02020603050405020304" pitchFamily="18" charset="0"/>
              </a:rPr>
              <a:t>em</a:t>
            </a:r>
            <a:endParaRPr lang="en-US" sz="2800" b="1" smtClean="0">
              <a:latin typeface="Times New Roman" panose="02020603050405020304" pitchFamily="18" charset="0"/>
              <a:cs typeface="Times New Roman" panose="02020603050405020304" pitchFamily="18" charset="0"/>
            </a:endParaRPr>
          </a:p>
          <a:p>
            <a:pPr>
              <a:spcAft>
                <a:spcPts val="500"/>
              </a:spcAft>
            </a:pPr>
            <a:r>
              <a:rPr lang="vi-VN"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cho </a:t>
            </a:r>
            <a:r>
              <a:rPr lang="vi-VN" sz="2800" b="1">
                <a:latin typeface="Times New Roman" panose="02020603050405020304" pitchFamily="18" charset="0"/>
                <a:cs typeface="Times New Roman" panose="02020603050405020304" pitchFamily="18" charset="0"/>
              </a:rPr>
              <a:t>là đúng: </a:t>
            </a:r>
          </a:p>
        </p:txBody>
      </p:sp>
      <p:pic>
        <p:nvPicPr>
          <p:cNvPr id="20498" name="Picture 7" descr="3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823200" y="0"/>
            <a:ext cx="284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4" descr="CMISC104">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20200" y="56388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92517" y="323615"/>
            <a:ext cx="5762090" cy="584775"/>
          </a:xfrm>
          <a:prstGeom prst="rect">
            <a:avLst/>
          </a:prstGeom>
        </p:spPr>
        <p:txBody>
          <a:bodyPr wrap="none">
            <a:spAutoFit/>
          </a:bodyPr>
          <a:lstStyle/>
          <a:p>
            <a:pPr>
              <a:spcAft>
                <a:spcPts val="500"/>
              </a:spcAft>
            </a:pPr>
            <a:r>
              <a:rPr lang="en-US" sz="3200" b="1" smtClean="0">
                <a:solidFill>
                  <a:srgbClr val="FF0000"/>
                </a:solidFill>
                <a:latin typeface="Times New Roman" panose="02020603050405020304" pitchFamily="18" charset="0"/>
                <a:cs typeface="Times New Roman" panose="02020603050405020304" pitchFamily="18" charset="0"/>
              </a:rPr>
              <a:t>2.</a:t>
            </a:r>
            <a:r>
              <a:rPr lang="vi-VN" sz="3200" b="1" smtClean="0">
                <a:solidFill>
                  <a:srgbClr val="FF0000"/>
                </a:solidFill>
                <a:latin typeface="Times New Roman" panose="02020603050405020304" pitchFamily="18" charset="0"/>
                <a:cs typeface="Times New Roman" panose="02020603050405020304" pitchFamily="18" charset="0"/>
              </a:rPr>
              <a:t> </a:t>
            </a:r>
            <a:r>
              <a:rPr lang="vi-VN" sz="3200" b="1">
                <a:solidFill>
                  <a:srgbClr val="FF0000"/>
                </a:solidFill>
                <a:latin typeface="Times New Roman" panose="02020603050405020304" pitchFamily="18" charset="0"/>
                <a:cs typeface="Times New Roman" panose="02020603050405020304" pitchFamily="18" charset="0"/>
              </a:rPr>
              <a:t>HOẠT ĐỘNG 2:   Đọc - hiểu.</a:t>
            </a:r>
          </a:p>
        </p:txBody>
      </p:sp>
    </p:spTree>
    <p:extLst>
      <p:ext uri="{BB962C8B-B14F-4D97-AF65-F5344CB8AC3E}">
        <p14:creationId xmlns:p14="http://schemas.microsoft.com/office/powerpoint/2010/main" val="21461597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4500"/>
                                  </p:stCondLst>
                                  <p:childTnLst>
                                    <p:set>
                                      <p:cBhvr>
                                        <p:cTn id="6" dur="1" fill="hold">
                                          <p:stCondLst>
                                            <p:cond delay="0"/>
                                          </p:stCondLst>
                                        </p:cTn>
                                        <p:tgtEl>
                                          <p:spTgt spid="17416"/>
                                        </p:tgtEl>
                                        <p:attrNameLst>
                                          <p:attrName>style.visibility</p:attrName>
                                        </p:attrNameLst>
                                      </p:cBhvr>
                                      <p:to>
                                        <p:strVal val="visible"/>
                                      </p:to>
                                    </p:set>
                                    <p:anim calcmode="lin" valueType="num">
                                      <p:cBhvr additive="base">
                                        <p:cTn id="7" dur="500" fill="hold"/>
                                        <p:tgtEl>
                                          <p:spTgt spid="17416"/>
                                        </p:tgtEl>
                                        <p:attrNameLst>
                                          <p:attrName>ppt_x</p:attrName>
                                        </p:attrNameLst>
                                      </p:cBhvr>
                                      <p:tavLst>
                                        <p:tav tm="0">
                                          <p:val>
                                            <p:strVal val="1+#ppt_w/2"/>
                                          </p:val>
                                        </p:tav>
                                        <p:tav tm="100000">
                                          <p:val>
                                            <p:strVal val="#ppt_x"/>
                                          </p:val>
                                        </p:tav>
                                      </p:tavLst>
                                    </p:anim>
                                    <p:anim calcmode="lin" valueType="num">
                                      <p:cBhvr additive="base">
                                        <p:cTn id="8" dur="500" fill="hold"/>
                                        <p:tgtEl>
                                          <p:spTgt spid="174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par>
                          <p:cTn id="9" fill="hold" nodeType="afterGroup">
                            <p:stCondLst>
                              <p:cond delay="5000"/>
                            </p:stCondLst>
                            <p:childTnLst>
                              <p:par>
                                <p:cTn id="10" presetID="2" presetClass="entr" presetSubtype="2" fill="hold" grpId="0" nodeType="afterEffect">
                                  <p:stCondLst>
                                    <p:cond delay="3000"/>
                                  </p:stCondLst>
                                  <p:childTnLst>
                                    <p:set>
                                      <p:cBhvr>
                                        <p:cTn id="11" dur="1" fill="hold">
                                          <p:stCondLst>
                                            <p:cond delay="0"/>
                                          </p:stCondLst>
                                        </p:cTn>
                                        <p:tgtEl>
                                          <p:spTgt spid="17417"/>
                                        </p:tgtEl>
                                        <p:attrNameLst>
                                          <p:attrName>style.visibility</p:attrName>
                                        </p:attrNameLst>
                                      </p:cBhvr>
                                      <p:to>
                                        <p:strVal val="visible"/>
                                      </p:to>
                                    </p:set>
                                    <p:anim calcmode="lin" valueType="num">
                                      <p:cBhvr additive="base">
                                        <p:cTn id="12" dur="500" fill="hold"/>
                                        <p:tgtEl>
                                          <p:spTgt spid="17417"/>
                                        </p:tgtEl>
                                        <p:attrNameLst>
                                          <p:attrName>ppt_x</p:attrName>
                                        </p:attrNameLst>
                                      </p:cBhvr>
                                      <p:tavLst>
                                        <p:tav tm="0">
                                          <p:val>
                                            <p:strVal val="1+#ppt_w/2"/>
                                          </p:val>
                                        </p:tav>
                                        <p:tav tm="100000">
                                          <p:val>
                                            <p:strVal val="#ppt_x"/>
                                          </p:val>
                                        </p:tav>
                                      </p:tavLst>
                                    </p:anim>
                                    <p:anim calcmode="lin" valueType="num">
                                      <p:cBhvr additive="base">
                                        <p:cTn id="13" dur="500" fill="hold"/>
                                        <p:tgtEl>
                                          <p:spTgt spid="174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push.wav"/>
                                        </p:tgtEl>
                                      </p:cMediaNode>
                                    </p:audio>
                                  </p:subTnLst>
                                </p:cTn>
                              </p:par>
                            </p:childTnLst>
                          </p:cTn>
                        </p:par>
                        <p:par>
                          <p:cTn id="14" fill="hold" nodeType="afterGroup">
                            <p:stCondLst>
                              <p:cond delay="8500"/>
                            </p:stCondLst>
                            <p:childTnLst>
                              <p:par>
                                <p:cTn id="15" presetID="2" presetClass="entr" presetSubtype="2" fill="hold" grpId="0" nodeType="afterEffect">
                                  <p:stCondLst>
                                    <p:cond delay="3000"/>
                                  </p:stCondLst>
                                  <p:childTnLst>
                                    <p:set>
                                      <p:cBhvr>
                                        <p:cTn id="16" dur="1" fill="hold">
                                          <p:stCondLst>
                                            <p:cond delay="0"/>
                                          </p:stCondLst>
                                        </p:cTn>
                                        <p:tgtEl>
                                          <p:spTgt spid="17418"/>
                                        </p:tgtEl>
                                        <p:attrNameLst>
                                          <p:attrName>style.visibility</p:attrName>
                                        </p:attrNameLst>
                                      </p:cBhvr>
                                      <p:to>
                                        <p:strVal val="visible"/>
                                      </p:to>
                                    </p:set>
                                    <p:anim calcmode="lin" valueType="num">
                                      <p:cBhvr additive="base">
                                        <p:cTn id="17" dur="500" fill="hold"/>
                                        <p:tgtEl>
                                          <p:spTgt spid="17418"/>
                                        </p:tgtEl>
                                        <p:attrNameLst>
                                          <p:attrName>ppt_x</p:attrName>
                                        </p:attrNameLst>
                                      </p:cBhvr>
                                      <p:tavLst>
                                        <p:tav tm="0">
                                          <p:val>
                                            <p:strVal val="1+#ppt_w/2"/>
                                          </p:val>
                                        </p:tav>
                                        <p:tav tm="100000">
                                          <p:val>
                                            <p:strVal val="#ppt_x"/>
                                          </p:val>
                                        </p:tav>
                                      </p:tavLst>
                                    </p:anim>
                                    <p:anim calcmode="lin" valueType="num">
                                      <p:cBhvr additive="base">
                                        <p:cTn id="18" dur="500" fill="hold"/>
                                        <p:tgtEl>
                                          <p:spTgt spid="174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pus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7443"/>
                                        </p:tgtEl>
                                        <p:attrNameLst>
                                          <p:attrName>style.visibility</p:attrName>
                                        </p:attrNameLst>
                                      </p:cBhvr>
                                      <p:to>
                                        <p:strVal val="visible"/>
                                      </p:to>
                                    </p:set>
                                    <p:animEffect transition="in" filter="slide(fromBottom)">
                                      <p:cBhvr>
                                        <p:cTn id="23" dur="500"/>
                                        <p:tgtEl>
                                          <p:spTgt spid="17443"/>
                                        </p:tgtEl>
                                      </p:cBhvr>
                                    </p:animEffect>
                                  </p:childTnLst>
                                </p:cTn>
                              </p:par>
                              <p:par>
                                <p:cTn id="24" presetID="12" presetClass="entr" presetSubtype="4" fill="hold" nodeType="withEffect">
                                  <p:stCondLst>
                                    <p:cond delay="0"/>
                                  </p:stCondLst>
                                  <p:childTnLst>
                                    <p:set>
                                      <p:cBhvr>
                                        <p:cTn id="25" dur="1" fill="hold">
                                          <p:stCondLst>
                                            <p:cond delay="0"/>
                                          </p:stCondLst>
                                        </p:cTn>
                                        <p:tgtEl>
                                          <p:spTgt spid="17444"/>
                                        </p:tgtEl>
                                        <p:attrNameLst>
                                          <p:attrName>style.visibility</p:attrName>
                                        </p:attrNameLst>
                                      </p:cBhvr>
                                      <p:to>
                                        <p:strVal val="visible"/>
                                      </p:to>
                                    </p:set>
                                    <p:animEffect transition="in" filter="slide(fromBottom)">
                                      <p:cBhvr>
                                        <p:cTn id="26" dur="500"/>
                                        <p:tgtEl>
                                          <p:spTgt spid="17444"/>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7445"/>
                                        </p:tgtEl>
                                        <p:attrNameLst>
                                          <p:attrName>style.visibility</p:attrName>
                                        </p:attrNameLst>
                                      </p:cBhvr>
                                      <p:to>
                                        <p:strVal val="visible"/>
                                      </p:to>
                                    </p:set>
                                    <p:animEffect transition="in" filter="slide(fromBottom)">
                                      <p:cBhvr>
                                        <p:cTn id="29" dur="500"/>
                                        <p:tgtEl>
                                          <p:spTgt spid="17445"/>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7446"/>
                                        </p:tgtEl>
                                        <p:attrNameLst>
                                          <p:attrName>style.visibility</p:attrName>
                                        </p:attrNameLst>
                                      </p:cBhvr>
                                      <p:to>
                                        <p:strVal val="visible"/>
                                      </p:to>
                                    </p:set>
                                    <p:animEffect transition="in" filter="slide(fromBottom)">
                                      <p:cBhvr>
                                        <p:cTn id="32" dur="500"/>
                                        <p:tgtEl>
                                          <p:spTgt spid="17446"/>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7447"/>
                                        </p:tgtEl>
                                        <p:attrNameLst>
                                          <p:attrName>style.visibility</p:attrName>
                                        </p:attrNameLst>
                                      </p:cBhvr>
                                      <p:to>
                                        <p:strVal val="visible"/>
                                      </p:to>
                                    </p:set>
                                    <p:animEffect transition="in" filter="slide(fromBottom)">
                                      <p:cBhvr>
                                        <p:cTn id="35" dur="500"/>
                                        <p:tgtEl>
                                          <p:spTgt spid="17447"/>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7448"/>
                                        </p:tgtEl>
                                        <p:attrNameLst>
                                          <p:attrName>style.visibility</p:attrName>
                                        </p:attrNameLst>
                                      </p:cBhvr>
                                      <p:to>
                                        <p:strVal val="visible"/>
                                      </p:to>
                                    </p:set>
                                    <p:animEffect transition="in" filter="slide(fromBottom)">
                                      <p:cBhvr>
                                        <p:cTn id="38" dur="500"/>
                                        <p:tgtEl>
                                          <p:spTgt spid="17448"/>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7449"/>
                                        </p:tgtEl>
                                        <p:attrNameLst>
                                          <p:attrName>style.visibility</p:attrName>
                                        </p:attrNameLst>
                                      </p:cBhvr>
                                      <p:to>
                                        <p:strVal val="visible"/>
                                      </p:to>
                                    </p:set>
                                    <p:animEffect transition="in" filter="slide(fromBottom)">
                                      <p:cBhvr>
                                        <p:cTn id="41" dur="500"/>
                                        <p:tgtEl>
                                          <p:spTgt spid="17449"/>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17450"/>
                                        </p:tgtEl>
                                        <p:attrNameLst>
                                          <p:attrName>style.visibility</p:attrName>
                                        </p:attrNameLst>
                                      </p:cBhvr>
                                      <p:to>
                                        <p:strVal val="visible"/>
                                      </p:to>
                                    </p:set>
                                    <p:animEffect transition="in" filter="slide(fromBottom)">
                                      <p:cBhvr>
                                        <p:cTn id="44" dur="500"/>
                                        <p:tgtEl>
                                          <p:spTgt spid="17450"/>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7451"/>
                                        </p:tgtEl>
                                        <p:attrNameLst>
                                          <p:attrName>style.visibility</p:attrName>
                                        </p:attrNameLst>
                                      </p:cBhvr>
                                      <p:to>
                                        <p:strVal val="visible"/>
                                      </p:to>
                                    </p:set>
                                    <p:animEffect transition="in" filter="slide(fromBottom)">
                                      <p:cBhvr>
                                        <p:cTn id="47" dur="500"/>
                                        <p:tgtEl>
                                          <p:spTgt spid="17451"/>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17452"/>
                                        </p:tgtEl>
                                        <p:attrNameLst>
                                          <p:attrName>style.visibility</p:attrName>
                                        </p:attrNameLst>
                                      </p:cBhvr>
                                      <p:to>
                                        <p:strVal val="visible"/>
                                      </p:to>
                                    </p:set>
                                    <p:animEffect transition="in" filter="slide(fromBottom)">
                                      <p:cBhvr>
                                        <p:cTn id="50" dur="500"/>
                                        <p:tgtEl>
                                          <p:spTgt spid="17452"/>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7453"/>
                                        </p:tgtEl>
                                        <p:attrNameLst>
                                          <p:attrName>style.visibility</p:attrName>
                                        </p:attrNameLst>
                                      </p:cBhvr>
                                      <p:to>
                                        <p:strVal val="visible"/>
                                      </p:to>
                                    </p:set>
                                    <p:animEffect transition="in" filter="slide(fromBottom)">
                                      <p:cBhvr>
                                        <p:cTn id="53" dur="500"/>
                                        <p:tgtEl>
                                          <p:spTgt spid="1745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7453"/>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hammer.wav"/>
                                        </p:tgtEl>
                                      </p:cMediaNode>
                                    </p:audio>
                                  </p:subTnLst>
                                </p:cTn>
                              </p:par>
                            </p:childTnLst>
                          </p:cTn>
                        </p:par>
                        <p:par>
                          <p:cTn id="58" fill="hold" nodeType="afterGroup">
                            <p:stCondLst>
                              <p:cond delay="0"/>
                            </p:stCondLst>
                            <p:childTnLst>
                              <p:par>
                                <p:cTn id="59" presetID="1" presetClass="exit" presetSubtype="0" fill="hold" grpId="1" nodeType="afterEffect">
                                  <p:stCondLst>
                                    <p:cond delay="1000"/>
                                  </p:stCondLst>
                                  <p:childTnLst>
                                    <p:set>
                                      <p:cBhvr>
                                        <p:cTn id="60" dur="1" fill="hold">
                                          <p:stCondLst>
                                            <p:cond delay="0"/>
                                          </p:stCondLst>
                                        </p:cTn>
                                        <p:tgtEl>
                                          <p:spTgt spid="1745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hammer.wav"/>
                                        </p:tgtEl>
                                      </p:cMediaNode>
                                    </p:audio>
                                  </p:subTnLst>
                                </p:cTn>
                              </p:par>
                            </p:childTnLst>
                          </p:cTn>
                        </p:par>
                        <p:par>
                          <p:cTn id="61" fill="hold" nodeType="afterGroup">
                            <p:stCondLst>
                              <p:cond delay="1000"/>
                            </p:stCondLst>
                            <p:childTnLst>
                              <p:par>
                                <p:cTn id="62" presetID="1" presetClass="exit" presetSubtype="0" fill="hold" grpId="1" nodeType="afterEffect">
                                  <p:stCondLst>
                                    <p:cond delay="1000"/>
                                  </p:stCondLst>
                                  <p:childTnLst>
                                    <p:set>
                                      <p:cBhvr>
                                        <p:cTn id="63" dur="1" fill="hold">
                                          <p:stCondLst>
                                            <p:cond delay="0"/>
                                          </p:stCondLst>
                                        </p:cTn>
                                        <p:tgtEl>
                                          <p:spTgt spid="17451"/>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hammer.wav"/>
                                        </p:tgtEl>
                                      </p:cMediaNode>
                                    </p:audio>
                                  </p:subTnLst>
                                </p:cTn>
                              </p:par>
                            </p:childTnLst>
                          </p:cTn>
                        </p:par>
                        <p:par>
                          <p:cTn id="64" fill="hold" nodeType="afterGroup">
                            <p:stCondLst>
                              <p:cond delay="2000"/>
                            </p:stCondLst>
                            <p:childTnLst>
                              <p:par>
                                <p:cTn id="65" presetID="1" presetClass="exit" presetSubtype="0" fill="hold" grpId="1" nodeType="afterEffect">
                                  <p:stCondLst>
                                    <p:cond delay="1000"/>
                                  </p:stCondLst>
                                  <p:childTnLst>
                                    <p:set>
                                      <p:cBhvr>
                                        <p:cTn id="66" dur="1" fill="hold">
                                          <p:stCondLst>
                                            <p:cond delay="0"/>
                                          </p:stCondLst>
                                        </p:cTn>
                                        <p:tgtEl>
                                          <p:spTgt spid="17450"/>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hammer.wav"/>
                                        </p:tgtEl>
                                      </p:cMediaNode>
                                    </p:audio>
                                  </p:subTnLst>
                                </p:cTn>
                              </p:par>
                            </p:childTnLst>
                          </p:cTn>
                        </p:par>
                        <p:par>
                          <p:cTn id="67" fill="hold" nodeType="afterGroup">
                            <p:stCondLst>
                              <p:cond delay="3000"/>
                            </p:stCondLst>
                            <p:childTnLst>
                              <p:par>
                                <p:cTn id="68" presetID="1" presetClass="exit" presetSubtype="0" fill="hold" grpId="1" nodeType="afterEffect">
                                  <p:stCondLst>
                                    <p:cond delay="1000"/>
                                  </p:stCondLst>
                                  <p:childTnLst>
                                    <p:set>
                                      <p:cBhvr>
                                        <p:cTn id="69" dur="1" fill="hold">
                                          <p:stCondLst>
                                            <p:cond delay="0"/>
                                          </p:stCondLst>
                                        </p:cTn>
                                        <p:tgtEl>
                                          <p:spTgt spid="17449"/>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hammer.wav"/>
                                        </p:tgtEl>
                                      </p:cMediaNode>
                                    </p:audio>
                                  </p:subTnLst>
                                </p:cTn>
                              </p:par>
                            </p:childTnLst>
                          </p:cTn>
                        </p:par>
                        <p:par>
                          <p:cTn id="70" fill="hold" nodeType="afterGroup">
                            <p:stCondLst>
                              <p:cond delay="4000"/>
                            </p:stCondLst>
                            <p:childTnLst>
                              <p:par>
                                <p:cTn id="71" presetID="1" presetClass="exit" presetSubtype="0" fill="hold" grpId="1" nodeType="afterEffect">
                                  <p:stCondLst>
                                    <p:cond delay="1000"/>
                                  </p:stCondLst>
                                  <p:childTnLst>
                                    <p:set>
                                      <p:cBhvr>
                                        <p:cTn id="72" dur="1" fill="hold">
                                          <p:stCondLst>
                                            <p:cond delay="0"/>
                                          </p:stCondLst>
                                        </p:cTn>
                                        <p:tgtEl>
                                          <p:spTgt spid="17448"/>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hammer.wav"/>
                                        </p:tgtEl>
                                      </p:cMediaNode>
                                    </p:audio>
                                  </p:subTnLst>
                                </p:cTn>
                              </p:par>
                            </p:childTnLst>
                          </p:cTn>
                        </p:par>
                        <p:par>
                          <p:cTn id="73" fill="hold" nodeType="afterGroup">
                            <p:stCondLst>
                              <p:cond delay="5000"/>
                            </p:stCondLst>
                            <p:childTnLst>
                              <p:par>
                                <p:cTn id="74" presetID="1" presetClass="exit" presetSubtype="0" fill="hold" grpId="1" nodeType="afterEffect">
                                  <p:stCondLst>
                                    <p:cond delay="1000"/>
                                  </p:stCondLst>
                                  <p:childTnLst>
                                    <p:set>
                                      <p:cBhvr>
                                        <p:cTn id="75" dur="1" fill="hold">
                                          <p:stCondLst>
                                            <p:cond delay="0"/>
                                          </p:stCondLst>
                                        </p:cTn>
                                        <p:tgtEl>
                                          <p:spTgt spid="17447"/>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hammer.wav"/>
                                        </p:tgtEl>
                                      </p:cMediaNode>
                                    </p:audio>
                                  </p:subTnLst>
                                </p:cTn>
                              </p:par>
                            </p:childTnLst>
                          </p:cTn>
                        </p:par>
                        <p:par>
                          <p:cTn id="76" fill="hold" nodeType="afterGroup">
                            <p:stCondLst>
                              <p:cond delay="6000"/>
                            </p:stCondLst>
                            <p:childTnLst>
                              <p:par>
                                <p:cTn id="77" presetID="1" presetClass="exit" presetSubtype="0" fill="hold" grpId="1" nodeType="afterEffect">
                                  <p:stCondLst>
                                    <p:cond delay="1000"/>
                                  </p:stCondLst>
                                  <p:childTnLst>
                                    <p:set>
                                      <p:cBhvr>
                                        <p:cTn id="78" dur="1" fill="hold">
                                          <p:stCondLst>
                                            <p:cond delay="0"/>
                                          </p:stCondLst>
                                        </p:cTn>
                                        <p:tgtEl>
                                          <p:spTgt spid="1744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hammer.wav"/>
                                        </p:tgtEl>
                                      </p:cMediaNode>
                                    </p:audio>
                                  </p:subTnLst>
                                </p:cTn>
                              </p:par>
                            </p:childTnLst>
                          </p:cTn>
                        </p:par>
                        <p:par>
                          <p:cTn id="79" fill="hold" nodeType="afterGroup">
                            <p:stCondLst>
                              <p:cond delay="7000"/>
                            </p:stCondLst>
                            <p:childTnLst>
                              <p:par>
                                <p:cTn id="80" presetID="1" presetClass="exit" presetSubtype="0" fill="hold" grpId="1" nodeType="afterEffect">
                                  <p:stCondLst>
                                    <p:cond delay="1000"/>
                                  </p:stCondLst>
                                  <p:childTnLst>
                                    <p:set>
                                      <p:cBhvr>
                                        <p:cTn id="81" dur="1" fill="hold">
                                          <p:stCondLst>
                                            <p:cond delay="0"/>
                                          </p:stCondLst>
                                        </p:cTn>
                                        <p:tgtEl>
                                          <p:spTgt spid="17445"/>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3" name="hammer.wav"/>
                                        </p:tgtEl>
                                      </p:cMediaNode>
                                    </p:audio>
                                  </p:subTnLst>
                                </p:cTn>
                              </p:par>
                            </p:childTnLst>
                          </p:cTn>
                        </p:par>
                        <p:par>
                          <p:cTn id="82" fill="hold" nodeType="afterGroup">
                            <p:stCondLst>
                              <p:cond delay="8000"/>
                            </p:stCondLst>
                            <p:childTnLst>
                              <p:par>
                                <p:cTn id="83" presetID="1" presetClass="exit" presetSubtype="0" fill="hold" grpId="0" nodeType="afterEffect">
                                  <p:stCondLst>
                                    <p:cond delay="1000"/>
                                  </p:stCondLst>
                                  <p:childTnLst>
                                    <p:set>
                                      <p:cBhvr>
                                        <p:cTn id="84" dur="1" fill="hold">
                                          <p:stCondLst>
                                            <p:cond delay="0"/>
                                          </p:stCondLst>
                                        </p:cTn>
                                        <p:tgtEl>
                                          <p:spTgt spid="17444"/>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hammer.wav"/>
                                        </p:tgtEl>
                                      </p:cMediaNode>
                                    </p:audio>
                                  </p:subTnLst>
                                </p:cTn>
                              </p:par>
                            </p:childTnLst>
                          </p:cTn>
                        </p:par>
                        <p:par>
                          <p:cTn id="85" fill="hold" nodeType="afterGroup">
                            <p:stCondLst>
                              <p:cond delay="9000"/>
                            </p:stCondLst>
                            <p:childTnLst>
                              <p:par>
                                <p:cTn id="86" presetID="1" presetClass="exit" presetSubtype="0" fill="hold" nodeType="afterEffect">
                                  <p:stCondLst>
                                    <p:cond delay="1000"/>
                                  </p:stCondLst>
                                  <p:childTnLst>
                                    <p:set>
                                      <p:cBhvr>
                                        <p:cTn id="87" dur="1" fill="hold">
                                          <p:stCondLst>
                                            <p:cond delay="0"/>
                                          </p:stCondLst>
                                        </p:cTn>
                                        <p:tgtEl>
                                          <p:spTgt spid="17443"/>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4" name="bomb.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mph" presetSubtype="2" fill="hold" nodeType="clickEffect">
                                  <p:stCondLst>
                                    <p:cond delay="0"/>
                                  </p:stCondLst>
                                  <p:childTnLst>
                                    <p:animClr clrSpc="rgb" dir="cw">
                                      <p:cBhvr>
                                        <p:cTn id="91" dur="2000" fill="hold"/>
                                        <p:tgtEl>
                                          <p:spTgt spid="17417"/>
                                        </p:tgtEl>
                                        <p:attrNameLst>
                                          <p:attrName>fillcolor</p:attrName>
                                        </p:attrNameLst>
                                      </p:cBhvr>
                                      <p:to>
                                        <a:srgbClr val="FF0000"/>
                                      </p:to>
                                    </p:animClr>
                                    <p:set>
                                      <p:cBhvr>
                                        <p:cTn id="92" dur="2000" fill="hold"/>
                                        <p:tgtEl>
                                          <p:spTgt spid="17417"/>
                                        </p:tgtEl>
                                        <p:attrNameLst>
                                          <p:attrName>fill.type</p:attrName>
                                        </p:attrNameLst>
                                      </p:cBhvr>
                                      <p:to>
                                        <p:strVal val="solid"/>
                                      </p:to>
                                    </p:set>
                                    <p:set>
                                      <p:cBhvr>
                                        <p:cTn id="93" dur="2000" fill="hold"/>
                                        <p:tgtEl>
                                          <p:spTgt spid="17417"/>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nimBg="1"/>
      <p:bldP spid="17417" grpId="0" animBg="1"/>
      <p:bldP spid="17418" grpId="0" animBg="1"/>
      <p:bldP spid="17443" grpId="0" animBg="1"/>
      <p:bldP spid="17444" grpId="0" animBg="1"/>
      <p:bldP spid="17445" grpId="0" animBg="1"/>
      <p:bldP spid="17445" grpId="1" animBg="1"/>
      <p:bldP spid="17446" grpId="0" animBg="1"/>
      <p:bldP spid="17446" grpId="1" animBg="1"/>
      <p:bldP spid="17447" grpId="0" animBg="1"/>
      <p:bldP spid="17447" grpId="1" animBg="1"/>
      <p:bldP spid="17448" grpId="0" animBg="1"/>
      <p:bldP spid="17448" grpId="1" animBg="1"/>
      <p:bldP spid="17449" grpId="0" animBg="1"/>
      <p:bldP spid="17449" grpId="1" animBg="1"/>
      <p:bldP spid="17450" grpId="0" animBg="1"/>
      <p:bldP spid="17450" grpId="1" animBg="1"/>
      <p:bldP spid="17451" grpId="0" animBg="1"/>
      <p:bldP spid="17451" grpId="1" animBg="1"/>
      <p:bldP spid="17452" grpId="0" animBg="1"/>
      <p:bldP spid="17452" grpId="1" animBg="1"/>
      <p:bldP spid="17453" grpId="0" animBg="1"/>
      <p:bldP spid="1745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AutoShape 8" descr="5%"/>
          <p:cNvSpPr>
            <a:spLocks noChangeArrowheads="1"/>
          </p:cNvSpPr>
          <p:nvPr/>
        </p:nvSpPr>
        <p:spPr bwMode="auto">
          <a:xfrm>
            <a:off x="3551238" y="2438401"/>
            <a:ext cx="6430962" cy="1135742"/>
          </a:xfrm>
          <a:prstGeom prst="roundRect">
            <a:avLst>
              <a:gd name="adj" fmla="val 16667"/>
            </a:avLst>
          </a:prstGeom>
          <a:solidFill>
            <a:srgbClr val="FFFF00"/>
          </a:solidFill>
          <a:ln w="19050">
            <a:solidFill>
              <a:srgbClr val="CC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sz="2800" b="1" smtClean="0">
              <a:latin typeface="Times New Roman" panose="02020603050405020304" pitchFamily="18" charset="0"/>
              <a:cs typeface="Times New Roman" panose="02020603050405020304" pitchFamily="18" charset="0"/>
            </a:endParaRPr>
          </a:p>
          <a:p>
            <a:pPr marL="342900" indent="-342900">
              <a:spcAft>
                <a:spcPts val="500"/>
              </a:spcAft>
              <a:buAutoNum type="alphaUcPeriod"/>
            </a:pPr>
            <a:r>
              <a:rPr lang="vi-VN" sz="2800" b="1" smtClean="0">
                <a:latin typeface="Times New Roman" panose="02020603050405020304" pitchFamily="18" charset="0"/>
                <a:cs typeface="Times New Roman" panose="02020603050405020304" pitchFamily="18" charset="0"/>
              </a:rPr>
              <a:t>Thứ </a:t>
            </a:r>
            <a:r>
              <a:rPr lang="vi-VN" sz="2800" b="1">
                <a:latin typeface="Times New Roman" panose="02020603050405020304" pitchFamily="18" charset="0"/>
                <a:cs typeface="Times New Roman" panose="02020603050405020304" pitchFamily="18" charset="0"/>
              </a:rPr>
              <a:t>đồ dạ, đồ nhựa ấy không </a:t>
            </a:r>
            <a:r>
              <a:rPr lang="vi-VN" sz="2800" b="1" smtClean="0">
                <a:latin typeface="Times New Roman" panose="02020603050405020304" pitchFamily="18" charset="0"/>
                <a:cs typeface="Times New Roman" panose="02020603050405020304" pitchFamily="18" charset="0"/>
              </a:rPr>
              <a:t>có</a:t>
            </a:r>
          </a:p>
          <a:p>
            <a:pPr>
              <a:spcAft>
                <a:spcPts val="500"/>
              </a:spcAft>
            </a:pPr>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hơi người. </a:t>
            </a:r>
          </a:p>
          <a:p>
            <a:endParaRPr lang="vi-VN" sz="2800" b="1">
              <a:latin typeface="Times New Roman" panose="02020603050405020304" pitchFamily="18" charset="0"/>
              <a:cs typeface="Times New Roman" panose="02020603050405020304" pitchFamily="18" charset="0"/>
            </a:endParaRPr>
          </a:p>
        </p:txBody>
      </p:sp>
      <p:sp>
        <p:nvSpPr>
          <p:cNvPr id="17417" name="AutoShape 9" descr="5%"/>
          <p:cNvSpPr>
            <a:spLocks noChangeArrowheads="1"/>
          </p:cNvSpPr>
          <p:nvPr/>
        </p:nvSpPr>
        <p:spPr bwMode="auto">
          <a:xfrm>
            <a:off x="3551238" y="3783723"/>
            <a:ext cx="6438900" cy="1212819"/>
          </a:xfrm>
          <a:prstGeom prst="roundRect">
            <a:avLst>
              <a:gd name="adj" fmla="val 16667"/>
            </a:avLst>
          </a:prstGeom>
          <a:solidFill>
            <a:srgbClr val="FFFF00"/>
          </a:solidFill>
          <a:ln w="19050">
            <a:solidFill>
              <a:srgbClr val="CC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500"/>
              </a:spcAft>
            </a:pPr>
            <a:endParaRPr lang="vi-VN" altLang="en-US" sz="2400" b="1" smtClean="0">
              <a:latin typeface="Times New Roman" panose="02020603050405020304" pitchFamily="18" charset="0"/>
              <a:cs typeface="Times New Roman" panose="02020603050405020304" pitchFamily="18" charset="0"/>
            </a:endParaRPr>
          </a:p>
          <a:p>
            <a:pPr>
              <a:spcAft>
                <a:spcPts val="500"/>
              </a:spcAft>
            </a:pPr>
            <a:r>
              <a:rPr lang="en-US" altLang="en-US" sz="2800" b="1" smtClean="0">
                <a:latin typeface="Times New Roman" panose="02020603050405020304" pitchFamily="18" charset="0"/>
                <a:cs typeface="Times New Roman" panose="02020603050405020304" pitchFamily="18" charset="0"/>
              </a:rPr>
              <a:t>B.</a:t>
            </a:r>
            <a:r>
              <a:rPr lang="vi-VN" sz="2800" b="1">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Vì </a:t>
            </a:r>
            <a:r>
              <a:rPr lang="vi-VN" sz="2800" b="1">
                <a:latin typeface="Times New Roman" panose="02020603050405020304" pitchFamily="18" charset="0"/>
                <a:cs typeface="Times New Roman" panose="02020603050405020304" pitchFamily="18" charset="0"/>
              </a:rPr>
              <a:t>mẹ muốn Tú không ỷ lại vào bàn</a:t>
            </a:r>
          </a:p>
          <a:p>
            <a:r>
              <a:rPr lang="vi-VN" sz="2800" b="1">
                <a:latin typeface="Times New Roman" panose="02020603050405020304" pitchFamily="18" charset="0"/>
                <a:cs typeface="Times New Roman" panose="02020603050405020304" pitchFamily="18" charset="0"/>
              </a:rPr>
              <a:t> tay nhựa và chăm sóc ông chu đáo hơn.</a:t>
            </a:r>
          </a:p>
          <a:p>
            <a:pPr>
              <a:spcAft>
                <a:spcPts val="500"/>
              </a:spcAft>
            </a:pPr>
            <a:endParaRPr lang="vi-VN" sz="2800" b="1">
              <a:latin typeface="Times New Roman" panose="02020603050405020304" pitchFamily="18" charset="0"/>
              <a:cs typeface="Times New Roman" panose="02020603050405020304" pitchFamily="18" charset="0"/>
            </a:endParaRPr>
          </a:p>
        </p:txBody>
      </p:sp>
      <p:sp>
        <p:nvSpPr>
          <p:cNvPr id="17418" name="AutoShape 10" descr="5%"/>
          <p:cNvSpPr>
            <a:spLocks noChangeArrowheads="1"/>
          </p:cNvSpPr>
          <p:nvPr/>
        </p:nvSpPr>
        <p:spPr bwMode="auto">
          <a:xfrm>
            <a:off x="3551238" y="5090886"/>
            <a:ext cx="6438900" cy="1157514"/>
          </a:xfrm>
          <a:prstGeom prst="roundRect">
            <a:avLst>
              <a:gd name="adj" fmla="val 16667"/>
            </a:avLst>
          </a:prstGeom>
          <a:solidFill>
            <a:srgbClr val="FFFF00"/>
          </a:solidFill>
          <a:ln w="19050">
            <a:solidFill>
              <a:srgbClr val="CC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500"/>
              </a:spcAft>
            </a:pP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C</a:t>
            </a:r>
            <a:r>
              <a:rPr lang="en-US" altLang="en-US" sz="280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Vì ông buồn nên mẹ Tú cất bàn tay</a:t>
            </a:r>
          </a:p>
          <a:p>
            <a:r>
              <a:rPr lang="vi-VN" sz="2800" b="1">
                <a:latin typeface="Times New Roman" panose="02020603050405020304" pitchFamily="18" charset="0"/>
                <a:cs typeface="Times New Roman" panose="02020603050405020304" pitchFamily="18" charset="0"/>
              </a:rPr>
              <a:t> nhựa đi. </a:t>
            </a:r>
          </a:p>
        </p:txBody>
      </p:sp>
      <p:sp>
        <p:nvSpPr>
          <p:cNvPr id="17443" name="Oval 35"/>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0</a:t>
            </a:r>
          </a:p>
        </p:txBody>
      </p:sp>
      <p:sp>
        <p:nvSpPr>
          <p:cNvPr id="17444" name="Oval 36"/>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1</a:t>
            </a:r>
          </a:p>
        </p:txBody>
      </p:sp>
      <p:sp>
        <p:nvSpPr>
          <p:cNvPr id="17445" name="Oval 37"/>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2</a:t>
            </a:r>
          </a:p>
        </p:txBody>
      </p:sp>
      <p:sp>
        <p:nvSpPr>
          <p:cNvPr id="17446" name="Oval 38"/>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3</a:t>
            </a:r>
          </a:p>
        </p:txBody>
      </p:sp>
      <p:sp>
        <p:nvSpPr>
          <p:cNvPr id="17447" name="Oval 39"/>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4</a:t>
            </a:r>
          </a:p>
        </p:txBody>
      </p:sp>
      <p:sp>
        <p:nvSpPr>
          <p:cNvPr id="17448" name="Oval 40"/>
          <p:cNvSpPr>
            <a:spLocks noChangeArrowheads="1"/>
          </p:cNvSpPr>
          <p:nvPr/>
        </p:nvSpPr>
        <p:spPr bwMode="auto">
          <a:xfrm>
            <a:off x="1676400" y="304800"/>
            <a:ext cx="838200" cy="609600"/>
          </a:xfrm>
          <a:prstGeom prst="ellipse">
            <a:avLst/>
          </a:prstGeom>
          <a:gradFill rotWithShape="1">
            <a:gsLst>
              <a:gs pos="0">
                <a:schemeClr val="accent1"/>
              </a:gs>
              <a:gs pos="100000">
                <a:srgbClr val="0099FF"/>
              </a:gs>
            </a:gsLst>
            <a:lin ang="5400000" scaled="1"/>
          </a:gra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latin typeface="Times New Roman" panose="02020603050405020304" pitchFamily="18" charset="0"/>
                <a:cs typeface="Times New Roman" panose="02020603050405020304" pitchFamily="18" charset="0"/>
              </a:rPr>
              <a:t>5</a:t>
            </a:r>
          </a:p>
        </p:txBody>
      </p:sp>
      <p:sp>
        <p:nvSpPr>
          <p:cNvPr id="17449" name="Oval 41"/>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a:latin typeface="Arial" charset="0"/>
              </a:rPr>
              <a:t>6</a:t>
            </a:r>
          </a:p>
        </p:txBody>
      </p:sp>
      <p:sp>
        <p:nvSpPr>
          <p:cNvPr id="17450" name="Oval 42"/>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a:latin typeface="Arial" charset="0"/>
              </a:rPr>
              <a:t>7</a:t>
            </a:r>
          </a:p>
        </p:txBody>
      </p:sp>
      <p:sp>
        <p:nvSpPr>
          <p:cNvPr id="17451" name="Oval 43"/>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8</a:t>
            </a:r>
          </a:p>
        </p:txBody>
      </p:sp>
      <p:sp>
        <p:nvSpPr>
          <p:cNvPr id="17452" name="Oval 44"/>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9</a:t>
            </a:r>
          </a:p>
        </p:txBody>
      </p:sp>
      <p:sp>
        <p:nvSpPr>
          <p:cNvPr id="17453" name="Oval 45"/>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10</a:t>
            </a:r>
          </a:p>
        </p:txBody>
      </p:sp>
      <p:pic>
        <p:nvPicPr>
          <p:cNvPr id="20496" name="Picture 9" descr="!danc_c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276600"/>
            <a:ext cx="1981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AutoShape 6"/>
          <p:cNvSpPr>
            <a:spLocks noChangeArrowheads="1"/>
          </p:cNvSpPr>
          <p:nvPr/>
        </p:nvSpPr>
        <p:spPr bwMode="auto">
          <a:xfrm>
            <a:off x="2560638" y="304800"/>
            <a:ext cx="5262562" cy="2039257"/>
          </a:xfrm>
          <a:prstGeom prst="roundRect">
            <a:avLst>
              <a:gd name="adj" fmla="val 16667"/>
            </a:avLst>
          </a:prstGeom>
          <a:solidFill>
            <a:schemeClr val="bg1"/>
          </a:solidFill>
          <a:ln w="9525">
            <a:solidFill>
              <a:srgbClr val="0033CC"/>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500"/>
              </a:spcAft>
            </a:pPr>
            <a:r>
              <a:rPr lang="vi-VN" sz="2800" b="1">
                <a:latin typeface="Times New Roman" panose="02020603050405020304" pitchFamily="18" charset="0"/>
                <a:cs typeface="Times New Roman" panose="02020603050405020304" pitchFamily="18" charset="0"/>
              </a:rPr>
              <a:t>2. Tại sao mẹ lại cất bàn </a:t>
            </a:r>
            <a:r>
              <a:rPr lang="vi-VN" sz="2800" b="1" smtClean="0">
                <a:latin typeface="Times New Roman" panose="02020603050405020304" pitchFamily="18" charset="0"/>
                <a:cs typeface="Times New Roman" panose="02020603050405020304" pitchFamily="18" charset="0"/>
              </a:rPr>
              <a:t>bàn </a:t>
            </a:r>
            <a:r>
              <a:rPr lang="vi-VN" sz="2800" b="1" smtClean="0">
                <a:latin typeface="Times New Roman" panose="02020603050405020304" pitchFamily="18" charset="0"/>
                <a:cs typeface="Times New Roman" panose="02020603050405020304" pitchFamily="18" charset="0"/>
              </a:rPr>
              <a:t>tay</a:t>
            </a:r>
          </a:p>
          <a:p>
            <a:pPr>
              <a:spcAft>
                <a:spcPts val="500"/>
              </a:spcAft>
            </a:pPr>
            <a:r>
              <a:rPr lang="vi-VN" sz="2800" b="1" smtClean="0">
                <a:latin typeface="Times New Roman" panose="02020603050405020304" pitchFamily="18" charset="0"/>
                <a:cs typeface="Times New Roman" panose="02020603050405020304" pitchFamily="18" charset="0"/>
              </a:rPr>
              <a:t> nhựa đ</a:t>
            </a:r>
            <a:r>
              <a:rPr lang="en-US" sz="2800" b="1" smtClean="0">
                <a:latin typeface="Times New Roman" panose="02020603050405020304" pitchFamily="18" charset="0"/>
                <a:cs typeface="Times New Roman" panose="02020603050405020304" pitchFamily="18" charset="0"/>
              </a:rPr>
              <a:t>i</a:t>
            </a:r>
            <a:r>
              <a:rPr lang="vi-VN" sz="2800" b="1" smtClean="0">
                <a:latin typeface="Times New Roman" panose="02020603050405020304" pitchFamily="18" charset="0"/>
                <a:cs typeface="Times New Roman" panose="02020603050405020304" pitchFamily="18" charset="0"/>
              </a:rPr>
              <a:t>? Em hãy </a:t>
            </a:r>
            <a:r>
              <a:rPr lang="en-US" sz="2800" b="1" smtClean="0">
                <a:latin typeface="Times New Roman" panose="02020603050405020304" pitchFamily="18" charset="0"/>
                <a:cs typeface="Times New Roman" panose="02020603050405020304" pitchFamily="18" charset="0"/>
              </a:rPr>
              <a:t>chọn </a:t>
            </a:r>
            <a:r>
              <a:rPr lang="vi-VN" sz="2800" b="1" smtClean="0">
                <a:latin typeface="Times New Roman" panose="02020603050405020304" pitchFamily="18" charset="0"/>
                <a:cs typeface="Times New Roman" panose="02020603050405020304" pitchFamily="18" charset="0"/>
              </a:rPr>
              <a:t>ch</a:t>
            </a:r>
            <a:r>
              <a:rPr lang="en-US" sz="2800" b="1" smtClean="0">
                <a:latin typeface="Times New Roman" panose="02020603050405020304" pitchFamily="18" charset="0"/>
                <a:cs typeface="Times New Roman" panose="02020603050405020304" pitchFamily="18" charset="0"/>
              </a:rPr>
              <a:t>ữ</a:t>
            </a:r>
            <a:r>
              <a:rPr lang="vi-VN" sz="2800" b="1" smtClean="0">
                <a:latin typeface="Times New Roman" panose="02020603050405020304" pitchFamily="18" charset="0"/>
                <a:cs typeface="Times New Roman" panose="02020603050405020304" pitchFamily="18" charset="0"/>
              </a:rPr>
              <a:t> cái </a:t>
            </a:r>
            <a:endParaRPr lang="en-US" sz="2800" b="1" smtClean="0">
              <a:latin typeface="Times New Roman" panose="02020603050405020304" pitchFamily="18" charset="0"/>
              <a:cs typeface="Times New Roman" panose="02020603050405020304" pitchFamily="18" charset="0"/>
            </a:endParaRPr>
          </a:p>
          <a:p>
            <a:pPr>
              <a:spcAft>
                <a:spcPts val="500"/>
              </a:spcAft>
            </a:pPr>
            <a:r>
              <a:rPr lang="vi-VN" sz="2800" b="1" smtClean="0">
                <a:latin typeface="Times New Roman" panose="02020603050405020304" pitchFamily="18" charset="0"/>
                <a:cs typeface="Times New Roman" panose="02020603050405020304" pitchFamily="18" charset="0"/>
              </a:rPr>
              <a:t>trước ý mà em</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cho </a:t>
            </a:r>
            <a:r>
              <a:rPr lang="vi-VN" sz="2800" b="1" smtClean="0">
                <a:latin typeface="Times New Roman" panose="02020603050405020304" pitchFamily="18" charset="0"/>
                <a:cs typeface="Times New Roman" panose="02020603050405020304" pitchFamily="18" charset="0"/>
              </a:rPr>
              <a:t>là </a:t>
            </a:r>
            <a:r>
              <a:rPr lang="vi-VN" sz="2800" b="1">
                <a:latin typeface="Times New Roman" panose="02020603050405020304" pitchFamily="18" charset="0"/>
                <a:cs typeface="Times New Roman" panose="02020603050405020304" pitchFamily="18" charset="0"/>
              </a:rPr>
              <a:t>đúng: </a:t>
            </a:r>
          </a:p>
        </p:txBody>
      </p:sp>
      <p:pic>
        <p:nvPicPr>
          <p:cNvPr id="20498" name="Picture 7" descr="3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087710" y="0"/>
            <a:ext cx="258029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4" descr="CMISC104">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20200" y="56388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8154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4500"/>
                                  </p:stCondLst>
                                  <p:childTnLst>
                                    <p:set>
                                      <p:cBhvr>
                                        <p:cTn id="6" dur="1" fill="hold">
                                          <p:stCondLst>
                                            <p:cond delay="0"/>
                                          </p:stCondLst>
                                        </p:cTn>
                                        <p:tgtEl>
                                          <p:spTgt spid="17416"/>
                                        </p:tgtEl>
                                        <p:attrNameLst>
                                          <p:attrName>style.visibility</p:attrName>
                                        </p:attrNameLst>
                                      </p:cBhvr>
                                      <p:to>
                                        <p:strVal val="visible"/>
                                      </p:to>
                                    </p:set>
                                    <p:anim calcmode="lin" valueType="num">
                                      <p:cBhvr additive="base">
                                        <p:cTn id="7" dur="500" fill="hold"/>
                                        <p:tgtEl>
                                          <p:spTgt spid="17416"/>
                                        </p:tgtEl>
                                        <p:attrNameLst>
                                          <p:attrName>ppt_x</p:attrName>
                                        </p:attrNameLst>
                                      </p:cBhvr>
                                      <p:tavLst>
                                        <p:tav tm="0">
                                          <p:val>
                                            <p:strVal val="1+#ppt_w/2"/>
                                          </p:val>
                                        </p:tav>
                                        <p:tav tm="100000">
                                          <p:val>
                                            <p:strVal val="#ppt_x"/>
                                          </p:val>
                                        </p:tav>
                                      </p:tavLst>
                                    </p:anim>
                                    <p:anim calcmode="lin" valueType="num">
                                      <p:cBhvr additive="base">
                                        <p:cTn id="8" dur="500" fill="hold"/>
                                        <p:tgtEl>
                                          <p:spTgt spid="174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par>
                          <p:cTn id="9" fill="hold" nodeType="afterGroup">
                            <p:stCondLst>
                              <p:cond delay="5000"/>
                            </p:stCondLst>
                            <p:childTnLst>
                              <p:par>
                                <p:cTn id="10" presetID="2" presetClass="entr" presetSubtype="2" fill="hold" grpId="0" nodeType="afterEffect">
                                  <p:stCondLst>
                                    <p:cond delay="3000"/>
                                  </p:stCondLst>
                                  <p:childTnLst>
                                    <p:set>
                                      <p:cBhvr>
                                        <p:cTn id="11" dur="1" fill="hold">
                                          <p:stCondLst>
                                            <p:cond delay="0"/>
                                          </p:stCondLst>
                                        </p:cTn>
                                        <p:tgtEl>
                                          <p:spTgt spid="17417"/>
                                        </p:tgtEl>
                                        <p:attrNameLst>
                                          <p:attrName>style.visibility</p:attrName>
                                        </p:attrNameLst>
                                      </p:cBhvr>
                                      <p:to>
                                        <p:strVal val="visible"/>
                                      </p:to>
                                    </p:set>
                                    <p:anim calcmode="lin" valueType="num">
                                      <p:cBhvr additive="base">
                                        <p:cTn id="12" dur="500" fill="hold"/>
                                        <p:tgtEl>
                                          <p:spTgt spid="17417"/>
                                        </p:tgtEl>
                                        <p:attrNameLst>
                                          <p:attrName>ppt_x</p:attrName>
                                        </p:attrNameLst>
                                      </p:cBhvr>
                                      <p:tavLst>
                                        <p:tav tm="0">
                                          <p:val>
                                            <p:strVal val="1+#ppt_w/2"/>
                                          </p:val>
                                        </p:tav>
                                        <p:tav tm="100000">
                                          <p:val>
                                            <p:strVal val="#ppt_x"/>
                                          </p:val>
                                        </p:tav>
                                      </p:tavLst>
                                    </p:anim>
                                    <p:anim calcmode="lin" valueType="num">
                                      <p:cBhvr additive="base">
                                        <p:cTn id="13" dur="500" fill="hold"/>
                                        <p:tgtEl>
                                          <p:spTgt spid="174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push.wav"/>
                                        </p:tgtEl>
                                      </p:cMediaNode>
                                    </p:audio>
                                  </p:subTnLst>
                                </p:cTn>
                              </p:par>
                            </p:childTnLst>
                          </p:cTn>
                        </p:par>
                        <p:par>
                          <p:cTn id="14" fill="hold" nodeType="afterGroup">
                            <p:stCondLst>
                              <p:cond delay="8500"/>
                            </p:stCondLst>
                            <p:childTnLst>
                              <p:par>
                                <p:cTn id="15" presetID="2" presetClass="entr" presetSubtype="2" fill="hold" grpId="0" nodeType="afterEffect">
                                  <p:stCondLst>
                                    <p:cond delay="3000"/>
                                  </p:stCondLst>
                                  <p:childTnLst>
                                    <p:set>
                                      <p:cBhvr>
                                        <p:cTn id="16" dur="1" fill="hold">
                                          <p:stCondLst>
                                            <p:cond delay="0"/>
                                          </p:stCondLst>
                                        </p:cTn>
                                        <p:tgtEl>
                                          <p:spTgt spid="17418"/>
                                        </p:tgtEl>
                                        <p:attrNameLst>
                                          <p:attrName>style.visibility</p:attrName>
                                        </p:attrNameLst>
                                      </p:cBhvr>
                                      <p:to>
                                        <p:strVal val="visible"/>
                                      </p:to>
                                    </p:set>
                                    <p:anim calcmode="lin" valueType="num">
                                      <p:cBhvr additive="base">
                                        <p:cTn id="17" dur="500" fill="hold"/>
                                        <p:tgtEl>
                                          <p:spTgt spid="17418"/>
                                        </p:tgtEl>
                                        <p:attrNameLst>
                                          <p:attrName>ppt_x</p:attrName>
                                        </p:attrNameLst>
                                      </p:cBhvr>
                                      <p:tavLst>
                                        <p:tav tm="0">
                                          <p:val>
                                            <p:strVal val="1+#ppt_w/2"/>
                                          </p:val>
                                        </p:tav>
                                        <p:tav tm="100000">
                                          <p:val>
                                            <p:strVal val="#ppt_x"/>
                                          </p:val>
                                        </p:tav>
                                      </p:tavLst>
                                    </p:anim>
                                    <p:anim calcmode="lin" valueType="num">
                                      <p:cBhvr additive="base">
                                        <p:cTn id="18" dur="500" fill="hold"/>
                                        <p:tgtEl>
                                          <p:spTgt spid="174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pus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7443"/>
                                        </p:tgtEl>
                                        <p:attrNameLst>
                                          <p:attrName>style.visibility</p:attrName>
                                        </p:attrNameLst>
                                      </p:cBhvr>
                                      <p:to>
                                        <p:strVal val="visible"/>
                                      </p:to>
                                    </p:set>
                                    <p:animEffect transition="in" filter="slide(fromBottom)">
                                      <p:cBhvr>
                                        <p:cTn id="23" dur="500"/>
                                        <p:tgtEl>
                                          <p:spTgt spid="17443"/>
                                        </p:tgtEl>
                                      </p:cBhvr>
                                    </p:animEffect>
                                  </p:childTnLst>
                                </p:cTn>
                              </p:par>
                              <p:par>
                                <p:cTn id="24" presetID="12" presetClass="entr" presetSubtype="4" fill="hold" nodeType="withEffect">
                                  <p:stCondLst>
                                    <p:cond delay="0"/>
                                  </p:stCondLst>
                                  <p:childTnLst>
                                    <p:set>
                                      <p:cBhvr>
                                        <p:cTn id="25" dur="1" fill="hold">
                                          <p:stCondLst>
                                            <p:cond delay="0"/>
                                          </p:stCondLst>
                                        </p:cTn>
                                        <p:tgtEl>
                                          <p:spTgt spid="17444"/>
                                        </p:tgtEl>
                                        <p:attrNameLst>
                                          <p:attrName>style.visibility</p:attrName>
                                        </p:attrNameLst>
                                      </p:cBhvr>
                                      <p:to>
                                        <p:strVal val="visible"/>
                                      </p:to>
                                    </p:set>
                                    <p:animEffect transition="in" filter="slide(fromBottom)">
                                      <p:cBhvr>
                                        <p:cTn id="26" dur="500"/>
                                        <p:tgtEl>
                                          <p:spTgt spid="17444"/>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7445"/>
                                        </p:tgtEl>
                                        <p:attrNameLst>
                                          <p:attrName>style.visibility</p:attrName>
                                        </p:attrNameLst>
                                      </p:cBhvr>
                                      <p:to>
                                        <p:strVal val="visible"/>
                                      </p:to>
                                    </p:set>
                                    <p:animEffect transition="in" filter="slide(fromBottom)">
                                      <p:cBhvr>
                                        <p:cTn id="29" dur="500"/>
                                        <p:tgtEl>
                                          <p:spTgt spid="17445"/>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7446"/>
                                        </p:tgtEl>
                                        <p:attrNameLst>
                                          <p:attrName>style.visibility</p:attrName>
                                        </p:attrNameLst>
                                      </p:cBhvr>
                                      <p:to>
                                        <p:strVal val="visible"/>
                                      </p:to>
                                    </p:set>
                                    <p:animEffect transition="in" filter="slide(fromBottom)">
                                      <p:cBhvr>
                                        <p:cTn id="32" dur="500"/>
                                        <p:tgtEl>
                                          <p:spTgt spid="17446"/>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7447"/>
                                        </p:tgtEl>
                                        <p:attrNameLst>
                                          <p:attrName>style.visibility</p:attrName>
                                        </p:attrNameLst>
                                      </p:cBhvr>
                                      <p:to>
                                        <p:strVal val="visible"/>
                                      </p:to>
                                    </p:set>
                                    <p:animEffect transition="in" filter="slide(fromBottom)">
                                      <p:cBhvr>
                                        <p:cTn id="35" dur="500"/>
                                        <p:tgtEl>
                                          <p:spTgt spid="17447"/>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7448"/>
                                        </p:tgtEl>
                                        <p:attrNameLst>
                                          <p:attrName>style.visibility</p:attrName>
                                        </p:attrNameLst>
                                      </p:cBhvr>
                                      <p:to>
                                        <p:strVal val="visible"/>
                                      </p:to>
                                    </p:set>
                                    <p:animEffect transition="in" filter="slide(fromBottom)">
                                      <p:cBhvr>
                                        <p:cTn id="38" dur="500"/>
                                        <p:tgtEl>
                                          <p:spTgt spid="17448"/>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7449"/>
                                        </p:tgtEl>
                                        <p:attrNameLst>
                                          <p:attrName>style.visibility</p:attrName>
                                        </p:attrNameLst>
                                      </p:cBhvr>
                                      <p:to>
                                        <p:strVal val="visible"/>
                                      </p:to>
                                    </p:set>
                                    <p:animEffect transition="in" filter="slide(fromBottom)">
                                      <p:cBhvr>
                                        <p:cTn id="41" dur="500"/>
                                        <p:tgtEl>
                                          <p:spTgt spid="17449"/>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17450"/>
                                        </p:tgtEl>
                                        <p:attrNameLst>
                                          <p:attrName>style.visibility</p:attrName>
                                        </p:attrNameLst>
                                      </p:cBhvr>
                                      <p:to>
                                        <p:strVal val="visible"/>
                                      </p:to>
                                    </p:set>
                                    <p:animEffect transition="in" filter="slide(fromBottom)">
                                      <p:cBhvr>
                                        <p:cTn id="44" dur="500"/>
                                        <p:tgtEl>
                                          <p:spTgt spid="17450"/>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7451"/>
                                        </p:tgtEl>
                                        <p:attrNameLst>
                                          <p:attrName>style.visibility</p:attrName>
                                        </p:attrNameLst>
                                      </p:cBhvr>
                                      <p:to>
                                        <p:strVal val="visible"/>
                                      </p:to>
                                    </p:set>
                                    <p:animEffect transition="in" filter="slide(fromBottom)">
                                      <p:cBhvr>
                                        <p:cTn id="47" dur="500"/>
                                        <p:tgtEl>
                                          <p:spTgt spid="17451"/>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17452"/>
                                        </p:tgtEl>
                                        <p:attrNameLst>
                                          <p:attrName>style.visibility</p:attrName>
                                        </p:attrNameLst>
                                      </p:cBhvr>
                                      <p:to>
                                        <p:strVal val="visible"/>
                                      </p:to>
                                    </p:set>
                                    <p:animEffect transition="in" filter="slide(fromBottom)">
                                      <p:cBhvr>
                                        <p:cTn id="50" dur="500"/>
                                        <p:tgtEl>
                                          <p:spTgt spid="17452"/>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7453"/>
                                        </p:tgtEl>
                                        <p:attrNameLst>
                                          <p:attrName>style.visibility</p:attrName>
                                        </p:attrNameLst>
                                      </p:cBhvr>
                                      <p:to>
                                        <p:strVal val="visible"/>
                                      </p:to>
                                    </p:set>
                                    <p:animEffect transition="in" filter="slide(fromBottom)">
                                      <p:cBhvr>
                                        <p:cTn id="53" dur="500"/>
                                        <p:tgtEl>
                                          <p:spTgt spid="1745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7453"/>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hammer.wav"/>
                                        </p:tgtEl>
                                      </p:cMediaNode>
                                    </p:audio>
                                  </p:subTnLst>
                                </p:cTn>
                              </p:par>
                            </p:childTnLst>
                          </p:cTn>
                        </p:par>
                        <p:par>
                          <p:cTn id="58" fill="hold" nodeType="afterGroup">
                            <p:stCondLst>
                              <p:cond delay="0"/>
                            </p:stCondLst>
                            <p:childTnLst>
                              <p:par>
                                <p:cTn id="59" presetID="1" presetClass="exit" presetSubtype="0" fill="hold" grpId="1" nodeType="afterEffect">
                                  <p:stCondLst>
                                    <p:cond delay="1000"/>
                                  </p:stCondLst>
                                  <p:childTnLst>
                                    <p:set>
                                      <p:cBhvr>
                                        <p:cTn id="60" dur="1" fill="hold">
                                          <p:stCondLst>
                                            <p:cond delay="0"/>
                                          </p:stCondLst>
                                        </p:cTn>
                                        <p:tgtEl>
                                          <p:spTgt spid="1745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hammer.wav"/>
                                        </p:tgtEl>
                                      </p:cMediaNode>
                                    </p:audio>
                                  </p:subTnLst>
                                </p:cTn>
                              </p:par>
                            </p:childTnLst>
                          </p:cTn>
                        </p:par>
                        <p:par>
                          <p:cTn id="61" fill="hold" nodeType="afterGroup">
                            <p:stCondLst>
                              <p:cond delay="1000"/>
                            </p:stCondLst>
                            <p:childTnLst>
                              <p:par>
                                <p:cTn id="62" presetID="1" presetClass="exit" presetSubtype="0" fill="hold" grpId="1" nodeType="afterEffect">
                                  <p:stCondLst>
                                    <p:cond delay="1000"/>
                                  </p:stCondLst>
                                  <p:childTnLst>
                                    <p:set>
                                      <p:cBhvr>
                                        <p:cTn id="63" dur="1" fill="hold">
                                          <p:stCondLst>
                                            <p:cond delay="0"/>
                                          </p:stCondLst>
                                        </p:cTn>
                                        <p:tgtEl>
                                          <p:spTgt spid="17451"/>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hammer.wav"/>
                                        </p:tgtEl>
                                      </p:cMediaNode>
                                    </p:audio>
                                  </p:subTnLst>
                                </p:cTn>
                              </p:par>
                            </p:childTnLst>
                          </p:cTn>
                        </p:par>
                        <p:par>
                          <p:cTn id="64" fill="hold" nodeType="afterGroup">
                            <p:stCondLst>
                              <p:cond delay="2000"/>
                            </p:stCondLst>
                            <p:childTnLst>
                              <p:par>
                                <p:cTn id="65" presetID="1" presetClass="exit" presetSubtype="0" fill="hold" grpId="1" nodeType="afterEffect">
                                  <p:stCondLst>
                                    <p:cond delay="1000"/>
                                  </p:stCondLst>
                                  <p:childTnLst>
                                    <p:set>
                                      <p:cBhvr>
                                        <p:cTn id="66" dur="1" fill="hold">
                                          <p:stCondLst>
                                            <p:cond delay="0"/>
                                          </p:stCondLst>
                                        </p:cTn>
                                        <p:tgtEl>
                                          <p:spTgt spid="17450"/>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hammer.wav"/>
                                        </p:tgtEl>
                                      </p:cMediaNode>
                                    </p:audio>
                                  </p:subTnLst>
                                </p:cTn>
                              </p:par>
                            </p:childTnLst>
                          </p:cTn>
                        </p:par>
                        <p:par>
                          <p:cTn id="67" fill="hold" nodeType="afterGroup">
                            <p:stCondLst>
                              <p:cond delay="3000"/>
                            </p:stCondLst>
                            <p:childTnLst>
                              <p:par>
                                <p:cTn id="68" presetID="1" presetClass="exit" presetSubtype="0" fill="hold" grpId="1" nodeType="afterEffect">
                                  <p:stCondLst>
                                    <p:cond delay="1000"/>
                                  </p:stCondLst>
                                  <p:childTnLst>
                                    <p:set>
                                      <p:cBhvr>
                                        <p:cTn id="69" dur="1" fill="hold">
                                          <p:stCondLst>
                                            <p:cond delay="0"/>
                                          </p:stCondLst>
                                        </p:cTn>
                                        <p:tgtEl>
                                          <p:spTgt spid="17449"/>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hammer.wav"/>
                                        </p:tgtEl>
                                      </p:cMediaNode>
                                    </p:audio>
                                  </p:subTnLst>
                                </p:cTn>
                              </p:par>
                            </p:childTnLst>
                          </p:cTn>
                        </p:par>
                        <p:par>
                          <p:cTn id="70" fill="hold" nodeType="afterGroup">
                            <p:stCondLst>
                              <p:cond delay="4000"/>
                            </p:stCondLst>
                            <p:childTnLst>
                              <p:par>
                                <p:cTn id="71" presetID="1" presetClass="exit" presetSubtype="0" fill="hold" grpId="1" nodeType="afterEffect">
                                  <p:stCondLst>
                                    <p:cond delay="1000"/>
                                  </p:stCondLst>
                                  <p:childTnLst>
                                    <p:set>
                                      <p:cBhvr>
                                        <p:cTn id="72" dur="1" fill="hold">
                                          <p:stCondLst>
                                            <p:cond delay="0"/>
                                          </p:stCondLst>
                                        </p:cTn>
                                        <p:tgtEl>
                                          <p:spTgt spid="17448"/>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hammer.wav"/>
                                        </p:tgtEl>
                                      </p:cMediaNode>
                                    </p:audio>
                                  </p:subTnLst>
                                </p:cTn>
                              </p:par>
                            </p:childTnLst>
                          </p:cTn>
                        </p:par>
                        <p:par>
                          <p:cTn id="73" fill="hold" nodeType="afterGroup">
                            <p:stCondLst>
                              <p:cond delay="5000"/>
                            </p:stCondLst>
                            <p:childTnLst>
                              <p:par>
                                <p:cTn id="74" presetID="1" presetClass="exit" presetSubtype="0" fill="hold" grpId="1" nodeType="afterEffect">
                                  <p:stCondLst>
                                    <p:cond delay="1000"/>
                                  </p:stCondLst>
                                  <p:childTnLst>
                                    <p:set>
                                      <p:cBhvr>
                                        <p:cTn id="75" dur="1" fill="hold">
                                          <p:stCondLst>
                                            <p:cond delay="0"/>
                                          </p:stCondLst>
                                        </p:cTn>
                                        <p:tgtEl>
                                          <p:spTgt spid="17447"/>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hammer.wav"/>
                                        </p:tgtEl>
                                      </p:cMediaNode>
                                    </p:audio>
                                  </p:subTnLst>
                                </p:cTn>
                              </p:par>
                            </p:childTnLst>
                          </p:cTn>
                        </p:par>
                        <p:par>
                          <p:cTn id="76" fill="hold" nodeType="afterGroup">
                            <p:stCondLst>
                              <p:cond delay="6000"/>
                            </p:stCondLst>
                            <p:childTnLst>
                              <p:par>
                                <p:cTn id="77" presetID="1" presetClass="exit" presetSubtype="0" fill="hold" grpId="1" nodeType="afterEffect">
                                  <p:stCondLst>
                                    <p:cond delay="1000"/>
                                  </p:stCondLst>
                                  <p:childTnLst>
                                    <p:set>
                                      <p:cBhvr>
                                        <p:cTn id="78" dur="1" fill="hold">
                                          <p:stCondLst>
                                            <p:cond delay="0"/>
                                          </p:stCondLst>
                                        </p:cTn>
                                        <p:tgtEl>
                                          <p:spTgt spid="1744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hammer.wav"/>
                                        </p:tgtEl>
                                      </p:cMediaNode>
                                    </p:audio>
                                  </p:subTnLst>
                                </p:cTn>
                              </p:par>
                            </p:childTnLst>
                          </p:cTn>
                        </p:par>
                        <p:par>
                          <p:cTn id="79" fill="hold" nodeType="afterGroup">
                            <p:stCondLst>
                              <p:cond delay="7000"/>
                            </p:stCondLst>
                            <p:childTnLst>
                              <p:par>
                                <p:cTn id="80" presetID="1" presetClass="exit" presetSubtype="0" fill="hold" grpId="1" nodeType="afterEffect">
                                  <p:stCondLst>
                                    <p:cond delay="1000"/>
                                  </p:stCondLst>
                                  <p:childTnLst>
                                    <p:set>
                                      <p:cBhvr>
                                        <p:cTn id="81" dur="1" fill="hold">
                                          <p:stCondLst>
                                            <p:cond delay="0"/>
                                          </p:stCondLst>
                                        </p:cTn>
                                        <p:tgtEl>
                                          <p:spTgt spid="17445"/>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3" name="hammer.wav"/>
                                        </p:tgtEl>
                                      </p:cMediaNode>
                                    </p:audio>
                                  </p:subTnLst>
                                </p:cTn>
                              </p:par>
                            </p:childTnLst>
                          </p:cTn>
                        </p:par>
                        <p:par>
                          <p:cTn id="82" fill="hold" nodeType="afterGroup">
                            <p:stCondLst>
                              <p:cond delay="8000"/>
                            </p:stCondLst>
                            <p:childTnLst>
                              <p:par>
                                <p:cTn id="83" presetID="1" presetClass="exit" presetSubtype="0" fill="hold" grpId="0" nodeType="afterEffect">
                                  <p:stCondLst>
                                    <p:cond delay="1000"/>
                                  </p:stCondLst>
                                  <p:childTnLst>
                                    <p:set>
                                      <p:cBhvr>
                                        <p:cTn id="84" dur="1" fill="hold">
                                          <p:stCondLst>
                                            <p:cond delay="0"/>
                                          </p:stCondLst>
                                        </p:cTn>
                                        <p:tgtEl>
                                          <p:spTgt spid="17444"/>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hammer.wav"/>
                                        </p:tgtEl>
                                      </p:cMediaNode>
                                    </p:audio>
                                  </p:subTnLst>
                                </p:cTn>
                              </p:par>
                            </p:childTnLst>
                          </p:cTn>
                        </p:par>
                        <p:par>
                          <p:cTn id="85" fill="hold" nodeType="afterGroup">
                            <p:stCondLst>
                              <p:cond delay="9000"/>
                            </p:stCondLst>
                            <p:childTnLst>
                              <p:par>
                                <p:cTn id="86" presetID="1" presetClass="exit" presetSubtype="0" fill="hold" nodeType="afterEffect">
                                  <p:stCondLst>
                                    <p:cond delay="1000"/>
                                  </p:stCondLst>
                                  <p:childTnLst>
                                    <p:set>
                                      <p:cBhvr>
                                        <p:cTn id="87" dur="1" fill="hold">
                                          <p:stCondLst>
                                            <p:cond delay="0"/>
                                          </p:stCondLst>
                                        </p:cTn>
                                        <p:tgtEl>
                                          <p:spTgt spid="17443"/>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4" name="bomb.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mph" presetSubtype="2" fill="hold" nodeType="clickEffect">
                                  <p:stCondLst>
                                    <p:cond delay="0"/>
                                  </p:stCondLst>
                                  <p:childTnLst>
                                    <p:animClr clrSpc="rgb" dir="cw">
                                      <p:cBhvr>
                                        <p:cTn id="91" dur="2000" fill="hold"/>
                                        <p:tgtEl>
                                          <p:spTgt spid="17417"/>
                                        </p:tgtEl>
                                        <p:attrNameLst>
                                          <p:attrName>fillcolor</p:attrName>
                                        </p:attrNameLst>
                                      </p:cBhvr>
                                      <p:to>
                                        <a:srgbClr val="FF0000"/>
                                      </p:to>
                                    </p:animClr>
                                    <p:set>
                                      <p:cBhvr>
                                        <p:cTn id="92" dur="2000" fill="hold"/>
                                        <p:tgtEl>
                                          <p:spTgt spid="17417"/>
                                        </p:tgtEl>
                                        <p:attrNameLst>
                                          <p:attrName>fill.type</p:attrName>
                                        </p:attrNameLst>
                                      </p:cBhvr>
                                      <p:to>
                                        <p:strVal val="solid"/>
                                      </p:to>
                                    </p:set>
                                    <p:set>
                                      <p:cBhvr>
                                        <p:cTn id="93" dur="2000" fill="hold"/>
                                        <p:tgtEl>
                                          <p:spTgt spid="17417"/>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nimBg="1"/>
      <p:bldP spid="17417" grpId="0" animBg="1"/>
      <p:bldP spid="17418" grpId="0" animBg="1"/>
      <p:bldP spid="17443" grpId="0" animBg="1"/>
      <p:bldP spid="17444" grpId="0" animBg="1"/>
      <p:bldP spid="17445" grpId="0" animBg="1"/>
      <p:bldP spid="17445" grpId="1" animBg="1"/>
      <p:bldP spid="17446" grpId="0" animBg="1"/>
      <p:bldP spid="17446" grpId="1" animBg="1"/>
      <p:bldP spid="17447" grpId="0" animBg="1"/>
      <p:bldP spid="17447" grpId="1" animBg="1"/>
      <p:bldP spid="17448" grpId="0" animBg="1"/>
      <p:bldP spid="17448" grpId="1" animBg="1"/>
      <p:bldP spid="17449" grpId="0" animBg="1"/>
      <p:bldP spid="17449" grpId="1" animBg="1"/>
      <p:bldP spid="17450" grpId="0" animBg="1"/>
      <p:bldP spid="17450" grpId="1" animBg="1"/>
      <p:bldP spid="17451" grpId="0" animBg="1"/>
      <p:bldP spid="17451" grpId="1" animBg="1"/>
      <p:bldP spid="17452" grpId="0" animBg="1"/>
      <p:bldP spid="17452" grpId="1" animBg="1"/>
      <p:bldP spid="17453" grpId="0" animBg="1"/>
      <p:bldP spid="1745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AutoShape 8" descr="5%"/>
          <p:cNvSpPr>
            <a:spLocks noChangeArrowheads="1"/>
          </p:cNvSpPr>
          <p:nvPr/>
        </p:nvSpPr>
        <p:spPr bwMode="auto">
          <a:xfrm>
            <a:off x="3551238" y="2323165"/>
            <a:ext cx="6430962" cy="1250978"/>
          </a:xfrm>
          <a:prstGeom prst="roundRect">
            <a:avLst>
              <a:gd name="adj" fmla="val 16667"/>
            </a:avLst>
          </a:prstGeom>
          <a:solidFill>
            <a:srgbClr val="FFFF00"/>
          </a:solidFill>
          <a:ln w="19050">
            <a:solidFill>
              <a:srgbClr val="CC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sz="2800" b="1" smtClean="0">
              <a:latin typeface="Times New Roman" panose="02020603050405020304" pitchFamily="18" charset="0"/>
              <a:cs typeface="Times New Roman" panose="02020603050405020304" pitchFamily="18" charset="0"/>
            </a:endParaRPr>
          </a:p>
          <a:p>
            <a:pPr marL="342900" indent="-342900">
              <a:spcAft>
                <a:spcPts val="500"/>
              </a:spcAft>
              <a:buAutoNum type="alphaUcPeriod"/>
            </a:pPr>
            <a:r>
              <a:rPr lang="vi-VN" sz="2000" b="1" smtClean="0">
                <a:latin typeface="Times New Roman" panose="02020603050405020304" pitchFamily="18" charset="0"/>
                <a:cs typeface="Times New Roman" panose="02020603050405020304" pitchFamily="18" charset="0"/>
              </a:rPr>
              <a:t>. Tú </a:t>
            </a:r>
            <a:r>
              <a:rPr lang="vi-VN" sz="2000" b="1">
                <a:latin typeface="Times New Roman" panose="02020603050405020304" pitchFamily="18" charset="0"/>
                <a:cs typeface="Times New Roman" panose="02020603050405020304" pitchFamily="18" charset="0"/>
              </a:rPr>
              <a:t>đã ân hận vì mình đã nói </a:t>
            </a:r>
            <a:r>
              <a:rPr lang="vi-VN" sz="2000" b="1" smtClean="0">
                <a:latin typeface="Times New Roman" panose="02020603050405020304" pitchFamily="18" charset="0"/>
                <a:cs typeface="Times New Roman" panose="02020603050405020304" pitchFamily="18" charset="0"/>
              </a:rPr>
              <a:t>điều </a:t>
            </a:r>
            <a:r>
              <a:rPr lang="vi-VN" sz="2000" b="1">
                <a:latin typeface="Times New Roman" panose="02020603050405020304" pitchFamily="18" charset="0"/>
                <a:cs typeface="Times New Roman" panose="02020603050405020304" pitchFamily="18" charset="0"/>
              </a:rPr>
              <a:t>dại </a:t>
            </a:r>
            <a:endParaRPr lang="vi-VN" sz="2000" b="1" smtClean="0">
              <a:latin typeface="Times New Roman" panose="02020603050405020304" pitchFamily="18" charset="0"/>
              <a:cs typeface="Times New Roman" panose="02020603050405020304" pitchFamily="18" charset="0"/>
            </a:endParaRPr>
          </a:p>
          <a:p>
            <a:pPr>
              <a:spcAft>
                <a:spcPts val="500"/>
              </a:spcAft>
            </a:pPr>
            <a:r>
              <a:rPr lang="vi-VN" sz="2000" b="1" smtClean="0">
                <a:latin typeface="Times New Roman" panose="02020603050405020304" pitchFamily="18" charset="0"/>
                <a:cs typeface="Times New Roman" panose="02020603050405020304" pitchFamily="18" charset="0"/>
              </a:rPr>
              <a:t>dột </a:t>
            </a:r>
            <a:r>
              <a:rPr lang="vi-VN" sz="2000" b="1">
                <a:latin typeface="Times New Roman" panose="02020603050405020304" pitchFamily="18" charset="0"/>
                <a:cs typeface="Times New Roman" panose="02020603050405020304" pitchFamily="18" charset="0"/>
              </a:rPr>
              <a:t>Với ông. </a:t>
            </a:r>
          </a:p>
          <a:p>
            <a:endParaRPr lang="vi-VN" sz="2800" b="1">
              <a:latin typeface="Times New Roman" panose="02020603050405020304" pitchFamily="18" charset="0"/>
              <a:cs typeface="Times New Roman" panose="02020603050405020304" pitchFamily="18" charset="0"/>
            </a:endParaRPr>
          </a:p>
        </p:txBody>
      </p:sp>
      <p:sp>
        <p:nvSpPr>
          <p:cNvPr id="17417" name="AutoShape 9" descr="5%"/>
          <p:cNvSpPr>
            <a:spLocks noChangeArrowheads="1"/>
          </p:cNvSpPr>
          <p:nvPr/>
        </p:nvSpPr>
        <p:spPr bwMode="auto">
          <a:xfrm>
            <a:off x="3551238" y="3737370"/>
            <a:ext cx="6438900" cy="697563"/>
          </a:xfrm>
          <a:prstGeom prst="roundRect">
            <a:avLst>
              <a:gd name="adj" fmla="val 16667"/>
            </a:avLst>
          </a:prstGeom>
          <a:solidFill>
            <a:srgbClr val="FFFF00"/>
          </a:solidFill>
          <a:ln w="19050">
            <a:solidFill>
              <a:srgbClr val="CC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500"/>
              </a:spcAft>
            </a:pPr>
            <a:endParaRPr lang="vi-VN" altLang="en-US" sz="2000" b="1" smtClean="0">
              <a:latin typeface="Times New Roman" panose="02020603050405020304" pitchFamily="18" charset="0"/>
              <a:cs typeface="Times New Roman" panose="02020603050405020304" pitchFamily="18" charset="0"/>
            </a:endParaRPr>
          </a:p>
          <a:p>
            <a:pPr>
              <a:spcAft>
                <a:spcPts val="500"/>
              </a:spcAft>
            </a:pPr>
            <a:r>
              <a:rPr lang="en-US" altLang="en-US" sz="2000" b="1" smtClean="0">
                <a:latin typeface="Times New Roman" panose="02020603050405020304" pitchFamily="18" charset="0"/>
                <a:cs typeface="Times New Roman" panose="02020603050405020304" pitchFamily="18" charset="0"/>
              </a:rPr>
              <a:t>B.</a:t>
            </a:r>
            <a:r>
              <a:rPr lang="vi-VN" sz="2000" b="1" smtClean="0">
                <a:latin typeface="Times New Roman" panose="02020603050405020304" pitchFamily="18" charset="0"/>
                <a:cs typeface="Times New Roman" panose="02020603050405020304" pitchFamily="18" charset="0"/>
              </a:rPr>
              <a:t> </a:t>
            </a:r>
            <a:r>
              <a:rPr lang="vi-VN" sz="2000" b="1">
                <a:latin typeface="Times New Roman" panose="02020603050405020304" pitchFamily="18" charset="0"/>
                <a:cs typeface="Times New Roman" panose="02020603050405020304" pitchFamily="18" charset="0"/>
              </a:rPr>
              <a:t>Ông thông cảm với câu nói ngây thơ của</a:t>
            </a:r>
          </a:p>
          <a:p>
            <a:pPr>
              <a:spcAft>
                <a:spcPts val="500"/>
              </a:spcAft>
            </a:pPr>
            <a:r>
              <a:rPr lang="vi-VN" sz="2000" b="1">
                <a:latin typeface="Times New Roman" panose="02020603050405020304" pitchFamily="18" charset="0"/>
                <a:cs typeface="Times New Roman" panose="02020603050405020304" pitchFamily="18" charset="0"/>
              </a:rPr>
              <a:t> </a:t>
            </a:r>
            <a:r>
              <a:rPr lang="vi-VN" sz="2000" b="1" smtClean="0">
                <a:latin typeface="Times New Roman" panose="02020603050405020304" pitchFamily="18" charset="0"/>
                <a:cs typeface="Times New Roman" panose="02020603050405020304" pitchFamily="18" charset="0"/>
              </a:rPr>
              <a:t>cháu. Ông </a:t>
            </a:r>
            <a:r>
              <a:rPr lang="vi-VN" sz="2000" b="1">
                <a:latin typeface="Times New Roman" panose="02020603050405020304" pitchFamily="18" charset="0"/>
                <a:cs typeface="Times New Roman" panose="02020603050405020304" pitchFamily="18" charset="0"/>
              </a:rPr>
              <a:t>là người bao dung, </a:t>
            </a:r>
            <a:r>
              <a:rPr lang="vi-VN" sz="2000" b="1" smtClean="0">
                <a:latin typeface="Times New Roman" panose="02020603050405020304" pitchFamily="18" charset="0"/>
                <a:cs typeface="Times New Roman" panose="02020603050405020304" pitchFamily="18" charset="0"/>
              </a:rPr>
              <a:t>thương cháu</a:t>
            </a:r>
            <a:r>
              <a:rPr lang="vi-VN" sz="2000" b="1">
                <a:latin typeface="Times New Roman" panose="02020603050405020304" pitchFamily="18" charset="0"/>
                <a:cs typeface="Times New Roman" panose="02020603050405020304" pitchFamily="18" charset="0"/>
              </a:rPr>
              <a:t>. </a:t>
            </a:r>
          </a:p>
          <a:p>
            <a:pPr>
              <a:spcAft>
                <a:spcPts val="500"/>
              </a:spcAft>
            </a:pPr>
            <a:endParaRPr lang="vi-VN" sz="2800" b="1">
              <a:latin typeface="Times New Roman" panose="02020603050405020304" pitchFamily="18" charset="0"/>
              <a:cs typeface="Times New Roman" panose="02020603050405020304" pitchFamily="18" charset="0"/>
            </a:endParaRPr>
          </a:p>
        </p:txBody>
      </p:sp>
      <p:sp>
        <p:nvSpPr>
          <p:cNvPr id="17418" name="AutoShape 10" descr="5%"/>
          <p:cNvSpPr>
            <a:spLocks noChangeArrowheads="1"/>
          </p:cNvSpPr>
          <p:nvPr/>
        </p:nvSpPr>
        <p:spPr bwMode="auto">
          <a:xfrm>
            <a:off x="3543300" y="4550288"/>
            <a:ext cx="6438900" cy="1157514"/>
          </a:xfrm>
          <a:prstGeom prst="roundRect">
            <a:avLst>
              <a:gd name="adj" fmla="val 16667"/>
            </a:avLst>
          </a:prstGeom>
          <a:solidFill>
            <a:srgbClr val="FFFF00"/>
          </a:solidFill>
          <a:ln w="19050">
            <a:solidFill>
              <a:srgbClr val="CC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500"/>
              </a:spcAft>
            </a:pPr>
            <a:r>
              <a:rPr lang="en-US" altLang="en-US" sz="2800">
                <a:latin typeface="Times New Roman" panose="02020603050405020304" pitchFamily="18" charset="0"/>
                <a:cs typeface="Times New Roman" panose="02020603050405020304" pitchFamily="18" charset="0"/>
              </a:rPr>
              <a:t> </a:t>
            </a:r>
            <a:r>
              <a:rPr lang="en-US" altLang="en-US" sz="1600" b="1">
                <a:latin typeface="Times New Roman" panose="02020603050405020304" pitchFamily="18" charset="0"/>
                <a:cs typeface="Times New Roman" panose="02020603050405020304" pitchFamily="18" charset="0"/>
              </a:rPr>
              <a:t>C</a:t>
            </a:r>
            <a:r>
              <a:rPr lang="en-US" altLang="en-US" sz="1600">
                <a:latin typeface="Times New Roman" panose="02020603050405020304" pitchFamily="18" charset="0"/>
                <a:cs typeface="Times New Roman" panose="02020603050405020304" pitchFamily="18" charset="0"/>
              </a:rPr>
              <a:t>. </a:t>
            </a:r>
            <a:r>
              <a:rPr lang="vi-VN" sz="1600" b="1">
                <a:latin typeface="Times New Roman" panose="02020603050405020304" pitchFamily="18" charset="0"/>
                <a:cs typeface="Times New Roman" panose="02020603050405020304" pitchFamily="18" charset="0"/>
              </a:rPr>
              <a:t>. Vì Tú thường mải chơi. Chia sẻ </a:t>
            </a:r>
            <a:r>
              <a:rPr lang="vi-VN" sz="1600" b="1" smtClean="0">
                <a:latin typeface="Times New Roman" panose="02020603050405020304" pitchFamily="18" charset="0"/>
                <a:cs typeface="Times New Roman" panose="02020603050405020304" pitchFamily="18" charset="0"/>
              </a:rPr>
              <a:t>cùng </a:t>
            </a:r>
            <a:r>
              <a:rPr lang="vi-VN" sz="1600" b="1">
                <a:latin typeface="Times New Roman" panose="02020603050405020304" pitchFamily="18" charset="0"/>
                <a:cs typeface="Times New Roman" panose="02020603050405020304" pitchFamily="18" charset="0"/>
              </a:rPr>
              <a:t>bạn: Trong gia đình, </a:t>
            </a:r>
            <a:endParaRPr lang="vi-VN" sz="1600" b="1" smtClean="0">
              <a:latin typeface="Times New Roman" panose="02020603050405020304" pitchFamily="18" charset="0"/>
              <a:cs typeface="Times New Roman" panose="02020603050405020304" pitchFamily="18" charset="0"/>
            </a:endParaRPr>
          </a:p>
          <a:p>
            <a:pPr>
              <a:spcAft>
                <a:spcPts val="500"/>
              </a:spcAft>
            </a:pPr>
            <a:r>
              <a:rPr lang="vi-VN" sz="1600" b="1" smtClean="0">
                <a:latin typeface="Times New Roman" panose="02020603050405020304" pitchFamily="18" charset="0"/>
                <a:cs typeface="Times New Roman" panose="02020603050405020304" pitchFamily="18" charset="0"/>
              </a:rPr>
              <a:t>con </a:t>
            </a:r>
            <a:r>
              <a:rPr lang="vi-VN" sz="1600" b="1">
                <a:latin typeface="Times New Roman" panose="02020603050405020304" pitchFamily="18" charset="0"/>
                <a:cs typeface="Times New Roman" panose="02020603050405020304" pitchFamily="18" charset="0"/>
              </a:rPr>
              <a:t>cháu </a:t>
            </a:r>
            <a:r>
              <a:rPr lang="vi-VN" sz="1600" b="1" smtClean="0">
                <a:latin typeface="Times New Roman" panose="02020603050405020304" pitchFamily="18" charset="0"/>
                <a:cs typeface="Times New Roman" panose="02020603050405020304" pitchFamily="18" charset="0"/>
              </a:rPr>
              <a:t>phải biết kính </a:t>
            </a:r>
            <a:r>
              <a:rPr lang="vi-VN" sz="1600" b="1">
                <a:latin typeface="Times New Roman" panose="02020603050405020304" pitchFamily="18" charset="0"/>
                <a:cs typeface="Times New Roman" panose="02020603050405020304" pitchFamily="18" charset="0"/>
              </a:rPr>
              <a:t>trọng ông bà, cha mẹ không </a:t>
            </a:r>
            <a:r>
              <a:rPr lang="vi-VN" sz="1600" b="1" smtClean="0">
                <a:latin typeface="Times New Roman" panose="02020603050405020304" pitchFamily="18" charset="0"/>
                <a:cs typeface="Times New Roman" panose="02020603050405020304" pitchFamily="18" charset="0"/>
              </a:rPr>
              <a:t>đượcđể người</a:t>
            </a:r>
          </a:p>
          <a:p>
            <a:pPr>
              <a:spcAft>
                <a:spcPts val="500"/>
              </a:spcAft>
            </a:pPr>
            <a:r>
              <a:rPr lang="vi-VN" sz="1600" b="1" smtClean="0">
                <a:latin typeface="Times New Roman" panose="02020603050405020304" pitchFamily="18" charset="0"/>
                <a:cs typeface="Times New Roman" panose="02020603050405020304" pitchFamily="18" charset="0"/>
              </a:rPr>
              <a:t> </a:t>
            </a:r>
            <a:r>
              <a:rPr lang="vi-VN" sz="1600" b="1">
                <a:latin typeface="Times New Roman" panose="02020603050405020304" pitchFamily="18" charset="0"/>
                <a:cs typeface="Times New Roman" panose="02020603050405020304" pitchFamily="18" charset="0"/>
              </a:rPr>
              <a:t>trên phải buồn về những hành vi </a:t>
            </a:r>
            <a:r>
              <a:rPr lang="vi-VN" sz="1600" b="1" smtClean="0">
                <a:latin typeface="Times New Roman" panose="02020603050405020304" pitchFamily="18" charset="0"/>
                <a:cs typeface="Times New Roman" panose="02020603050405020304" pitchFamily="18" charset="0"/>
              </a:rPr>
              <a:t>của </a:t>
            </a:r>
            <a:r>
              <a:rPr lang="vi-VN" sz="1600" b="1">
                <a:latin typeface="Times New Roman" panose="02020603050405020304" pitchFamily="18" charset="0"/>
                <a:cs typeface="Times New Roman" panose="02020603050405020304" pitchFamily="18" charset="0"/>
              </a:rPr>
              <a:t>mình.</a:t>
            </a:r>
          </a:p>
        </p:txBody>
      </p:sp>
      <p:sp>
        <p:nvSpPr>
          <p:cNvPr id="17443" name="Oval 35"/>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0</a:t>
            </a:r>
          </a:p>
        </p:txBody>
      </p:sp>
      <p:sp>
        <p:nvSpPr>
          <p:cNvPr id="17444" name="Oval 36"/>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1</a:t>
            </a:r>
          </a:p>
        </p:txBody>
      </p:sp>
      <p:sp>
        <p:nvSpPr>
          <p:cNvPr id="17445" name="Oval 37"/>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2</a:t>
            </a:r>
          </a:p>
        </p:txBody>
      </p:sp>
      <p:sp>
        <p:nvSpPr>
          <p:cNvPr id="17446" name="Oval 38"/>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3</a:t>
            </a:r>
          </a:p>
        </p:txBody>
      </p:sp>
      <p:sp>
        <p:nvSpPr>
          <p:cNvPr id="17447" name="Oval 39"/>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4</a:t>
            </a:r>
          </a:p>
        </p:txBody>
      </p:sp>
      <p:sp>
        <p:nvSpPr>
          <p:cNvPr id="17448" name="Oval 40"/>
          <p:cNvSpPr>
            <a:spLocks noChangeArrowheads="1"/>
          </p:cNvSpPr>
          <p:nvPr/>
        </p:nvSpPr>
        <p:spPr bwMode="auto">
          <a:xfrm>
            <a:off x="1676400" y="304800"/>
            <a:ext cx="838200" cy="609600"/>
          </a:xfrm>
          <a:prstGeom prst="ellipse">
            <a:avLst/>
          </a:prstGeom>
          <a:gradFill rotWithShape="1">
            <a:gsLst>
              <a:gs pos="0">
                <a:schemeClr val="accent1"/>
              </a:gs>
              <a:gs pos="100000">
                <a:srgbClr val="0099FF"/>
              </a:gs>
            </a:gsLst>
            <a:lin ang="5400000" scaled="1"/>
          </a:gra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latin typeface="Times New Roman" panose="02020603050405020304" pitchFamily="18" charset="0"/>
                <a:cs typeface="Times New Roman" panose="02020603050405020304" pitchFamily="18" charset="0"/>
              </a:rPr>
              <a:t>5</a:t>
            </a:r>
          </a:p>
        </p:txBody>
      </p:sp>
      <p:sp>
        <p:nvSpPr>
          <p:cNvPr id="17449" name="Oval 41"/>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a:latin typeface="Arial" charset="0"/>
              </a:rPr>
              <a:t>6</a:t>
            </a:r>
          </a:p>
        </p:txBody>
      </p:sp>
      <p:sp>
        <p:nvSpPr>
          <p:cNvPr id="17450" name="Oval 42"/>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a:latin typeface="Arial" charset="0"/>
              </a:rPr>
              <a:t>7</a:t>
            </a:r>
          </a:p>
        </p:txBody>
      </p:sp>
      <p:sp>
        <p:nvSpPr>
          <p:cNvPr id="17451" name="Oval 43"/>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8</a:t>
            </a:r>
          </a:p>
        </p:txBody>
      </p:sp>
      <p:sp>
        <p:nvSpPr>
          <p:cNvPr id="17452" name="Oval 44"/>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9</a:t>
            </a:r>
          </a:p>
        </p:txBody>
      </p:sp>
      <p:sp>
        <p:nvSpPr>
          <p:cNvPr id="17453" name="Oval 45"/>
          <p:cNvSpPr>
            <a:spLocks noChangeArrowheads="1"/>
          </p:cNvSpPr>
          <p:nvPr/>
        </p:nvSpPr>
        <p:spPr bwMode="auto">
          <a:xfrm>
            <a:off x="1676400" y="304800"/>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hangingPunct="1">
              <a:defRPr/>
            </a:pPr>
            <a:r>
              <a:rPr lang="en-US" sz="2800" b="1" dirty="0">
                <a:latin typeface="Arial" charset="0"/>
              </a:rPr>
              <a:t>10</a:t>
            </a:r>
          </a:p>
        </p:txBody>
      </p:sp>
      <p:pic>
        <p:nvPicPr>
          <p:cNvPr id="20496" name="Picture 9" descr="!danc_c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276600"/>
            <a:ext cx="1981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AutoShape 6"/>
          <p:cNvSpPr>
            <a:spLocks noChangeArrowheads="1"/>
          </p:cNvSpPr>
          <p:nvPr/>
        </p:nvSpPr>
        <p:spPr bwMode="auto">
          <a:xfrm>
            <a:off x="2560638" y="304800"/>
            <a:ext cx="5262562" cy="1690255"/>
          </a:xfrm>
          <a:prstGeom prst="roundRect">
            <a:avLst>
              <a:gd name="adj" fmla="val 16667"/>
            </a:avLst>
          </a:prstGeom>
          <a:solidFill>
            <a:schemeClr val="bg1"/>
          </a:solidFill>
          <a:ln w="9525">
            <a:solidFill>
              <a:srgbClr val="0033CC"/>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500"/>
              </a:spcAft>
            </a:pPr>
            <a:endParaRPr lang="vi-VN" sz="2000" b="1" smtClean="0">
              <a:latin typeface="Times New Roman" panose="02020603050405020304" pitchFamily="18" charset="0"/>
              <a:cs typeface="Times New Roman" panose="02020603050405020304" pitchFamily="18" charset="0"/>
            </a:endParaRPr>
          </a:p>
          <a:p>
            <a:pPr>
              <a:spcAft>
                <a:spcPts val="500"/>
              </a:spcAft>
            </a:pPr>
            <a:r>
              <a:rPr lang="vi-VN" sz="2000" b="1" smtClean="0">
                <a:latin typeface="Times New Roman" panose="02020603050405020304" pitchFamily="18" charset="0"/>
                <a:cs typeface="Times New Roman" panose="02020603050405020304" pitchFamily="18" charset="0"/>
              </a:rPr>
              <a:t>3</a:t>
            </a:r>
            <a:r>
              <a:rPr lang="vi-VN" sz="2000" b="1">
                <a:latin typeface="Times New Roman" panose="02020603050405020304" pitchFamily="18" charset="0"/>
                <a:cs typeface="Times New Roman" panose="02020603050405020304" pitchFamily="18" charset="0"/>
              </a:rPr>
              <a:t>. Vì sao ông nội không </a:t>
            </a:r>
            <a:r>
              <a:rPr lang="vi-VN" sz="2000" b="1" smtClean="0">
                <a:latin typeface="Times New Roman" panose="02020603050405020304" pitchFamily="18" charset="0"/>
                <a:cs typeface="Times New Roman" panose="02020603050405020304" pitchFamily="18" charset="0"/>
              </a:rPr>
              <a:t>buồn như </a:t>
            </a:r>
            <a:r>
              <a:rPr lang="vi-VN" sz="2000" b="1">
                <a:latin typeface="Times New Roman" panose="02020603050405020304" pitchFamily="18" charset="0"/>
                <a:cs typeface="Times New Roman" panose="02020603050405020304" pitchFamily="18" charset="0"/>
              </a:rPr>
              <a:t>trước </a:t>
            </a:r>
            <a:r>
              <a:rPr lang="vi-VN" sz="2000" b="1" smtClean="0">
                <a:latin typeface="Times New Roman" panose="02020603050405020304" pitchFamily="18" charset="0"/>
                <a:cs typeface="Times New Roman" panose="02020603050405020304" pitchFamily="18" charset="0"/>
              </a:rPr>
              <a:t>mà</a:t>
            </a:r>
          </a:p>
          <a:p>
            <a:pPr>
              <a:spcAft>
                <a:spcPts val="500"/>
              </a:spcAft>
            </a:pPr>
            <a:r>
              <a:rPr lang="vi-VN" sz="2000" b="1" smtClean="0">
                <a:latin typeface="Times New Roman" panose="02020603050405020304" pitchFamily="18" charset="0"/>
                <a:cs typeface="Times New Roman" panose="02020603050405020304" pitchFamily="18" charset="0"/>
              </a:rPr>
              <a:t> </a:t>
            </a:r>
            <a:r>
              <a:rPr lang="vi-VN" sz="2000" b="1">
                <a:latin typeface="Times New Roman" panose="02020603050405020304" pitchFamily="18" charset="0"/>
                <a:cs typeface="Times New Roman" panose="02020603050405020304" pitchFamily="18" charset="0"/>
              </a:rPr>
              <a:t>“cười khà khà</a:t>
            </a:r>
            <a:r>
              <a:rPr lang="vi-VN" sz="2000" b="1" smtClean="0">
                <a:latin typeface="Times New Roman" panose="02020603050405020304" pitchFamily="18" charset="0"/>
                <a:cs typeface="Times New Roman" panose="02020603050405020304" pitchFamily="18" charset="0"/>
              </a:rPr>
              <a:t>,</a:t>
            </a:r>
            <a:r>
              <a:rPr lang="vi-VN" sz="2000" b="1">
                <a:latin typeface="Times New Roman" panose="02020603050405020304" pitchFamily="18" charset="0"/>
                <a:cs typeface="Times New Roman" panose="02020603050405020304" pitchFamily="18" charset="0"/>
              </a:rPr>
              <a:t> </a:t>
            </a:r>
            <a:r>
              <a:rPr lang="vi-VN" sz="2000" b="1" smtClean="0">
                <a:latin typeface="Times New Roman" panose="02020603050405020304" pitchFamily="18" charset="0"/>
                <a:cs typeface="Times New Roman" panose="02020603050405020304" pitchFamily="18" charset="0"/>
              </a:rPr>
              <a:t>gãi </a:t>
            </a:r>
            <a:r>
              <a:rPr lang="vi-VN" sz="2000" b="1">
                <a:latin typeface="Times New Roman" panose="02020603050405020304" pitchFamily="18" charset="0"/>
                <a:cs typeface="Times New Roman" panose="02020603050405020304" pitchFamily="18" charset="0"/>
              </a:rPr>
              <a:t>gãi lên mái tóc xanh </a:t>
            </a:r>
            <a:r>
              <a:rPr lang="vi-VN" sz="2000" b="1" smtClean="0">
                <a:latin typeface="Times New Roman" panose="02020603050405020304" pitchFamily="18" charset="0"/>
                <a:cs typeface="Times New Roman" panose="02020603050405020304" pitchFamily="18" charset="0"/>
              </a:rPr>
              <a:t>mướt</a:t>
            </a:r>
          </a:p>
          <a:p>
            <a:pPr>
              <a:spcAft>
                <a:spcPts val="500"/>
              </a:spcAft>
            </a:pPr>
            <a:r>
              <a:rPr lang="vi-VN" sz="2000" b="1" smtClean="0">
                <a:latin typeface="Times New Roman" panose="02020603050405020304" pitchFamily="18" charset="0"/>
                <a:cs typeface="Times New Roman" panose="02020603050405020304" pitchFamily="18" charset="0"/>
              </a:rPr>
              <a:t> </a:t>
            </a:r>
            <a:r>
              <a:rPr lang="vi-VN" sz="2000" b="1">
                <a:latin typeface="Times New Roman" panose="02020603050405020304" pitchFamily="18" charset="0"/>
                <a:cs typeface="Times New Roman" panose="02020603050405020304" pitchFamily="18" charset="0"/>
              </a:rPr>
              <a:t>của Tú”? Em hãy </a:t>
            </a:r>
            <a:r>
              <a:rPr lang="en-US" sz="2000" b="1" smtClean="0">
                <a:latin typeface="Times New Roman" panose="02020603050405020304" pitchFamily="18" charset="0"/>
                <a:cs typeface="Times New Roman" panose="02020603050405020304" pitchFamily="18" charset="0"/>
              </a:rPr>
              <a:t>chọn</a:t>
            </a:r>
            <a:r>
              <a:rPr lang="vi-VN" sz="2000" b="1" smtClean="0">
                <a:latin typeface="Times New Roman" panose="02020603050405020304" pitchFamily="18" charset="0"/>
                <a:cs typeface="Times New Roman" panose="02020603050405020304" pitchFamily="18" charset="0"/>
              </a:rPr>
              <a:t> </a:t>
            </a:r>
            <a:r>
              <a:rPr lang="vi-VN" sz="2000" b="1">
                <a:latin typeface="Times New Roman" panose="02020603050405020304" pitchFamily="18" charset="0"/>
                <a:cs typeface="Times New Roman" panose="02020603050405020304" pitchFamily="18" charset="0"/>
              </a:rPr>
              <a:t>chữ </a:t>
            </a:r>
            <a:r>
              <a:rPr lang="vi-VN" sz="2000" b="1" smtClean="0">
                <a:latin typeface="Times New Roman" panose="02020603050405020304" pitchFamily="18" charset="0"/>
                <a:cs typeface="Times New Roman" panose="02020603050405020304" pitchFamily="18" charset="0"/>
              </a:rPr>
              <a:t>cái</a:t>
            </a:r>
            <a:r>
              <a:rPr lang="en-US" sz="2000" b="1" smtClean="0">
                <a:latin typeface="Times New Roman" panose="02020603050405020304" pitchFamily="18" charset="0"/>
                <a:cs typeface="Times New Roman" panose="02020603050405020304" pitchFamily="18" charset="0"/>
              </a:rPr>
              <a:t> </a:t>
            </a:r>
            <a:r>
              <a:rPr lang="vi-VN" sz="2000" b="1" smtClean="0">
                <a:latin typeface="Times New Roman" panose="02020603050405020304" pitchFamily="18" charset="0"/>
                <a:cs typeface="Times New Roman" panose="02020603050405020304" pitchFamily="18" charset="0"/>
              </a:rPr>
              <a:t>trước  </a:t>
            </a:r>
            <a:r>
              <a:rPr lang="vi-VN" sz="2000" b="1">
                <a:latin typeface="Times New Roman" panose="02020603050405020304" pitchFamily="18" charset="0"/>
                <a:cs typeface="Times New Roman" panose="02020603050405020304" pitchFamily="18" charset="0"/>
              </a:rPr>
              <a:t>ý </a:t>
            </a:r>
            <a:r>
              <a:rPr lang="vi-VN" sz="2000" b="1" smtClean="0">
                <a:latin typeface="Times New Roman" panose="02020603050405020304" pitchFamily="18" charset="0"/>
                <a:cs typeface="Times New Roman" panose="02020603050405020304" pitchFamily="18" charset="0"/>
              </a:rPr>
              <a:t>mà </a:t>
            </a:r>
            <a:endParaRPr lang="en-US" sz="2000" b="1" smtClean="0">
              <a:latin typeface="Times New Roman" panose="02020603050405020304" pitchFamily="18" charset="0"/>
              <a:cs typeface="Times New Roman" panose="02020603050405020304" pitchFamily="18" charset="0"/>
            </a:endParaRPr>
          </a:p>
          <a:p>
            <a:pPr>
              <a:spcAft>
                <a:spcPts val="500"/>
              </a:spcAft>
            </a:pPr>
            <a:r>
              <a:rPr lang="vi-VN" sz="2000" b="1" smtClean="0">
                <a:latin typeface="Times New Roman" panose="02020603050405020304" pitchFamily="18" charset="0"/>
                <a:cs typeface="Times New Roman" panose="02020603050405020304" pitchFamily="18" charset="0"/>
              </a:rPr>
              <a:t>em </a:t>
            </a:r>
            <a:r>
              <a:rPr lang="vi-VN" sz="2000" b="1">
                <a:latin typeface="Times New Roman" panose="02020603050405020304" pitchFamily="18" charset="0"/>
                <a:cs typeface="Times New Roman" panose="02020603050405020304" pitchFamily="18" charset="0"/>
              </a:rPr>
              <a:t>cho là đúng: </a:t>
            </a:r>
          </a:p>
          <a:p>
            <a:pPr>
              <a:spcAft>
                <a:spcPts val="500"/>
              </a:spcAft>
            </a:pPr>
            <a:endParaRPr lang="vi-VN" sz="2800" b="1">
              <a:latin typeface="Times New Roman" panose="02020603050405020304" pitchFamily="18" charset="0"/>
              <a:cs typeface="Times New Roman" panose="02020603050405020304" pitchFamily="18" charset="0"/>
            </a:endParaRPr>
          </a:p>
        </p:txBody>
      </p:sp>
      <p:pic>
        <p:nvPicPr>
          <p:cNvPr id="20498" name="Picture 7" descr="3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087710" y="0"/>
            <a:ext cx="2580290" cy="222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4" descr="CMISC104">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20200" y="56388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620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4500"/>
                                  </p:stCondLst>
                                  <p:childTnLst>
                                    <p:set>
                                      <p:cBhvr>
                                        <p:cTn id="6" dur="1" fill="hold">
                                          <p:stCondLst>
                                            <p:cond delay="0"/>
                                          </p:stCondLst>
                                        </p:cTn>
                                        <p:tgtEl>
                                          <p:spTgt spid="17416"/>
                                        </p:tgtEl>
                                        <p:attrNameLst>
                                          <p:attrName>style.visibility</p:attrName>
                                        </p:attrNameLst>
                                      </p:cBhvr>
                                      <p:to>
                                        <p:strVal val="visible"/>
                                      </p:to>
                                    </p:set>
                                    <p:anim calcmode="lin" valueType="num">
                                      <p:cBhvr additive="base">
                                        <p:cTn id="7" dur="500" fill="hold"/>
                                        <p:tgtEl>
                                          <p:spTgt spid="17416"/>
                                        </p:tgtEl>
                                        <p:attrNameLst>
                                          <p:attrName>ppt_x</p:attrName>
                                        </p:attrNameLst>
                                      </p:cBhvr>
                                      <p:tavLst>
                                        <p:tav tm="0">
                                          <p:val>
                                            <p:strVal val="1+#ppt_w/2"/>
                                          </p:val>
                                        </p:tav>
                                        <p:tav tm="100000">
                                          <p:val>
                                            <p:strVal val="#ppt_x"/>
                                          </p:val>
                                        </p:tav>
                                      </p:tavLst>
                                    </p:anim>
                                    <p:anim calcmode="lin" valueType="num">
                                      <p:cBhvr additive="base">
                                        <p:cTn id="8" dur="500" fill="hold"/>
                                        <p:tgtEl>
                                          <p:spTgt spid="174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par>
                          <p:cTn id="9" fill="hold" nodeType="afterGroup">
                            <p:stCondLst>
                              <p:cond delay="5000"/>
                            </p:stCondLst>
                            <p:childTnLst>
                              <p:par>
                                <p:cTn id="10" presetID="2" presetClass="entr" presetSubtype="2" fill="hold" grpId="0" nodeType="afterEffect">
                                  <p:stCondLst>
                                    <p:cond delay="3000"/>
                                  </p:stCondLst>
                                  <p:childTnLst>
                                    <p:set>
                                      <p:cBhvr>
                                        <p:cTn id="11" dur="1" fill="hold">
                                          <p:stCondLst>
                                            <p:cond delay="0"/>
                                          </p:stCondLst>
                                        </p:cTn>
                                        <p:tgtEl>
                                          <p:spTgt spid="17417"/>
                                        </p:tgtEl>
                                        <p:attrNameLst>
                                          <p:attrName>style.visibility</p:attrName>
                                        </p:attrNameLst>
                                      </p:cBhvr>
                                      <p:to>
                                        <p:strVal val="visible"/>
                                      </p:to>
                                    </p:set>
                                    <p:anim calcmode="lin" valueType="num">
                                      <p:cBhvr additive="base">
                                        <p:cTn id="12" dur="500" fill="hold"/>
                                        <p:tgtEl>
                                          <p:spTgt spid="17417"/>
                                        </p:tgtEl>
                                        <p:attrNameLst>
                                          <p:attrName>ppt_x</p:attrName>
                                        </p:attrNameLst>
                                      </p:cBhvr>
                                      <p:tavLst>
                                        <p:tav tm="0">
                                          <p:val>
                                            <p:strVal val="1+#ppt_w/2"/>
                                          </p:val>
                                        </p:tav>
                                        <p:tav tm="100000">
                                          <p:val>
                                            <p:strVal val="#ppt_x"/>
                                          </p:val>
                                        </p:tav>
                                      </p:tavLst>
                                    </p:anim>
                                    <p:anim calcmode="lin" valueType="num">
                                      <p:cBhvr additive="base">
                                        <p:cTn id="13" dur="500" fill="hold"/>
                                        <p:tgtEl>
                                          <p:spTgt spid="174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push.wav"/>
                                        </p:tgtEl>
                                      </p:cMediaNode>
                                    </p:audio>
                                  </p:subTnLst>
                                </p:cTn>
                              </p:par>
                            </p:childTnLst>
                          </p:cTn>
                        </p:par>
                        <p:par>
                          <p:cTn id="14" fill="hold" nodeType="afterGroup">
                            <p:stCondLst>
                              <p:cond delay="8500"/>
                            </p:stCondLst>
                            <p:childTnLst>
                              <p:par>
                                <p:cTn id="15" presetID="2" presetClass="entr" presetSubtype="2" fill="hold" grpId="0" nodeType="afterEffect">
                                  <p:stCondLst>
                                    <p:cond delay="3000"/>
                                  </p:stCondLst>
                                  <p:childTnLst>
                                    <p:set>
                                      <p:cBhvr>
                                        <p:cTn id="16" dur="1" fill="hold">
                                          <p:stCondLst>
                                            <p:cond delay="0"/>
                                          </p:stCondLst>
                                        </p:cTn>
                                        <p:tgtEl>
                                          <p:spTgt spid="17418"/>
                                        </p:tgtEl>
                                        <p:attrNameLst>
                                          <p:attrName>style.visibility</p:attrName>
                                        </p:attrNameLst>
                                      </p:cBhvr>
                                      <p:to>
                                        <p:strVal val="visible"/>
                                      </p:to>
                                    </p:set>
                                    <p:anim calcmode="lin" valueType="num">
                                      <p:cBhvr additive="base">
                                        <p:cTn id="17" dur="500" fill="hold"/>
                                        <p:tgtEl>
                                          <p:spTgt spid="17418"/>
                                        </p:tgtEl>
                                        <p:attrNameLst>
                                          <p:attrName>ppt_x</p:attrName>
                                        </p:attrNameLst>
                                      </p:cBhvr>
                                      <p:tavLst>
                                        <p:tav tm="0">
                                          <p:val>
                                            <p:strVal val="1+#ppt_w/2"/>
                                          </p:val>
                                        </p:tav>
                                        <p:tav tm="100000">
                                          <p:val>
                                            <p:strVal val="#ppt_x"/>
                                          </p:val>
                                        </p:tav>
                                      </p:tavLst>
                                    </p:anim>
                                    <p:anim calcmode="lin" valueType="num">
                                      <p:cBhvr additive="base">
                                        <p:cTn id="18" dur="500" fill="hold"/>
                                        <p:tgtEl>
                                          <p:spTgt spid="174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pus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7443"/>
                                        </p:tgtEl>
                                        <p:attrNameLst>
                                          <p:attrName>style.visibility</p:attrName>
                                        </p:attrNameLst>
                                      </p:cBhvr>
                                      <p:to>
                                        <p:strVal val="visible"/>
                                      </p:to>
                                    </p:set>
                                    <p:animEffect transition="in" filter="slide(fromBottom)">
                                      <p:cBhvr>
                                        <p:cTn id="23" dur="500"/>
                                        <p:tgtEl>
                                          <p:spTgt spid="17443"/>
                                        </p:tgtEl>
                                      </p:cBhvr>
                                    </p:animEffect>
                                  </p:childTnLst>
                                </p:cTn>
                              </p:par>
                              <p:par>
                                <p:cTn id="24" presetID="12" presetClass="entr" presetSubtype="4" fill="hold" nodeType="withEffect">
                                  <p:stCondLst>
                                    <p:cond delay="0"/>
                                  </p:stCondLst>
                                  <p:childTnLst>
                                    <p:set>
                                      <p:cBhvr>
                                        <p:cTn id="25" dur="1" fill="hold">
                                          <p:stCondLst>
                                            <p:cond delay="0"/>
                                          </p:stCondLst>
                                        </p:cTn>
                                        <p:tgtEl>
                                          <p:spTgt spid="17444"/>
                                        </p:tgtEl>
                                        <p:attrNameLst>
                                          <p:attrName>style.visibility</p:attrName>
                                        </p:attrNameLst>
                                      </p:cBhvr>
                                      <p:to>
                                        <p:strVal val="visible"/>
                                      </p:to>
                                    </p:set>
                                    <p:animEffect transition="in" filter="slide(fromBottom)">
                                      <p:cBhvr>
                                        <p:cTn id="26" dur="500"/>
                                        <p:tgtEl>
                                          <p:spTgt spid="17444"/>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7445"/>
                                        </p:tgtEl>
                                        <p:attrNameLst>
                                          <p:attrName>style.visibility</p:attrName>
                                        </p:attrNameLst>
                                      </p:cBhvr>
                                      <p:to>
                                        <p:strVal val="visible"/>
                                      </p:to>
                                    </p:set>
                                    <p:animEffect transition="in" filter="slide(fromBottom)">
                                      <p:cBhvr>
                                        <p:cTn id="29" dur="500"/>
                                        <p:tgtEl>
                                          <p:spTgt spid="17445"/>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7446"/>
                                        </p:tgtEl>
                                        <p:attrNameLst>
                                          <p:attrName>style.visibility</p:attrName>
                                        </p:attrNameLst>
                                      </p:cBhvr>
                                      <p:to>
                                        <p:strVal val="visible"/>
                                      </p:to>
                                    </p:set>
                                    <p:animEffect transition="in" filter="slide(fromBottom)">
                                      <p:cBhvr>
                                        <p:cTn id="32" dur="500"/>
                                        <p:tgtEl>
                                          <p:spTgt spid="17446"/>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7447"/>
                                        </p:tgtEl>
                                        <p:attrNameLst>
                                          <p:attrName>style.visibility</p:attrName>
                                        </p:attrNameLst>
                                      </p:cBhvr>
                                      <p:to>
                                        <p:strVal val="visible"/>
                                      </p:to>
                                    </p:set>
                                    <p:animEffect transition="in" filter="slide(fromBottom)">
                                      <p:cBhvr>
                                        <p:cTn id="35" dur="500"/>
                                        <p:tgtEl>
                                          <p:spTgt spid="17447"/>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7448"/>
                                        </p:tgtEl>
                                        <p:attrNameLst>
                                          <p:attrName>style.visibility</p:attrName>
                                        </p:attrNameLst>
                                      </p:cBhvr>
                                      <p:to>
                                        <p:strVal val="visible"/>
                                      </p:to>
                                    </p:set>
                                    <p:animEffect transition="in" filter="slide(fromBottom)">
                                      <p:cBhvr>
                                        <p:cTn id="38" dur="500"/>
                                        <p:tgtEl>
                                          <p:spTgt spid="17448"/>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7449"/>
                                        </p:tgtEl>
                                        <p:attrNameLst>
                                          <p:attrName>style.visibility</p:attrName>
                                        </p:attrNameLst>
                                      </p:cBhvr>
                                      <p:to>
                                        <p:strVal val="visible"/>
                                      </p:to>
                                    </p:set>
                                    <p:animEffect transition="in" filter="slide(fromBottom)">
                                      <p:cBhvr>
                                        <p:cTn id="41" dur="500"/>
                                        <p:tgtEl>
                                          <p:spTgt spid="17449"/>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17450"/>
                                        </p:tgtEl>
                                        <p:attrNameLst>
                                          <p:attrName>style.visibility</p:attrName>
                                        </p:attrNameLst>
                                      </p:cBhvr>
                                      <p:to>
                                        <p:strVal val="visible"/>
                                      </p:to>
                                    </p:set>
                                    <p:animEffect transition="in" filter="slide(fromBottom)">
                                      <p:cBhvr>
                                        <p:cTn id="44" dur="500"/>
                                        <p:tgtEl>
                                          <p:spTgt spid="17450"/>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7451"/>
                                        </p:tgtEl>
                                        <p:attrNameLst>
                                          <p:attrName>style.visibility</p:attrName>
                                        </p:attrNameLst>
                                      </p:cBhvr>
                                      <p:to>
                                        <p:strVal val="visible"/>
                                      </p:to>
                                    </p:set>
                                    <p:animEffect transition="in" filter="slide(fromBottom)">
                                      <p:cBhvr>
                                        <p:cTn id="47" dur="500"/>
                                        <p:tgtEl>
                                          <p:spTgt spid="17451"/>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17452"/>
                                        </p:tgtEl>
                                        <p:attrNameLst>
                                          <p:attrName>style.visibility</p:attrName>
                                        </p:attrNameLst>
                                      </p:cBhvr>
                                      <p:to>
                                        <p:strVal val="visible"/>
                                      </p:to>
                                    </p:set>
                                    <p:animEffect transition="in" filter="slide(fromBottom)">
                                      <p:cBhvr>
                                        <p:cTn id="50" dur="500"/>
                                        <p:tgtEl>
                                          <p:spTgt spid="17452"/>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7453"/>
                                        </p:tgtEl>
                                        <p:attrNameLst>
                                          <p:attrName>style.visibility</p:attrName>
                                        </p:attrNameLst>
                                      </p:cBhvr>
                                      <p:to>
                                        <p:strVal val="visible"/>
                                      </p:to>
                                    </p:set>
                                    <p:animEffect transition="in" filter="slide(fromBottom)">
                                      <p:cBhvr>
                                        <p:cTn id="53" dur="500"/>
                                        <p:tgtEl>
                                          <p:spTgt spid="1745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7453"/>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hammer.wav"/>
                                        </p:tgtEl>
                                      </p:cMediaNode>
                                    </p:audio>
                                  </p:subTnLst>
                                </p:cTn>
                              </p:par>
                            </p:childTnLst>
                          </p:cTn>
                        </p:par>
                        <p:par>
                          <p:cTn id="58" fill="hold" nodeType="afterGroup">
                            <p:stCondLst>
                              <p:cond delay="0"/>
                            </p:stCondLst>
                            <p:childTnLst>
                              <p:par>
                                <p:cTn id="59" presetID="1" presetClass="exit" presetSubtype="0" fill="hold" grpId="1" nodeType="afterEffect">
                                  <p:stCondLst>
                                    <p:cond delay="1000"/>
                                  </p:stCondLst>
                                  <p:childTnLst>
                                    <p:set>
                                      <p:cBhvr>
                                        <p:cTn id="60" dur="1" fill="hold">
                                          <p:stCondLst>
                                            <p:cond delay="0"/>
                                          </p:stCondLst>
                                        </p:cTn>
                                        <p:tgtEl>
                                          <p:spTgt spid="1745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hammer.wav"/>
                                        </p:tgtEl>
                                      </p:cMediaNode>
                                    </p:audio>
                                  </p:subTnLst>
                                </p:cTn>
                              </p:par>
                            </p:childTnLst>
                          </p:cTn>
                        </p:par>
                        <p:par>
                          <p:cTn id="61" fill="hold" nodeType="afterGroup">
                            <p:stCondLst>
                              <p:cond delay="1000"/>
                            </p:stCondLst>
                            <p:childTnLst>
                              <p:par>
                                <p:cTn id="62" presetID="1" presetClass="exit" presetSubtype="0" fill="hold" grpId="1" nodeType="afterEffect">
                                  <p:stCondLst>
                                    <p:cond delay="1000"/>
                                  </p:stCondLst>
                                  <p:childTnLst>
                                    <p:set>
                                      <p:cBhvr>
                                        <p:cTn id="63" dur="1" fill="hold">
                                          <p:stCondLst>
                                            <p:cond delay="0"/>
                                          </p:stCondLst>
                                        </p:cTn>
                                        <p:tgtEl>
                                          <p:spTgt spid="17451"/>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hammer.wav"/>
                                        </p:tgtEl>
                                      </p:cMediaNode>
                                    </p:audio>
                                  </p:subTnLst>
                                </p:cTn>
                              </p:par>
                            </p:childTnLst>
                          </p:cTn>
                        </p:par>
                        <p:par>
                          <p:cTn id="64" fill="hold" nodeType="afterGroup">
                            <p:stCondLst>
                              <p:cond delay="2000"/>
                            </p:stCondLst>
                            <p:childTnLst>
                              <p:par>
                                <p:cTn id="65" presetID="1" presetClass="exit" presetSubtype="0" fill="hold" grpId="1" nodeType="afterEffect">
                                  <p:stCondLst>
                                    <p:cond delay="1000"/>
                                  </p:stCondLst>
                                  <p:childTnLst>
                                    <p:set>
                                      <p:cBhvr>
                                        <p:cTn id="66" dur="1" fill="hold">
                                          <p:stCondLst>
                                            <p:cond delay="0"/>
                                          </p:stCondLst>
                                        </p:cTn>
                                        <p:tgtEl>
                                          <p:spTgt spid="17450"/>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hammer.wav"/>
                                        </p:tgtEl>
                                      </p:cMediaNode>
                                    </p:audio>
                                  </p:subTnLst>
                                </p:cTn>
                              </p:par>
                            </p:childTnLst>
                          </p:cTn>
                        </p:par>
                        <p:par>
                          <p:cTn id="67" fill="hold" nodeType="afterGroup">
                            <p:stCondLst>
                              <p:cond delay="3000"/>
                            </p:stCondLst>
                            <p:childTnLst>
                              <p:par>
                                <p:cTn id="68" presetID="1" presetClass="exit" presetSubtype="0" fill="hold" grpId="1" nodeType="afterEffect">
                                  <p:stCondLst>
                                    <p:cond delay="1000"/>
                                  </p:stCondLst>
                                  <p:childTnLst>
                                    <p:set>
                                      <p:cBhvr>
                                        <p:cTn id="69" dur="1" fill="hold">
                                          <p:stCondLst>
                                            <p:cond delay="0"/>
                                          </p:stCondLst>
                                        </p:cTn>
                                        <p:tgtEl>
                                          <p:spTgt spid="17449"/>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hammer.wav"/>
                                        </p:tgtEl>
                                      </p:cMediaNode>
                                    </p:audio>
                                  </p:subTnLst>
                                </p:cTn>
                              </p:par>
                            </p:childTnLst>
                          </p:cTn>
                        </p:par>
                        <p:par>
                          <p:cTn id="70" fill="hold" nodeType="afterGroup">
                            <p:stCondLst>
                              <p:cond delay="4000"/>
                            </p:stCondLst>
                            <p:childTnLst>
                              <p:par>
                                <p:cTn id="71" presetID="1" presetClass="exit" presetSubtype="0" fill="hold" grpId="1" nodeType="afterEffect">
                                  <p:stCondLst>
                                    <p:cond delay="1000"/>
                                  </p:stCondLst>
                                  <p:childTnLst>
                                    <p:set>
                                      <p:cBhvr>
                                        <p:cTn id="72" dur="1" fill="hold">
                                          <p:stCondLst>
                                            <p:cond delay="0"/>
                                          </p:stCondLst>
                                        </p:cTn>
                                        <p:tgtEl>
                                          <p:spTgt spid="17448"/>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hammer.wav"/>
                                        </p:tgtEl>
                                      </p:cMediaNode>
                                    </p:audio>
                                  </p:subTnLst>
                                </p:cTn>
                              </p:par>
                            </p:childTnLst>
                          </p:cTn>
                        </p:par>
                        <p:par>
                          <p:cTn id="73" fill="hold" nodeType="afterGroup">
                            <p:stCondLst>
                              <p:cond delay="5000"/>
                            </p:stCondLst>
                            <p:childTnLst>
                              <p:par>
                                <p:cTn id="74" presetID="1" presetClass="exit" presetSubtype="0" fill="hold" grpId="1" nodeType="afterEffect">
                                  <p:stCondLst>
                                    <p:cond delay="1000"/>
                                  </p:stCondLst>
                                  <p:childTnLst>
                                    <p:set>
                                      <p:cBhvr>
                                        <p:cTn id="75" dur="1" fill="hold">
                                          <p:stCondLst>
                                            <p:cond delay="0"/>
                                          </p:stCondLst>
                                        </p:cTn>
                                        <p:tgtEl>
                                          <p:spTgt spid="17447"/>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hammer.wav"/>
                                        </p:tgtEl>
                                      </p:cMediaNode>
                                    </p:audio>
                                  </p:subTnLst>
                                </p:cTn>
                              </p:par>
                            </p:childTnLst>
                          </p:cTn>
                        </p:par>
                        <p:par>
                          <p:cTn id="76" fill="hold" nodeType="afterGroup">
                            <p:stCondLst>
                              <p:cond delay="6000"/>
                            </p:stCondLst>
                            <p:childTnLst>
                              <p:par>
                                <p:cTn id="77" presetID="1" presetClass="exit" presetSubtype="0" fill="hold" grpId="1" nodeType="afterEffect">
                                  <p:stCondLst>
                                    <p:cond delay="1000"/>
                                  </p:stCondLst>
                                  <p:childTnLst>
                                    <p:set>
                                      <p:cBhvr>
                                        <p:cTn id="78" dur="1" fill="hold">
                                          <p:stCondLst>
                                            <p:cond delay="0"/>
                                          </p:stCondLst>
                                        </p:cTn>
                                        <p:tgtEl>
                                          <p:spTgt spid="1744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hammer.wav"/>
                                        </p:tgtEl>
                                      </p:cMediaNode>
                                    </p:audio>
                                  </p:subTnLst>
                                </p:cTn>
                              </p:par>
                            </p:childTnLst>
                          </p:cTn>
                        </p:par>
                        <p:par>
                          <p:cTn id="79" fill="hold" nodeType="afterGroup">
                            <p:stCondLst>
                              <p:cond delay="7000"/>
                            </p:stCondLst>
                            <p:childTnLst>
                              <p:par>
                                <p:cTn id="80" presetID="1" presetClass="exit" presetSubtype="0" fill="hold" grpId="1" nodeType="afterEffect">
                                  <p:stCondLst>
                                    <p:cond delay="1000"/>
                                  </p:stCondLst>
                                  <p:childTnLst>
                                    <p:set>
                                      <p:cBhvr>
                                        <p:cTn id="81" dur="1" fill="hold">
                                          <p:stCondLst>
                                            <p:cond delay="0"/>
                                          </p:stCondLst>
                                        </p:cTn>
                                        <p:tgtEl>
                                          <p:spTgt spid="17445"/>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3" name="hammer.wav"/>
                                        </p:tgtEl>
                                      </p:cMediaNode>
                                    </p:audio>
                                  </p:subTnLst>
                                </p:cTn>
                              </p:par>
                            </p:childTnLst>
                          </p:cTn>
                        </p:par>
                        <p:par>
                          <p:cTn id="82" fill="hold" nodeType="afterGroup">
                            <p:stCondLst>
                              <p:cond delay="8000"/>
                            </p:stCondLst>
                            <p:childTnLst>
                              <p:par>
                                <p:cTn id="83" presetID="1" presetClass="exit" presetSubtype="0" fill="hold" grpId="0" nodeType="afterEffect">
                                  <p:stCondLst>
                                    <p:cond delay="1000"/>
                                  </p:stCondLst>
                                  <p:childTnLst>
                                    <p:set>
                                      <p:cBhvr>
                                        <p:cTn id="84" dur="1" fill="hold">
                                          <p:stCondLst>
                                            <p:cond delay="0"/>
                                          </p:stCondLst>
                                        </p:cTn>
                                        <p:tgtEl>
                                          <p:spTgt spid="17444"/>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hammer.wav"/>
                                        </p:tgtEl>
                                      </p:cMediaNode>
                                    </p:audio>
                                  </p:subTnLst>
                                </p:cTn>
                              </p:par>
                            </p:childTnLst>
                          </p:cTn>
                        </p:par>
                        <p:par>
                          <p:cTn id="85" fill="hold" nodeType="afterGroup">
                            <p:stCondLst>
                              <p:cond delay="9000"/>
                            </p:stCondLst>
                            <p:childTnLst>
                              <p:par>
                                <p:cTn id="86" presetID="1" presetClass="exit" presetSubtype="0" fill="hold" nodeType="afterEffect">
                                  <p:stCondLst>
                                    <p:cond delay="1000"/>
                                  </p:stCondLst>
                                  <p:childTnLst>
                                    <p:set>
                                      <p:cBhvr>
                                        <p:cTn id="87" dur="1" fill="hold">
                                          <p:stCondLst>
                                            <p:cond delay="0"/>
                                          </p:stCondLst>
                                        </p:cTn>
                                        <p:tgtEl>
                                          <p:spTgt spid="17443"/>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4" name="bomb.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mph" presetSubtype="2" fill="hold" nodeType="clickEffect">
                                  <p:stCondLst>
                                    <p:cond delay="0"/>
                                  </p:stCondLst>
                                  <p:childTnLst>
                                    <p:animClr clrSpc="rgb" dir="cw">
                                      <p:cBhvr>
                                        <p:cTn id="91" dur="2000" fill="hold"/>
                                        <p:tgtEl>
                                          <p:spTgt spid="17417"/>
                                        </p:tgtEl>
                                        <p:attrNameLst>
                                          <p:attrName>fillcolor</p:attrName>
                                        </p:attrNameLst>
                                      </p:cBhvr>
                                      <p:to>
                                        <a:srgbClr val="FF0000"/>
                                      </p:to>
                                    </p:animClr>
                                    <p:set>
                                      <p:cBhvr>
                                        <p:cTn id="92" dur="2000" fill="hold"/>
                                        <p:tgtEl>
                                          <p:spTgt spid="17417"/>
                                        </p:tgtEl>
                                        <p:attrNameLst>
                                          <p:attrName>fill.type</p:attrName>
                                        </p:attrNameLst>
                                      </p:cBhvr>
                                      <p:to>
                                        <p:strVal val="solid"/>
                                      </p:to>
                                    </p:set>
                                    <p:set>
                                      <p:cBhvr>
                                        <p:cTn id="93" dur="2000" fill="hold"/>
                                        <p:tgtEl>
                                          <p:spTgt spid="17417"/>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nimBg="1"/>
      <p:bldP spid="17417" grpId="0" animBg="1"/>
      <p:bldP spid="17418" grpId="0" animBg="1"/>
      <p:bldP spid="17443" grpId="0" animBg="1"/>
      <p:bldP spid="17444" grpId="0" animBg="1"/>
      <p:bldP spid="17445" grpId="0" animBg="1"/>
      <p:bldP spid="17445" grpId="1" animBg="1"/>
      <p:bldP spid="17446" grpId="0" animBg="1"/>
      <p:bldP spid="17446" grpId="1" animBg="1"/>
      <p:bldP spid="17447" grpId="0" animBg="1"/>
      <p:bldP spid="17447" grpId="1" animBg="1"/>
      <p:bldP spid="17448" grpId="0" animBg="1"/>
      <p:bldP spid="17448" grpId="1" animBg="1"/>
      <p:bldP spid="17449" grpId="0" animBg="1"/>
      <p:bldP spid="17449" grpId="1" animBg="1"/>
      <p:bldP spid="17450" grpId="0" animBg="1"/>
      <p:bldP spid="17450" grpId="1" animBg="1"/>
      <p:bldP spid="17451" grpId="0" animBg="1"/>
      <p:bldP spid="17451" grpId="1" animBg="1"/>
      <p:bldP spid="17452" grpId="0" animBg="1"/>
      <p:bldP spid="17452" grpId="1" animBg="1"/>
      <p:bldP spid="17453" grpId="0" animBg="1"/>
      <p:bldP spid="1745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626" y="127266"/>
            <a:ext cx="11855669" cy="6442789"/>
          </a:xfrm>
          <a:prstGeom prst="rect">
            <a:avLst/>
          </a:prstGeom>
        </p:spPr>
        <p:txBody>
          <a:bodyPr wrap="square">
            <a:spAutoFit/>
          </a:bodyPr>
          <a:lstStyle/>
          <a:p>
            <a:pPr>
              <a:spcAft>
                <a:spcPts val="500"/>
              </a:spcAft>
            </a:pPr>
            <a:r>
              <a:rPr lang="vi-VN" sz="4000" b="1" smtClean="0">
                <a:solidFill>
                  <a:srgbClr val="FF0000"/>
                </a:solidFill>
                <a:latin typeface="Times New Roman" panose="02020603050405020304" pitchFamily="18" charset="0"/>
                <a:cs typeface="Times New Roman" panose="02020603050405020304" pitchFamily="18" charset="0"/>
              </a:rPr>
              <a:t>CHIA SẺ CÙNG BẠN:</a:t>
            </a:r>
          </a:p>
          <a:p>
            <a:pPr marL="285750" indent="-285750">
              <a:spcAft>
                <a:spcPts val="500"/>
              </a:spcAft>
              <a:buFontTx/>
              <a:buChar char="-"/>
            </a:pPr>
            <a:r>
              <a:rPr lang="vi-VN" sz="4000" b="1" smtClean="0">
                <a:latin typeface="Times New Roman" panose="02020603050405020304" pitchFamily="18" charset="0"/>
                <a:cs typeface="Times New Roman" panose="02020603050405020304" pitchFamily="18" charset="0"/>
              </a:rPr>
              <a:t>Trong gia đình con cháu phải biết kính trọng ông bà, cha mẹ, không được để người trên phải buồn về những hành vi của mình.</a:t>
            </a:r>
          </a:p>
          <a:p>
            <a:pPr marL="285750" indent="-285750">
              <a:spcAft>
                <a:spcPts val="500"/>
              </a:spcAft>
              <a:buFontTx/>
              <a:buChar char="-"/>
            </a:pPr>
            <a:r>
              <a:rPr lang="vi-VN" sz="4000" b="1" smtClean="0">
                <a:solidFill>
                  <a:srgbClr val="FF0000"/>
                </a:solidFill>
                <a:latin typeface="Times New Roman" panose="02020603050405020304" pitchFamily="18" charset="0"/>
                <a:cs typeface="Times New Roman" panose="02020603050405020304" pitchFamily="18" charset="0"/>
              </a:rPr>
              <a:t>Trẻ </a:t>
            </a:r>
            <a:r>
              <a:rPr lang="vi-VN" sz="4000" b="1">
                <a:solidFill>
                  <a:srgbClr val="FF0000"/>
                </a:solidFill>
                <a:latin typeface="Times New Roman" panose="02020603050405020304" pitchFamily="18" charset="0"/>
                <a:cs typeface="Times New Roman" panose="02020603050405020304" pitchFamily="18" charset="0"/>
              </a:rPr>
              <a:t>em mặc dù được người lớn che chở, bao dung </a:t>
            </a:r>
            <a:r>
              <a:rPr lang="vi-VN" sz="4000" b="1" smtClean="0">
                <a:solidFill>
                  <a:srgbClr val="FF0000"/>
                </a:solidFill>
                <a:latin typeface="Times New Roman" panose="02020603050405020304" pitchFamily="18" charset="0"/>
                <a:cs typeface="Times New Roman" panose="02020603050405020304" pitchFamily="18" charset="0"/>
              </a:rPr>
              <a:t>nhưng cũng </a:t>
            </a:r>
            <a:r>
              <a:rPr lang="vi-VN" sz="4000" b="1">
                <a:solidFill>
                  <a:srgbClr val="FF0000"/>
                </a:solidFill>
                <a:latin typeface="Times New Roman" panose="02020603050405020304" pitchFamily="18" charset="0"/>
                <a:cs typeface="Times New Roman" panose="02020603050405020304" pitchFamily="18" charset="0"/>
              </a:rPr>
              <a:t>phải biết quan tâm đến mọi người trong gia đình, </a:t>
            </a:r>
            <a:r>
              <a:rPr lang="vi-VN" sz="4000" b="1" smtClean="0">
                <a:solidFill>
                  <a:srgbClr val="FF0000"/>
                </a:solidFill>
                <a:latin typeface="Times New Roman" panose="02020603050405020304" pitchFamily="18" charset="0"/>
                <a:cs typeface="Times New Roman" panose="02020603050405020304" pitchFamily="18" charset="0"/>
              </a:rPr>
              <a:t>làm việc </a:t>
            </a:r>
            <a:r>
              <a:rPr lang="vi-VN" sz="4000" b="1">
                <a:solidFill>
                  <a:srgbClr val="FF0000"/>
                </a:solidFill>
                <a:latin typeface="Times New Roman" panose="02020603050405020304" pitchFamily="18" charset="0"/>
                <a:cs typeface="Times New Roman" panose="02020603050405020304" pitchFamily="18" charset="0"/>
              </a:rPr>
              <a:t>theo sức lực của mình, có như vậy mới thành con </a:t>
            </a:r>
            <a:r>
              <a:rPr lang="vi-VN" sz="4000" b="1" smtClean="0">
                <a:solidFill>
                  <a:srgbClr val="FF0000"/>
                </a:solidFill>
                <a:latin typeface="Times New Roman" panose="02020603050405020304" pitchFamily="18" charset="0"/>
                <a:cs typeface="Times New Roman" panose="02020603050405020304" pitchFamily="18" charset="0"/>
              </a:rPr>
              <a:t>ngoan, </a:t>
            </a:r>
            <a:r>
              <a:rPr lang="vi-VN" sz="4000" b="1">
                <a:solidFill>
                  <a:srgbClr val="FF0000"/>
                </a:solidFill>
                <a:latin typeface="Times New Roman" panose="02020603050405020304" pitchFamily="18" charset="0"/>
                <a:cs typeface="Times New Roman" panose="02020603050405020304" pitchFamily="18" charset="0"/>
              </a:rPr>
              <a:t>trò giỏi.</a:t>
            </a:r>
          </a:p>
          <a:p>
            <a:pPr>
              <a:spcAft>
                <a:spcPts val="500"/>
              </a:spcAft>
            </a:pPr>
            <a:endParaRPr lang="vi-VN" sz="4000"/>
          </a:p>
          <a:p>
            <a:r>
              <a:rPr lang="vi-VN"/>
              <a:t/>
            </a:r>
            <a:br>
              <a:rPr lang="vi-VN"/>
            </a:br>
            <a:endParaRPr lang="en-US"/>
          </a:p>
        </p:txBody>
      </p:sp>
    </p:spTree>
    <p:extLst>
      <p:ext uri="{BB962C8B-B14F-4D97-AF65-F5344CB8AC3E}">
        <p14:creationId xmlns:p14="http://schemas.microsoft.com/office/powerpoint/2010/main" val="77809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5663" y="447334"/>
            <a:ext cx="11430000" cy="4980851"/>
          </a:xfrm>
          <a:prstGeom prst="rect">
            <a:avLst/>
          </a:prstGeom>
        </p:spPr>
        <p:txBody>
          <a:bodyPr wrap="square">
            <a:spAutoFit/>
          </a:bodyPr>
          <a:lstStyle/>
          <a:p>
            <a:pPr>
              <a:spcAft>
                <a:spcPts val="500"/>
              </a:spcAft>
            </a:pPr>
            <a:r>
              <a:rPr lang="en-US" sz="2400" b="1" smtClean="0">
                <a:solidFill>
                  <a:srgbClr val="FF0000"/>
                </a:solidFill>
                <a:latin typeface="Times New Roman" panose="02020603050405020304" pitchFamily="18" charset="0"/>
                <a:cs typeface="Times New Roman" panose="02020603050405020304" pitchFamily="18" charset="0"/>
              </a:rPr>
              <a:t>3. HOẠT ĐỘNG 3. Bài tập</a:t>
            </a:r>
            <a:r>
              <a:rPr lang="vi-VN" sz="2400" b="1" smtClean="0">
                <a:solidFill>
                  <a:srgbClr val="FF0000"/>
                </a:solidFill>
                <a:latin typeface="Times New Roman" panose="02020603050405020304" pitchFamily="18" charset="0"/>
                <a:cs typeface="Times New Roman" panose="02020603050405020304" pitchFamily="18" charset="0"/>
              </a:rPr>
              <a:t>2</a:t>
            </a:r>
            <a:r>
              <a:rPr lang="en-US" sz="2400" b="1" smtClean="0">
                <a:solidFill>
                  <a:srgbClr val="FF0000"/>
                </a:solidFill>
                <a:latin typeface="Times New Roman" panose="02020603050405020304" pitchFamily="18" charset="0"/>
                <a:cs typeface="Times New Roman" panose="02020603050405020304" pitchFamily="18" charset="0"/>
              </a:rPr>
              <a:t>.</a:t>
            </a:r>
            <a:r>
              <a:rPr lang="vi-VN" sz="2400" b="1" smtClean="0">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Em hãy quan sát và cho biết nội dung bức ảnh. Đánh </a:t>
            </a:r>
            <a:r>
              <a:rPr lang="vi-VN" sz="2400" b="1" smtClean="0">
                <a:solidFill>
                  <a:srgbClr val="FF0000"/>
                </a:solidFill>
                <a:latin typeface="Times New Roman" panose="02020603050405020304" pitchFamily="18" charset="0"/>
                <a:cs typeface="Times New Roman" panose="02020603050405020304" pitchFamily="18" charset="0"/>
              </a:rPr>
              <a:t>dấu</a:t>
            </a:r>
            <a:r>
              <a:rPr lang="vi-VN" sz="2400" b="1">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X </a:t>
            </a:r>
            <a:r>
              <a:rPr lang="vi-VN" sz="2400" b="1">
                <a:solidFill>
                  <a:srgbClr val="FF0000"/>
                </a:solidFill>
                <a:latin typeface="Times New Roman" panose="02020603050405020304" pitchFamily="18" charset="0"/>
                <a:cs typeface="Times New Roman" panose="02020603050405020304" pitchFamily="18" charset="0"/>
              </a:rPr>
              <a:t>vào ô </a:t>
            </a:r>
            <a:r>
              <a:rPr lang="vi-VN" sz="2400" b="1" smtClean="0">
                <a:solidFill>
                  <a:srgbClr val="FF0000"/>
                </a:solidFill>
                <a:latin typeface="Times New Roman" panose="02020603050405020304" pitchFamily="18" charset="0"/>
                <a:cs typeface="Times New Roman" panose="02020603050405020304" pitchFamily="18" charset="0"/>
              </a:rPr>
              <a:t>trống em </a:t>
            </a:r>
            <a:r>
              <a:rPr lang="vi-VN" sz="2400" b="1">
                <a:solidFill>
                  <a:srgbClr val="FF0000"/>
                </a:solidFill>
                <a:latin typeface="Times New Roman" panose="02020603050405020304" pitchFamily="18" charset="0"/>
                <a:cs typeface="Times New Roman" panose="02020603050405020304" pitchFamily="18" charset="0"/>
              </a:rPr>
              <a:t>cho là thích hợp:</a:t>
            </a:r>
          </a:p>
          <a:p>
            <a:pPr>
              <a:spcAft>
                <a:spcPts val="500"/>
              </a:spcAft>
            </a:pPr>
            <a:r>
              <a:rPr lang="vi-VN" sz="2400" b="1">
                <a:solidFill>
                  <a:srgbClr val="5E5200"/>
                </a:solidFill>
                <a:latin typeface="Times New Roman" panose="02020603050405020304" pitchFamily="18" charset="0"/>
                <a:cs typeface="Times New Roman" panose="02020603050405020304" pitchFamily="18" charset="0"/>
              </a:rPr>
              <a:t> </a:t>
            </a:r>
            <a:r>
              <a:rPr lang="vi-VN" sz="2400" b="1" smtClean="0">
                <a:solidFill>
                  <a:srgbClr val="5E5200"/>
                </a:solidFill>
                <a:latin typeface="Times New Roman" panose="02020603050405020304" pitchFamily="18" charset="0"/>
                <a:cs typeface="Times New Roman" panose="02020603050405020304" pitchFamily="18" charset="0"/>
              </a:rPr>
              <a:t>      Bố </a:t>
            </a:r>
            <a:r>
              <a:rPr lang="vi-VN" sz="2400" b="1">
                <a:solidFill>
                  <a:srgbClr val="5E5200"/>
                </a:solidFill>
                <a:latin typeface="Times New Roman" panose="02020603050405020304" pitchFamily="18" charset="0"/>
                <a:cs typeface="Times New Roman" panose="02020603050405020304" pitchFamily="18" charset="0"/>
              </a:rPr>
              <a:t>mẹ là người vùng cao </a:t>
            </a:r>
            <a:r>
              <a:rPr lang="vi-VN" sz="2400" b="1" smtClean="0">
                <a:solidFill>
                  <a:srgbClr val="5E5200"/>
                </a:solidFill>
                <a:latin typeface="Times New Roman" panose="02020603050405020304" pitchFamily="18" charset="0"/>
                <a:cs typeface="Times New Roman" panose="02020603050405020304" pitchFamily="18" charset="0"/>
              </a:rPr>
              <a:t>dẫn</a:t>
            </a:r>
            <a:r>
              <a:rPr lang="vi-VN" sz="2400" b="1">
                <a:latin typeface="Times New Roman" panose="02020603050405020304" pitchFamily="18" charset="0"/>
                <a:cs typeface="Times New Roman" panose="02020603050405020304" pitchFamily="18" charset="0"/>
              </a:rPr>
              <a:t> </a:t>
            </a:r>
            <a:r>
              <a:rPr lang="vi-VN" sz="2400" b="1" smtClean="0">
                <a:solidFill>
                  <a:srgbClr val="6E6200"/>
                </a:solidFill>
                <a:latin typeface="Times New Roman" panose="02020603050405020304" pitchFamily="18" charset="0"/>
                <a:cs typeface="Times New Roman" panose="02020603050405020304" pitchFamily="18" charset="0"/>
              </a:rPr>
              <a:t>con </a:t>
            </a:r>
            <a:r>
              <a:rPr lang="vi-VN" sz="2400" b="1">
                <a:solidFill>
                  <a:srgbClr val="6E6200"/>
                </a:solidFill>
                <a:latin typeface="Times New Roman" panose="02020603050405020304" pitchFamily="18" charset="0"/>
                <a:cs typeface="Times New Roman" panose="02020603050405020304" pitchFamily="18" charset="0"/>
              </a:rPr>
              <a:t>đ</a:t>
            </a:r>
            <a:r>
              <a:rPr lang="vi-VN" sz="2400" b="1" smtClean="0">
                <a:solidFill>
                  <a:srgbClr val="6E6200"/>
                </a:solidFill>
                <a:latin typeface="Times New Roman" panose="02020603050405020304" pitchFamily="18" charset="0"/>
                <a:cs typeface="Times New Roman" panose="02020603050405020304" pitchFamily="18" charset="0"/>
              </a:rPr>
              <a:t>i chơi</a:t>
            </a:r>
            <a:r>
              <a:rPr lang="vi-VN" sz="2400" b="1">
                <a:solidFill>
                  <a:srgbClr val="6E6200"/>
                </a:solidFill>
                <a:latin typeface="Times New Roman" panose="02020603050405020304" pitchFamily="18" charset="0"/>
                <a:cs typeface="Times New Roman" panose="02020603050405020304" pitchFamily="18" charset="0"/>
              </a:rPr>
              <a:t>. </a:t>
            </a:r>
            <a:endParaRPr lang="vi-VN" sz="2400" b="1" smtClean="0">
              <a:solidFill>
                <a:srgbClr val="6E6200"/>
              </a:solidFill>
              <a:latin typeface="Times New Roman" panose="02020603050405020304" pitchFamily="18" charset="0"/>
              <a:cs typeface="Times New Roman" panose="02020603050405020304" pitchFamily="18" charset="0"/>
            </a:endParaRPr>
          </a:p>
          <a:p>
            <a:pPr>
              <a:spcAft>
                <a:spcPts val="500"/>
              </a:spcAft>
            </a:pPr>
            <a:endParaRPr lang="vi-VN" sz="2400" b="1" smtClean="0">
              <a:solidFill>
                <a:srgbClr val="6E6200"/>
              </a:solidFill>
              <a:latin typeface="Times New Roman" panose="02020603050405020304" pitchFamily="18" charset="0"/>
              <a:cs typeface="Times New Roman" panose="02020603050405020304" pitchFamily="18" charset="0"/>
            </a:endParaRPr>
          </a:p>
          <a:p>
            <a:pPr>
              <a:spcAft>
                <a:spcPts val="500"/>
              </a:spcAft>
            </a:pPr>
            <a:r>
              <a:rPr lang="vi-VN" sz="2400" b="1" smtClean="0">
                <a:solidFill>
                  <a:srgbClr val="6E6200"/>
                </a:solidFill>
                <a:latin typeface="Times New Roman" panose="02020603050405020304" pitchFamily="18" charset="0"/>
                <a:cs typeface="Times New Roman" panose="02020603050405020304" pitchFamily="18" charset="0"/>
              </a:rPr>
              <a:t>        Cuộc </a:t>
            </a:r>
            <a:r>
              <a:rPr lang="vi-VN" sz="2400" b="1">
                <a:solidFill>
                  <a:srgbClr val="6E6200"/>
                </a:solidFill>
                <a:latin typeface="Times New Roman" panose="02020603050405020304" pitchFamily="18" charset="0"/>
                <a:cs typeface="Times New Roman" panose="02020603050405020304" pitchFamily="18" charset="0"/>
              </a:rPr>
              <a:t>sống thật vui tươi, hạnh </a:t>
            </a:r>
            <a:r>
              <a:rPr lang="vi-VN" sz="2400" b="1" smtClean="0">
                <a:solidFill>
                  <a:srgbClr val="6E6200"/>
                </a:solidFill>
                <a:latin typeface="Times New Roman" panose="02020603050405020304" pitchFamily="18" charset="0"/>
                <a:cs typeface="Times New Roman" panose="02020603050405020304" pitchFamily="18" charset="0"/>
              </a:rPr>
              <a:t>phúc.</a:t>
            </a:r>
          </a:p>
          <a:p>
            <a:pPr>
              <a:spcAft>
                <a:spcPts val="500"/>
              </a:spcAft>
            </a:pPr>
            <a:endParaRPr lang="vi-VN" sz="2400" b="1">
              <a:solidFill>
                <a:srgbClr val="6E6200"/>
              </a:solidFill>
              <a:latin typeface="Times New Roman" panose="02020603050405020304" pitchFamily="18" charset="0"/>
              <a:cs typeface="Times New Roman" panose="02020603050405020304" pitchFamily="18" charset="0"/>
            </a:endParaRPr>
          </a:p>
          <a:p>
            <a:pPr>
              <a:spcAft>
                <a:spcPts val="500"/>
              </a:spcAft>
            </a:pPr>
            <a:r>
              <a:rPr lang="vi-VN" sz="2400" b="1" smtClean="0">
                <a:solidFill>
                  <a:srgbClr val="6E6200"/>
                </a:solidFill>
                <a:latin typeface="Times New Roman" panose="02020603050405020304" pitchFamily="18" charset="0"/>
                <a:cs typeface="Times New Roman" panose="02020603050405020304" pitchFamily="18" charset="0"/>
              </a:rPr>
              <a:t>        Bố </a:t>
            </a:r>
            <a:r>
              <a:rPr lang="vi-VN" sz="2400" b="1">
                <a:solidFill>
                  <a:srgbClr val="6E6200"/>
                </a:solidFill>
                <a:latin typeface="Times New Roman" panose="02020603050405020304" pitchFamily="18" charset="0"/>
                <a:cs typeface="Times New Roman" panose="02020603050405020304" pitchFamily="18" charset="0"/>
              </a:rPr>
              <a:t>mẹ không quan tâm đến con cái. </a:t>
            </a:r>
            <a:endParaRPr lang="vi-VN" sz="2400" b="1" smtClean="0">
              <a:solidFill>
                <a:srgbClr val="6E6200"/>
              </a:solidFill>
              <a:latin typeface="Times New Roman" panose="02020603050405020304" pitchFamily="18" charset="0"/>
              <a:cs typeface="Times New Roman" panose="02020603050405020304" pitchFamily="18" charset="0"/>
            </a:endParaRPr>
          </a:p>
          <a:p>
            <a:pPr>
              <a:spcAft>
                <a:spcPts val="500"/>
              </a:spcAft>
            </a:pPr>
            <a:endParaRPr lang="vi-VN" sz="2400" b="1" smtClean="0">
              <a:solidFill>
                <a:srgbClr val="6E6200"/>
              </a:solidFill>
              <a:latin typeface="Times New Roman" panose="02020603050405020304" pitchFamily="18" charset="0"/>
              <a:cs typeface="Times New Roman" panose="02020603050405020304" pitchFamily="18" charset="0"/>
            </a:endParaRPr>
          </a:p>
          <a:p>
            <a:pPr>
              <a:spcAft>
                <a:spcPts val="500"/>
              </a:spcAft>
            </a:pPr>
            <a:r>
              <a:rPr lang="vi-VN" sz="2400" b="1" smtClean="0">
                <a:solidFill>
                  <a:srgbClr val="6E6200"/>
                </a:solidFill>
                <a:latin typeface="Times New Roman" panose="02020603050405020304" pitchFamily="18" charset="0"/>
                <a:cs typeface="Times New Roman" panose="02020603050405020304" pitchFamily="18" charset="0"/>
              </a:rPr>
              <a:t>       Tiếng </a:t>
            </a:r>
            <a:r>
              <a:rPr lang="vi-VN" sz="2400" b="1">
                <a:solidFill>
                  <a:srgbClr val="6E6200"/>
                </a:solidFill>
                <a:latin typeface="Times New Roman" panose="02020603050405020304" pitchFamily="18" charset="0"/>
                <a:cs typeface="Times New Roman" panose="02020603050405020304" pitchFamily="18" charset="0"/>
              </a:rPr>
              <a:t>cười, niềm vui của </a:t>
            </a:r>
            <a:r>
              <a:rPr lang="vi-VN" sz="2400" b="1" smtClean="0">
                <a:solidFill>
                  <a:srgbClr val="6E6200"/>
                </a:solidFill>
                <a:latin typeface="Times New Roman" panose="02020603050405020304" pitchFamily="18" charset="0"/>
                <a:cs typeface="Times New Roman" panose="02020603050405020304" pitchFamily="18" charset="0"/>
              </a:rPr>
              <a:t>gia </a:t>
            </a:r>
            <a:r>
              <a:rPr lang="vi-VN" sz="2400" b="1">
                <a:solidFill>
                  <a:srgbClr val="6E6200"/>
                </a:solidFill>
                <a:latin typeface="Times New Roman" panose="02020603050405020304" pitchFamily="18" charset="0"/>
                <a:cs typeface="Times New Roman" panose="02020603050405020304" pitchFamily="18" charset="0"/>
              </a:rPr>
              <a:t>đình làm </a:t>
            </a:r>
            <a:endParaRPr lang="vi-VN" sz="2400" b="1" smtClean="0">
              <a:solidFill>
                <a:srgbClr val="6E6200"/>
              </a:solidFill>
              <a:latin typeface="Times New Roman" panose="02020603050405020304" pitchFamily="18" charset="0"/>
              <a:cs typeface="Times New Roman" panose="02020603050405020304" pitchFamily="18" charset="0"/>
            </a:endParaRPr>
          </a:p>
          <a:p>
            <a:pPr>
              <a:spcAft>
                <a:spcPts val="500"/>
              </a:spcAft>
            </a:pPr>
            <a:r>
              <a:rPr lang="vi-VN" sz="2400" b="1">
                <a:solidFill>
                  <a:srgbClr val="6E6200"/>
                </a:solidFill>
                <a:latin typeface="Times New Roman" panose="02020603050405020304" pitchFamily="18" charset="0"/>
                <a:cs typeface="Times New Roman" panose="02020603050405020304" pitchFamily="18" charset="0"/>
              </a:rPr>
              <a:t> </a:t>
            </a:r>
            <a:r>
              <a:rPr lang="vi-VN" sz="2400" b="1" smtClean="0">
                <a:solidFill>
                  <a:srgbClr val="6E6200"/>
                </a:solidFill>
                <a:latin typeface="Times New Roman" panose="02020603050405020304" pitchFamily="18" charset="0"/>
                <a:cs typeface="Times New Roman" panose="02020603050405020304" pitchFamily="18" charset="0"/>
              </a:rPr>
              <a:t>       mọi </a:t>
            </a:r>
            <a:r>
              <a:rPr lang="vi-VN" sz="2400" b="1">
                <a:solidFill>
                  <a:srgbClr val="6E6200"/>
                </a:solidFill>
                <a:latin typeface="Times New Roman" panose="02020603050405020304" pitchFamily="18" charset="0"/>
                <a:cs typeface="Times New Roman" panose="02020603050405020304" pitchFamily="18" charset="0"/>
              </a:rPr>
              <a:t>người xung quanh cũng ấm áp.</a:t>
            </a:r>
            <a:endParaRPr lang="vi-VN" sz="2400" b="1">
              <a:latin typeface="Times New Roman" panose="02020603050405020304" pitchFamily="18" charset="0"/>
              <a:cs typeface="Times New Roman" panose="02020603050405020304" pitchFamily="18" charset="0"/>
            </a:endParaRPr>
          </a:p>
          <a:p>
            <a:r>
              <a:rPr lang="vi-VN"/>
              <a:t/>
            </a:r>
            <a:br>
              <a:rPr lang="vi-VN"/>
            </a:br>
            <a:r>
              <a:rPr lang="en-US" smtClean="0"/>
              <a:t>.</a:t>
            </a:r>
            <a:endParaRPr lang="en-US"/>
          </a:p>
        </p:txBody>
      </p:sp>
      <p:graphicFrame>
        <p:nvGraphicFramePr>
          <p:cNvPr id="2" name="Table 1"/>
          <p:cNvGraphicFramePr>
            <a:graphicFrameLocks noGrp="1"/>
          </p:cNvGraphicFramePr>
          <p:nvPr/>
        </p:nvGraphicFramePr>
        <p:xfrm>
          <a:off x="126125" y="1294925"/>
          <a:ext cx="756744" cy="667700"/>
        </p:xfrm>
        <a:graphic>
          <a:graphicData uri="http://schemas.openxmlformats.org/drawingml/2006/table">
            <a:tbl>
              <a:tblPr firstRow="1" bandRow="1">
                <a:tableStyleId>{5C22544A-7EE6-4342-B048-85BDC9FD1C3A}</a:tableStyleId>
              </a:tblPr>
              <a:tblGrid>
                <a:gridCol w="756744">
                  <a:extLst>
                    <a:ext uri="{9D8B030D-6E8A-4147-A177-3AD203B41FA5}">
                      <a16:colId xmlns:a16="http://schemas.microsoft.com/office/drawing/2014/main" val="2347065176"/>
                    </a:ext>
                  </a:extLst>
                </a:gridCol>
              </a:tblGrid>
              <a:tr h="667700">
                <a:tc>
                  <a:txBody>
                    <a:bodyPr/>
                    <a:lstStyle/>
                    <a:p>
                      <a:endParaRPr lang="en-US"/>
                    </a:p>
                  </a:txBody>
                  <a:tcPr>
                    <a:solidFill>
                      <a:srgbClr val="FF0000"/>
                    </a:solidFill>
                  </a:tcPr>
                </a:tc>
                <a:extLst>
                  <a:ext uri="{0D108BD9-81ED-4DB2-BD59-A6C34878D82A}">
                    <a16:rowId xmlns:a16="http://schemas.microsoft.com/office/drawing/2014/main" val="4092281129"/>
                  </a:ext>
                </a:extLst>
              </a:tr>
            </a:tbl>
          </a:graphicData>
        </a:graphic>
      </p:graphicFrame>
      <p:graphicFrame>
        <p:nvGraphicFramePr>
          <p:cNvPr id="4" name="Table 3"/>
          <p:cNvGraphicFramePr>
            <a:graphicFrameLocks noGrp="1"/>
          </p:cNvGraphicFramePr>
          <p:nvPr/>
        </p:nvGraphicFramePr>
        <p:xfrm>
          <a:off x="126125" y="3829997"/>
          <a:ext cx="785648" cy="677917"/>
        </p:xfrm>
        <a:graphic>
          <a:graphicData uri="http://schemas.openxmlformats.org/drawingml/2006/table">
            <a:tbl>
              <a:tblPr firstRow="1" bandRow="1">
                <a:tableStyleId>{5C22544A-7EE6-4342-B048-85BDC9FD1C3A}</a:tableStyleId>
              </a:tblPr>
              <a:tblGrid>
                <a:gridCol w="785648">
                  <a:extLst>
                    <a:ext uri="{9D8B030D-6E8A-4147-A177-3AD203B41FA5}">
                      <a16:colId xmlns:a16="http://schemas.microsoft.com/office/drawing/2014/main" val="2347065176"/>
                    </a:ext>
                  </a:extLst>
                </a:gridCol>
              </a:tblGrid>
              <a:tr h="677917">
                <a:tc>
                  <a:txBody>
                    <a:bodyPr/>
                    <a:lstStyle/>
                    <a:p>
                      <a:endParaRPr lang="en-US"/>
                    </a:p>
                  </a:txBody>
                  <a:tcPr>
                    <a:solidFill>
                      <a:srgbClr val="FF0000"/>
                    </a:solidFill>
                  </a:tcPr>
                </a:tc>
                <a:extLst>
                  <a:ext uri="{0D108BD9-81ED-4DB2-BD59-A6C34878D82A}">
                    <a16:rowId xmlns:a16="http://schemas.microsoft.com/office/drawing/2014/main" val="4092281129"/>
                  </a:ext>
                </a:extLst>
              </a:tr>
            </a:tbl>
          </a:graphicData>
        </a:graphic>
      </p:graphicFrame>
      <p:graphicFrame>
        <p:nvGraphicFramePr>
          <p:cNvPr id="6" name="Table 5"/>
          <p:cNvGraphicFramePr>
            <a:graphicFrameLocks noGrp="1"/>
          </p:cNvGraphicFramePr>
          <p:nvPr/>
        </p:nvGraphicFramePr>
        <p:xfrm>
          <a:off x="157657" y="2953934"/>
          <a:ext cx="754116" cy="752248"/>
        </p:xfrm>
        <a:graphic>
          <a:graphicData uri="http://schemas.openxmlformats.org/drawingml/2006/table">
            <a:tbl>
              <a:tblPr firstRow="1" bandRow="1">
                <a:tableStyleId>{5C22544A-7EE6-4342-B048-85BDC9FD1C3A}</a:tableStyleId>
              </a:tblPr>
              <a:tblGrid>
                <a:gridCol w="754116">
                  <a:extLst>
                    <a:ext uri="{9D8B030D-6E8A-4147-A177-3AD203B41FA5}">
                      <a16:colId xmlns:a16="http://schemas.microsoft.com/office/drawing/2014/main" val="2347065176"/>
                    </a:ext>
                  </a:extLst>
                </a:gridCol>
              </a:tblGrid>
              <a:tr h="752248">
                <a:tc>
                  <a:txBody>
                    <a:bodyPr/>
                    <a:lstStyle/>
                    <a:p>
                      <a:endParaRPr lang="en-US"/>
                    </a:p>
                  </a:txBody>
                  <a:tcPr>
                    <a:solidFill>
                      <a:srgbClr val="FF0000"/>
                    </a:solidFill>
                  </a:tcPr>
                </a:tc>
                <a:extLst>
                  <a:ext uri="{0D108BD9-81ED-4DB2-BD59-A6C34878D82A}">
                    <a16:rowId xmlns:a16="http://schemas.microsoft.com/office/drawing/2014/main" val="4092281129"/>
                  </a:ext>
                </a:extLst>
              </a:tr>
            </a:tbl>
          </a:graphicData>
        </a:graphic>
      </p:graphicFrame>
      <p:graphicFrame>
        <p:nvGraphicFramePr>
          <p:cNvPr id="7" name="Table 6"/>
          <p:cNvGraphicFramePr>
            <a:graphicFrameLocks noGrp="1"/>
          </p:cNvGraphicFramePr>
          <p:nvPr/>
        </p:nvGraphicFramePr>
        <p:xfrm>
          <a:off x="141232" y="2186892"/>
          <a:ext cx="748862" cy="590068"/>
        </p:xfrm>
        <a:graphic>
          <a:graphicData uri="http://schemas.openxmlformats.org/drawingml/2006/table">
            <a:tbl>
              <a:tblPr firstRow="1" bandRow="1">
                <a:tableStyleId>{5C22544A-7EE6-4342-B048-85BDC9FD1C3A}</a:tableStyleId>
              </a:tblPr>
              <a:tblGrid>
                <a:gridCol w="748862">
                  <a:extLst>
                    <a:ext uri="{9D8B030D-6E8A-4147-A177-3AD203B41FA5}">
                      <a16:colId xmlns:a16="http://schemas.microsoft.com/office/drawing/2014/main" val="2347065176"/>
                    </a:ext>
                  </a:extLst>
                </a:gridCol>
              </a:tblGrid>
              <a:tr h="590068">
                <a:tc>
                  <a:txBody>
                    <a:bodyPr/>
                    <a:lstStyle/>
                    <a:p>
                      <a:pPr algn="ctr"/>
                      <a:r>
                        <a:rPr lang="vi-VN" sz="2000" b="1" smtClean="0">
                          <a:solidFill>
                            <a:srgbClr val="FF0000"/>
                          </a:solidFill>
                        </a:rPr>
                        <a:t>x</a:t>
                      </a:r>
                      <a:endParaRPr lang="en-US" sz="2000" b="1">
                        <a:solidFill>
                          <a:srgbClr val="FF0000"/>
                        </a:solidFill>
                      </a:endParaRPr>
                    </a:p>
                  </a:txBody>
                  <a:tcPr>
                    <a:solidFill>
                      <a:srgbClr val="FF0000"/>
                    </a:solidFill>
                  </a:tcPr>
                </a:tc>
                <a:extLst>
                  <a:ext uri="{0D108BD9-81ED-4DB2-BD59-A6C34878D82A}">
                    <a16:rowId xmlns:a16="http://schemas.microsoft.com/office/drawing/2014/main" val="4092281129"/>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8455" y="882869"/>
            <a:ext cx="5376042" cy="4918841"/>
          </a:xfrm>
          <a:prstGeom prst="rect">
            <a:avLst/>
          </a:prstGeom>
        </p:spPr>
      </p:pic>
      <p:graphicFrame>
        <p:nvGraphicFramePr>
          <p:cNvPr id="11" name="Table 10"/>
          <p:cNvGraphicFramePr>
            <a:graphicFrameLocks noGrp="1"/>
          </p:cNvGraphicFramePr>
          <p:nvPr/>
        </p:nvGraphicFramePr>
        <p:xfrm>
          <a:off x="309400" y="1450427"/>
          <a:ext cx="450630" cy="396240"/>
        </p:xfrm>
        <a:graphic>
          <a:graphicData uri="http://schemas.openxmlformats.org/drawingml/2006/table">
            <a:tbl>
              <a:tblPr firstRow="1" bandRow="1">
                <a:tableStyleId>{5C22544A-7EE6-4342-B048-85BDC9FD1C3A}</a:tableStyleId>
              </a:tblPr>
              <a:tblGrid>
                <a:gridCol w="450630">
                  <a:extLst>
                    <a:ext uri="{9D8B030D-6E8A-4147-A177-3AD203B41FA5}">
                      <a16:colId xmlns:a16="http://schemas.microsoft.com/office/drawing/2014/main" val="796318621"/>
                    </a:ext>
                  </a:extLst>
                </a:gridCol>
              </a:tblGrid>
              <a:tr h="362939">
                <a:tc>
                  <a:txBody>
                    <a:bodyPr/>
                    <a:lstStyle/>
                    <a:p>
                      <a:pPr algn="ctr"/>
                      <a:r>
                        <a:rPr lang="vi-VN" sz="2000" b="1" smtClean="0">
                          <a:solidFill>
                            <a:srgbClr val="FF0000"/>
                          </a:solidFill>
                        </a:rPr>
                        <a:t>x</a:t>
                      </a:r>
                      <a:endParaRPr lang="en-US" sz="2000" b="1">
                        <a:solidFill>
                          <a:srgbClr val="FF0000"/>
                        </a:solidFill>
                      </a:endParaRPr>
                    </a:p>
                  </a:txBody>
                  <a:tcPr/>
                </a:tc>
                <a:extLst>
                  <a:ext uri="{0D108BD9-81ED-4DB2-BD59-A6C34878D82A}">
                    <a16:rowId xmlns:a16="http://schemas.microsoft.com/office/drawing/2014/main" val="4258471076"/>
                  </a:ext>
                </a:extLst>
              </a:tr>
            </a:tbl>
          </a:graphicData>
        </a:graphic>
      </p:graphicFrame>
      <p:graphicFrame>
        <p:nvGraphicFramePr>
          <p:cNvPr id="12" name="Table 11"/>
          <p:cNvGraphicFramePr>
            <a:graphicFrameLocks noGrp="1"/>
          </p:cNvGraphicFramePr>
          <p:nvPr/>
        </p:nvGraphicFramePr>
        <p:xfrm>
          <a:off x="309401" y="3953444"/>
          <a:ext cx="450630" cy="431024"/>
        </p:xfrm>
        <a:graphic>
          <a:graphicData uri="http://schemas.openxmlformats.org/drawingml/2006/table">
            <a:tbl>
              <a:tblPr firstRow="1" bandRow="1">
                <a:tableStyleId>{5C22544A-7EE6-4342-B048-85BDC9FD1C3A}</a:tableStyleId>
              </a:tblPr>
              <a:tblGrid>
                <a:gridCol w="450630">
                  <a:extLst>
                    <a:ext uri="{9D8B030D-6E8A-4147-A177-3AD203B41FA5}">
                      <a16:colId xmlns:a16="http://schemas.microsoft.com/office/drawing/2014/main" val="796318621"/>
                    </a:ext>
                  </a:extLst>
                </a:gridCol>
              </a:tblGrid>
              <a:tr h="431024">
                <a:tc>
                  <a:txBody>
                    <a:bodyPr/>
                    <a:lstStyle/>
                    <a:p>
                      <a:pPr algn="ctr"/>
                      <a:r>
                        <a:rPr lang="vi-VN" sz="2000" b="1" smtClean="0">
                          <a:solidFill>
                            <a:srgbClr val="FF0000"/>
                          </a:solidFill>
                        </a:rPr>
                        <a:t>x</a:t>
                      </a:r>
                      <a:endParaRPr lang="en-US" sz="2000" b="1">
                        <a:solidFill>
                          <a:srgbClr val="FF0000"/>
                        </a:solidFill>
                      </a:endParaRPr>
                    </a:p>
                  </a:txBody>
                  <a:tcPr/>
                </a:tc>
                <a:extLst>
                  <a:ext uri="{0D108BD9-81ED-4DB2-BD59-A6C34878D82A}">
                    <a16:rowId xmlns:a16="http://schemas.microsoft.com/office/drawing/2014/main" val="4258471076"/>
                  </a:ext>
                </a:extLst>
              </a:tr>
            </a:tbl>
          </a:graphicData>
        </a:graphic>
      </p:graphicFrame>
      <p:graphicFrame>
        <p:nvGraphicFramePr>
          <p:cNvPr id="13" name="Table 12"/>
          <p:cNvGraphicFramePr>
            <a:graphicFrameLocks noGrp="1"/>
          </p:cNvGraphicFramePr>
          <p:nvPr/>
        </p:nvGraphicFramePr>
        <p:xfrm>
          <a:off x="309400" y="2240633"/>
          <a:ext cx="450630" cy="434817"/>
        </p:xfrm>
        <a:graphic>
          <a:graphicData uri="http://schemas.openxmlformats.org/drawingml/2006/table">
            <a:tbl>
              <a:tblPr firstRow="1" bandRow="1">
                <a:tableStyleId>{5C22544A-7EE6-4342-B048-85BDC9FD1C3A}</a:tableStyleId>
              </a:tblPr>
              <a:tblGrid>
                <a:gridCol w="450630">
                  <a:extLst>
                    <a:ext uri="{9D8B030D-6E8A-4147-A177-3AD203B41FA5}">
                      <a16:colId xmlns:a16="http://schemas.microsoft.com/office/drawing/2014/main" val="796318621"/>
                    </a:ext>
                  </a:extLst>
                </a:gridCol>
              </a:tblGrid>
              <a:tr h="434817">
                <a:tc>
                  <a:txBody>
                    <a:bodyPr/>
                    <a:lstStyle/>
                    <a:p>
                      <a:pPr algn="ctr"/>
                      <a:r>
                        <a:rPr lang="vi-VN" sz="2000" b="1" smtClean="0">
                          <a:solidFill>
                            <a:srgbClr val="FF0000"/>
                          </a:solidFill>
                        </a:rPr>
                        <a:t>x</a:t>
                      </a:r>
                      <a:endParaRPr lang="en-US" sz="2000" b="1">
                        <a:solidFill>
                          <a:srgbClr val="FF0000"/>
                        </a:solidFill>
                      </a:endParaRPr>
                    </a:p>
                  </a:txBody>
                  <a:tcPr/>
                </a:tc>
                <a:extLst>
                  <a:ext uri="{0D108BD9-81ED-4DB2-BD59-A6C34878D82A}">
                    <a16:rowId xmlns:a16="http://schemas.microsoft.com/office/drawing/2014/main" val="4258471076"/>
                  </a:ext>
                </a:extLst>
              </a:tr>
            </a:tbl>
          </a:graphicData>
        </a:graphic>
      </p:graphicFrame>
    </p:spTree>
    <p:extLst>
      <p:ext uri="{BB962C8B-B14F-4D97-AF65-F5344CB8AC3E}">
        <p14:creationId xmlns:p14="http://schemas.microsoft.com/office/powerpoint/2010/main" val="326098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5663" y="447334"/>
            <a:ext cx="11430000" cy="4980851"/>
          </a:xfrm>
          <a:prstGeom prst="rect">
            <a:avLst/>
          </a:prstGeom>
        </p:spPr>
        <p:txBody>
          <a:bodyPr wrap="square">
            <a:spAutoFit/>
          </a:bodyPr>
          <a:lstStyle/>
          <a:p>
            <a:pPr>
              <a:spcAft>
                <a:spcPts val="500"/>
              </a:spcAft>
            </a:pPr>
            <a:r>
              <a:rPr lang="en-US" sz="2400" b="1" smtClean="0">
                <a:solidFill>
                  <a:srgbClr val="FF0000"/>
                </a:solidFill>
                <a:latin typeface="Times New Roman" panose="02020603050405020304" pitchFamily="18" charset="0"/>
                <a:cs typeface="Times New Roman" panose="02020603050405020304" pitchFamily="18" charset="0"/>
              </a:rPr>
              <a:t>Bài tập</a:t>
            </a:r>
            <a:r>
              <a:rPr lang="vi-VN" sz="2400" b="1" smtClean="0">
                <a:solidFill>
                  <a:srgbClr val="FF0000"/>
                </a:solidFill>
                <a:latin typeface="Times New Roman" panose="02020603050405020304" pitchFamily="18" charset="0"/>
                <a:cs typeface="Times New Roman" panose="02020603050405020304" pitchFamily="18" charset="0"/>
              </a:rPr>
              <a:t>2</a:t>
            </a:r>
            <a:r>
              <a:rPr lang="en-US" sz="2400" b="1" smtClean="0">
                <a:solidFill>
                  <a:srgbClr val="FF0000"/>
                </a:solidFill>
                <a:latin typeface="Times New Roman" panose="02020603050405020304" pitchFamily="18" charset="0"/>
                <a:cs typeface="Times New Roman" panose="02020603050405020304" pitchFamily="18" charset="0"/>
              </a:rPr>
              <a:t>.</a:t>
            </a:r>
            <a:r>
              <a:rPr lang="vi-VN" sz="2400" b="1" smtClean="0">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Em hãy quan sát và cho biết nội dung bức ảnh. Đánh </a:t>
            </a:r>
            <a:r>
              <a:rPr lang="vi-VN" sz="2400" b="1" smtClean="0">
                <a:solidFill>
                  <a:srgbClr val="FF0000"/>
                </a:solidFill>
                <a:latin typeface="Times New Roman" panose="02020603050405020304" pitchFamily="18" charset="0"/>
                <a:cs typeface="Times New Roman" panose="02020603050405020304" pitchFamily="18" charset="0"/>
              </a:rPr>
              <a:t>dấu</a:t>
            </a:r>
            <a:r>
              <a:rPr lang="vi-VN" sz="2400" b="1">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X </a:t>
            </a:r>
            <a:r>
              <a:rPr lang="vi-VN" sz="2400" b="1">
                <a:solidFill>
                  <a:srgbClr val="FF0000"/>
                </a:solidFill>
                <a:latin typeface="Times New Roman" panose="02020603050405020304" pitchFamily="18" charset="0"/>
                <a:cs typeface="Times New Roman" panose="02020603050405020304" pitchFamily="18" charset="0"/>
              </a:rPr>
              <a:t>vào ô trống </a:t>
            </a:r>
            <a:endParaRPr lang="en-US"/>
          </a:p>
          <a:p>
            <a:pPr>
              <a:spcAft>
                <a:spcPts val="500"/>
              </a:spcAft>
            </a:pPr>
            <a:r>
              <a:rPr lang="vi-VN" sz="2400" b="1" smtClean="0">
                <a:solidFill>
                  <a:srgbClr val="FF0000"/>
                </a:solidFill>
                <a:latin typeface="Times New Roman" panose="02020603050405020304" pitchFamily="18" charset="0"/>
                <a:cs typeface="Times New Roman" panose="02020603050405020304" pitchFamily="18" charset="0"/>
              </a:rPr>
              <a:t>em </a:t>
            </a:r>
            <a:r>
              <a:rPr lang="vi-VN" sz="2400" b="1">
                <a:solidFill>
                  <a:srgbClr val="FF0000"/>
                </a:solidFill>
                <a:latin typeface="Times New Roman" panose="02020603050405020304" pitchFamily="18" charset="0"/>
                <a:cs typeface="Times New Roman" panose="02020603050405020304" pitchFamily="18" charset="0"/>
              </a:rPr>
              <a:t>cho là thích hợp:</a:t>
            </a:r>
          </a:p>
          <a:p>
            <a:pPr>
              <a:spcAft>
                <a:spcPts val="500"/>
              </a:spcAft>
            </a:pPr>
            <a:r>
              <a:rPr lang="vi-VN" sz="2400" b="1">
                <a:solidFill>
                  <a:srgbClr val="5E5200"/>
                </a:solidFill>
                <a:latin typeface="Times New Roman" panose="02020603050405020304" pitchFamily="18" charset="0"/>
                <a:cs typeface="Times New Roman" panose="02020603050405020304" pitchFamily="18" charset="0"/>
              </a:rPr>
              <a:t> </a:t>
            </a:r>
            <a:r>
              <a:rPr lang="vi-VN" sz="2400" b="1" smtClean="0">
                <a:solidFill>
                  <a:srgbClr val="5E5200"/>
                </a:solidFill>
                <a:latin typeface="Times New Roman" panose="02020603050405020304" pitchFamily="18" charset="0"/>
                <a:cs typeface="Times New Roman" panose="02020603050405020304" pitchFamily="18" charset="0"/>
              </a:rPr>
              <a:t>      Anh em yêu thương, đùm bọc lẫn nhau</a:t>
            </a:r>
            <a:r>
              <a:rPr lang="vi-VN" sz="2400" b="1" smtClean="0">
                <a:solidFill>
                  <a:srgbClr val="6E6200"/>
                </a:solidFill>
                <a:latin typeface="Times New Roman" panose="02020603050405020304" pitchFamily="18" charset="0"/>
                <a:cs typeface="Times New Roman" panose="02020603050405020304" pitchFamily="18" charset="0"/>
              </a:rPr>
              <a:t>. </a:t>
            </a:r>
          </a:p>
          <a:p>
            <a:pPr>
              <a:spcAft>
                <a:spcPts val="500"/>
              </a:spcAft>
            </a:pPr>
            <a:endParaRPr lang="vi-VN" sz="2400" b="1" smtClean="0">
              <a:solidFill>
                <a:srgbClr val="6E6200"/>
              </a:solidFill>
              <a:latin typeface="Times New Roman" panose="02020603050405020304" pitchFamily="18" charset="0"/>
              <a:cs typeface="Times New Roman" panose="02020603050405020304" pitchFamily="18" charset="0"/>
            </a:endParaRPr>
          </a:p>
          <a:p>
            <a:pPr>
              <a:spcAft>
                <a:spcPts val="500"/>
              </a:spcAft>
            </a:pPr>
            <a:r>
              <a:rPr lang="vi-VN" sz="2400" b="1" smtClean="0">
                <a:solidFill>
                  <a:srgbClr val="6E6200"/>
                </a:solidFill>
                <a:latin typeface="Times New Roman" panose="02020603050405020304" pitchFamily="18" charset="0"/>
                <a:cs typeface="Times New Roman" panose="02020603050405020304" pitchFamily="18" charset="0"/>
              </a:rPr>
              <a:t>        Ai cũng muốn được che chở, giúp đỡ.</a:t>
            </a:r>
          </a:p>
          <a:p>
            <a:pPr>
              <a:spcAft>
                <a:spcPts val="500"/>
              </a:spcAft>
            </a:pPr>
            <a:endParaRPr lang="vi-VN" sz="2400" b="1">
              <a:solidFill>
                <a:srgbClr val="6E6200"/>
              </a:solidFill>
              <a:latin typeface="Times New Roman" panose="02020603050405020304" pitchFamily="18" charset="0"/>
              <a:cs typeface="Times New Roman" panose="02020603050405020304" pitchFamily="18" charset="0"/>
            </a:endParaRPr>
          </a:p>
          <a:p>
            <a:pPr>
              <a:spcAft>
                <a:spcPts val="500"/>
              </a:spcAft>
            </a:pPr>
            <a:r>
              <a:rPr lang="vi-VN" sz="2400" b="1" smtClean="0">
                <a:solidFill>
                  <a:srgbClr val="6E6200"/>
                </a:solidFill>
                <a:latin typeface="Times New Roman" panose="02020603050405020304" pitchFamily="18" charset="0"/>
                <a:cs typeface="Times New Roman" panose="02020603050405020304" pitchFamily="18" charset="0"/>
              </a:rPr>
              <a:t>        Bố </a:t>
            </a:r>
            <a:r>
              <a:rPr lang="vi-VN" sz="2400" b="1">
                <a:solidFill>
                  <a:srgbClr val="6E6200"/>
                </a:solidFill>
                <a:latin typeface="Times New Roman" panose="02020603050405020304" pitchFamily="18" charset="0"/>
                <a:cs typeface="Times New Roman" panose="02020603050405020304" pitchFamily="18" charset="0"/>
              </a:rPr>
              <a:t>mẹ không </a:t>
            </a:r>
            <a:r>
              <a:rPr lang="vi-VN" sz="2400" b="1" smtClean="0">
                <a:solidFill>
                  <a:srgbClr val="6E6200"/>
                </a:solidFill>
                <a:latin typeface="Times New Roman" panose="02020603050405020304" pitchFamily="18" charset="0"/>
                <a:cs typeface="Times New Roman" panose="02020603050405020304" pitchFamily="18" charset="0"/>
              </a:rPr>
              <a:t>nên bỏ con. </a:t>
            </a:r>
          </a:p>
          <a:p>
            <a:pPr>
              <a:spcAft>
                <a:spcPts val="500"/>
              </a:spcAft>
            </a:pPr>
            <a:r>
              <a:rPr lang="vi-VN" sz="2400" b="1" smtClean="0">
                <a:solidFill>
                  <a:srgbClr val="6E6200"/>
                </a:solidFill>
                <a:latin typeface="Times New Roman" panose="02020603050405020304" pitchFamily="18" charset="0"/>
                <a:cs typeface="Times New Roman" panose="02020603050405020304" pitchFamily="18" charset="0"/>
              </a:rPr>
              <a:t> </a:t>
            </a:r>
          </a:p>
          <a:p>
            <a:pPr>
              <a:spcAft>
                <a:spcPts val="500"/>
              </a:spcAft>
            </a:pPr>
            <a:r>
              <a:rPr lang="vi-VN" sz="2400" b="1" smtClean="0">
                <a:solidFill>
                  <a:srgbClr val="6E6200"/>
                </a:solidFill>
                <a:latin typeface="Times New Roman" panose="02020603050405020304" pitchFamily="18" charset="0"/>
                <a:cs typeface="Times New Roman" panose="02020603050405020304" pitchFamily="18" charset="0"/>
              </a:rPr>
              <a:t>       Các con đang rất </a:t>
            </a:r>
            <a:r>
              <a:rPr lang="vi-VN" sz="2400" b="1">
                <a:solidFill>
                  <a:srgbClr val="6E6200"/>
                </a:solidFill>
                <a:latin typeface="Times New Roman" panose="02020603050405020304" pitchFamily="18" charset="0"/>
                <a:cs typeface="Times New Roman" panose="02020603050405020304" pitchFamily="18" charset="0"/>
              </a:rPr>
              <a:t>ấm </a:t>
            </a:r>
            <a:r>
              <a:rPr lang="vi-VN" sz="2400" b="1" smtClean="0">
                <a:solidFill>
                  <a:srgbClr val="6E6200"/>
                </a:solidFill>
                <a:latin typeface="Times New Roman" panose="02020603050405020304" pitchFamily="18" charset="0"/>
                <a:cs typeface="Times New Roman" panose="02020603050405020304" pitchFamily="18" charset="0"/>
              </a:rPr>
              <a:t>áp khi ngoài trời </a:t>
            </a:r>
          </a:p>
          <a:p>
            <a:pPr>
              <a:spcAft>
                <a:spcPts val="500"/>
              </a:spcAft>
            </a:pPr>
            <a:r>
              <a:rPr lang="vi-VN" sz="2400" b="1">
                <a:solidFill>
                  <a:srgbClr val="6E6200"/>
                </a:solidFill>
                <a:latin typeface="Times New Roman" panose="02020603050405020304" pitchFamily="18" charset="0"/>
                <a:cs typeface="Times New Roman" panose="02020603050405020304" pitchFamily="18" charset="0"/>
              </a:rPr>
              <a:t> </a:t>
            </a:r>
            <a:r>
              <a:rPr lang="vi-VN" sz="2400" b="1" smtClean="0">
                <a:solidFill>
                  <a:srgbClr val="6E6200"/>
                </a:solidFill>
                <a:latin typeface="Times New Roman" panose="02020603050405020304" pitchFamily="18" charset="0"/>
                <a:cs typeface="Times New Roman" panose="02020603050405020304" pitchFamily="18" charset="0"/>
              </a:rPr>
              <a:t>       lạnh giá.</a:t>
            </a:r>
            <a:endParaRPr lang="vi-VN" sz="2400" b="1">
              <a:latin typeface="Times New Roman" panose="02020603050405020304" pitchFamily="18" charset="0"/>
              <a:cs typeface="Times New Roman" panose="02020603050405020304" pitchFamily="18" charset="0"/>
            </a:endParaRPr>
          </a:p>
          <a:p>
            <a:r>
              <a:rPr lang="vi-VN"/>
              <a:t/>
            </a:r>
            <a:br>
              <a:rPr lang="vi-VN"/>
            </a:br>
            <a:endParaRPr lang="en-US"/>
          </a:p>
        </p:txBody>
      </p:sp>
      <p:graphicFrame>
        <p:nvGraphicFramePr>
          <p:cNvPr id="2" name="Table 1"/>
          <p:cNvGraphicFramePr>
            <a:graphicFrameLocks noGrp="1"/>
          </p:cNvGraphicFramePr>
          <p:nvPr/>
        </p:nvGraphicFramePr>
        <p:xfrm>
          <a:off x="126125" y="1294925"/>
          <a:ext cx="756744" cy="667700"/>
        </p:xfrm>
        <a:graphic>
          <a:graphicData uri="http://schemas.openxmlformats.org/drawingml/2006/table">
            <a:tbl>
              <a:tblPr firstRow="1" bandRow="1">
                <a:tableStyleId>{5C22544A-7EE6-4342-B048-85BDC9FD1C3A}</a:tableStyleId>
              </a:tblPr>
              <a:tblGrid>
                <a:gridCol w="756744">
                  <a:extLst>
                    <a:ext uri="{9D8B030D-6E8A-4147-A177-3AD203B41FA5}">
                      <a16:colId xmlns:a16="http://schemas.microsoft.com/office/drawing/2014/main" val="2347065176"/>
                    </a:ext>
                  </a:extLst>
                </a:gridCol>
              </a:tblGrid>
              <a:tr h="667700">
                <a:tc>
                  <a:txBody>
                    <a:bodyPr/>
                    <a:lstStyle/>
                    <a:p>
                      <a:endParaRPr lang="en-US"/>
                    </a:p>
                  </a:txBody>
                  <a:tcPr>
                    <a:solidFill>
                      <a:srgbClr val="FF0000"/>
                    </a:solidFill>
                  </a:tcPr>
                </a:tc>
                <a:extLst>
                  <a:ext uri="{0D108BD9-81ED-4DB2-BD59-A6C34878D82A}">
                    <a16:rowId xmlns:a16="http://schemas.microsoft.com/office/drawing/2014/main" val="4092281129"/>
                  </a:ext>
                </a:extLst>
              </a:tr>
            </a:tbl>
          </a:graphicData>
        </a:graphic>
      </p:graphicFrame>
      <p:graphicFrame>
        <p:nvGraphicFramePr>
          <p:cNvPr id="4" name="Table 3"/>
          <p:cNvGraphicFramePr>
            <a:graphicFrameLocks noGrp="1"/>
          </p:cNvGraphicFramePr>
          <p:nvPr/>
        </p:nvGraphicFramePr>
        <p:xfrm>
          <a:off x="126125" y="3829997"/>
          <a:ext cx="785648" cy="677917"/>
        </p:xfrm>
        <a:graphic>
          <a:graphicData uri="http://schemas.openxmlformats.org/drawingml/2006/table">
            <a:tbl>
              <a:tblPr firstRow="1" bandRow="1">
                <a:tableStyleId>{5C22544A-7EE6-4342-B048-85BDC9FD1C3A}</a:tableStyleId>
              </a:tblPr>
              <a:tblGrid>
                <a:gridCol w="785648">
                  <a:extLst>
                    <a:ext uri="{9D8B030D-6E8A-4147-A177-3AD203B41FA5}">
                      <a16:colId xmlns:a16="http://schemas.microsoft.com/office/drawing/2014/main" val="2347065176"/>
                    </a:ext>
                  </a:extLst>
                </a:gridCol>
              </a:tblGrid>
              <a:tr h="677917">
                <a:tc>
                  <a:txBody>
                    <a:bodyPr/>
                    <a:lstStyle/>
                    <a:p>
                      <a:endParaRPr lang="en-US"/>
                    </a:p>
                  </a:txBody>
                  <a:tcPr>
                    <a:solidFill>
                      <a:srgbClr val="FF0000"/>
                    </a:solidFill>
                  </a:tcPr>
                </a:tc>
                <a:extLst>
                  <a:ext uri="{0D108BD9-81ED-4DB2-BD59-A6C34878D82A}">
                    <a16:rowId xmlns:a16="http://schemas.microsoft.com/office/drawing/2014/main" val="4092281129"/>
                  </a:ext>
                </a:extLst>
              </a:tr>
            </a:tbl>
          </a:graphicData>
        </a:graphic>
      </p:graphicFrame>
      <p:graphicFrame>
        <p:nvGraphicFramePr>
          <p:cNvPr id="6" name="Table 5"/>
          <p:cNvGraphicFramePr>
            <a:graphicFrameLocks noGrp="1"/>
          </p:cNvGraphicFramePr>
          <p:nvPr/>
        </p:nvGraphicFramePr>
        <p:xfrm>
          <a:off x="157657" y="2953934"/>
          <a:ext cx="754116" cy="752248"/>
        </p:xfrm>
        <a:graphic>
          <a:graphicData uri="http://schemas.openxmlformats.org/drawingml/2006/table">
            <a:tbl>
              <a:tblPr firstRow="1" bandRow="1">
                <a:tableStyleId>{5C22544A-7EE6-4342-B048-85BDC9FD1C3A}</a:tableStyleId>
              </a:tblPr>
              <a:tblGrid>
                <a:gridCol w="754116">
                  <a:extLst>
                    <a:ext uri="{9D8B030D-6E8A-4147-A177-3AD203B41FA5}">
                      <a16:colId xmlns:a16="http://schemas.microsoft.com/office/drawing/2014/main" val="2347065176"/>
                    </a:ext>
                  </a:extLst>
                </a:gridCol>
              </a:tblGrid>
              <a:tr h="752248">
                <a:tc>
                  <a:txBody>
                    <a:bodyPr/>
                    <a:lstStyle/>
                    <a:p>
                      <a:endParaRPr lang="en-US"/>
                    </a:p>
                  </a:txBody>
                  <a:tcPr>
                    <a:solidFill>
                      <a:srgbClr val="FF0000"/>
                    </a:solidFill>
                  </a:tcPr>
                </a:tc>
                <a:extLst>
                  <a:ext uri="{0D108BD9-81ED-4DB2-BD59-A6C34878D82A}">
                    <a16:rowId xmlns:a16="http://schemas.microsoft.com/office/drawing/2014/main" val="4092281129"/>
                  </a:ext>
                </a:extLst>
              </a:tr>
            </a:tbl>
          </a:graphicData>
        </a:graphic>
      </p:graphicFrame>
      <p:graphicFrame>
        <p:nvGraphicFramePr>
          <p:cNvPr id="7" name="Table 6"/>
          <p:cNvGraphicFramePr>
            <a:graphicFrameLocks noGrp="1"/>
          </p:cNvGraphicFramePr>
          <p:nvPr/>
        </p:nvGraphicFramePr>
        <p:xfrm>
          <a:off x="141232" y="2186892"/>
          <a:ext cx="748862" cy="590068"/>
        </p:xfrm>
        <a:graphic>
          <a:graphicData uri="http://schemas.openxmlformats.org/drawingml/2006/table">
            <a:tbl>
              <a:tblPr firstRow="1" bandRow="1">
                <a:tableStyleId>{5C22544A-7EE6-4342-B048-85BDC9FD1C3A}</a:tableStyleId>
              </a:tblPr>
              <a:tblGrid>
                <a:gridCol w="748862">
                  <a:extLst>
                    <a:ext uri="{9D8B030D-6E8A-4147-A177-3AD203B41FA5}">
                      <a16:colId xmlns:a16="http://schemas.microsoft.com/office/drawing/2014/main" val="2347065176"/>
                    </a:ext>
                  </a:extLst>
                </a:gridCol>
              </a:tblGrid>
              <a:tr h="590068">
                <a:tc>
                  <a:txBody>
                    <a:bodyPr/>
                    <a:lstStyle/>
                    <a:p>
                      <a:pPr algn="ctr"/>
                      <a:r>
                        <a:rPr lang="vi-VN" sz="2000" b="1" smtClean="0">
                          <a:solidFill>
                            <a:srgbClr val="FF0000"/>
                          </a:solidFill>
                        </a:rPr>
                        <a:t>x</a:t>
                      </a:r>
                      <a:endParaRPr lang="en-US" sz="2000" b="1">
                        <a:solidFill>
                          <a:srgbClr val="FF0000"/>
                        </a:solidFill>
                      </a:endParaRPr>
                    </a:p>
                  </a:txBody>
                  <a:tcPr>
                    <a:solidFill>
                      <a:srgbClr val="FF0000"/>
                    </a:solidFill>
                  </a:tcPr>
                </a:tc>
                <a:extLst>
                  <a:ext uri="{0D108BD9-81ED-4DB2-BD59-A6C34878D82A}">
                    <a16:rowId xmlns:a16="http://schemas.microsoft.com/office/drawing/2014/main" val="4092281129"/>
                  </a:ext>
                </a:extLst>
              </a:tr>
            </a:tbl>
          </a:graphicData>
        </a:graphic>
      </p:graphicFrame>
      <p:graphicFrame>
        <p:nvGraphicFramePr>
          <p:cNvPr id="11" name="Table 10"/>
          <p:cNvGraphicFramePr>
            <a:graphicFrameLocks noGrp="1"/>
          </p:cNvGraphicFramePr>
          <p:nvPr/>
        </p:nvGraphicFramePr>
        <p:xfrm>
          <a:off x="309400" y="1450427"/>
          <a:ext cx="450630" cy="396240"/>
        </p:xfrm>
        <a:graphic>
          <a:graphicData uri="http://schemas.openxmlformats.org/drawingml/2006/table">
            <a:tbl>
              <a:tblPr firstRow="1" bandRow="1">
                <a:tableStyleId>{5C22544A-7EE6-4342-B048-85BDC9FD1C3A}</a:tableStyleId>
              </a:tblPr>
              <a:tblGrid>
                <a:gridCol w="450630">
                  <a:extLst>
                    <a:ext uri="{9D8B030D-6E8A-4147-A177-3AD203B41FA5}">
                      <a16:colId xmlns:a16="http://schemas.microsoft.com/office/drawing/2014/main" val="796318621"/>
                    </a:ext>
                  </a:extLst>
                </a:gridCol>
              </a:tblGrid>
              <a:tr h="362939">
                <a:tc>
                  <a:txBody>
                    <a:bodyPr/>
                    <a:lstStyle/>
                    <a:p>
                      <a:pPr algn="ctr"/>
                      <a:r>
                        <a:rPr lang="vi-VN" sz="2000" b="1" smtClean="0">
                          <a:solidFill>
                            <a:srgbClr val="FF0000"/>
                          </a:solidFill>
                        </a:rPr>
                        <a:t>x</a:t>
                      </a:r>
                      <a:endParaRPr lang="en-US" sz="2000" b="1">
                        <a:solidFill>
                          <a:srgbClr val="FF0000"/>
                        </a:solidFill>
                      </a:endParaRPr>
                    </a:p>
                  </a:txBody>
                  <a:tcPr/>
                </a:tc>
                <a:extLst>
                  <a:ext uri="{0D108BD9-81ED-4DB2-BD59-A6C34878D82A}">
                    <a16:rowId xmlns:a16="http://schemas.microsoft.com/office/drawing/2014/main" val="425847107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98204424"/>
              </p:ext>
            </p:extLst>
          </p:nvPr>
        </p:nvGraphicFramePr>
        <p:xfrm>
          <a:off x="309400" y="3084913"/>
          <a:ext cx="450629" cy="501312"/>
        </p:xfrm>
        <a:graphic>
          <a:graphicData uri="http://schemas.openxmlformats.org/drawingml/2006/table">
            <a:tbl>
              <a:tblPr firstRow="1" bandRow="1">
                <a:tableStyleId>{5C22544A-7EE6-4342-B048-85BDC9FD1C3A}</a:tableStyleId>
              </a:tblPr>
              <a:tblGrid>
                <a:gridCol w="450629">
                  <a:extLst>
                    <a:ext uri="{9D8B030D-6E8A-4147-A177-3AD203B41FA5}">
                      <a16:colId xmlns:a16="http://schemas.microsoft.com/office/drawing/2014/main" val="796318621"/>
                    </a:ext>
                  </a:extLst>
                </a:gridCol>
              </a:tblGrid>
              <a:tr h="501312">
                <a:tc>
                  <a:txBody>
                    <a:bodyPr/>
                    <a:lstStyle/>
                    <a:p>
                      <a:pPr algn="ctr"/>
                      <a:r>
                        <a:rPr lang="vi-VN" sz="2000" b="1" smtClean="0">
                          <a:solidFill>
                            <a:srgbClr val="FF0000"/>
                          </a:solidFill>
                        </a:rPr>
                        <a:t>x</a:t>
                      </a:r>
                      <a:endParaRPr lang="en-US" sz="2000" b="1">
                        <a:solidFill>
                          <a:srgbClr val="FF0000"/>
                        </a:solidFill>
                      </a:endParaRPr>
                    </a:p>
                  </a:txBody>
                  <a:tcPr/>
                </a:tc>
                <a:extLst>
                  <a:ext uri="{0D108BD9-81ED-4DB2-BD59-A6C34878D82A}">
                    <a16:rowId xmlns:a16="http://schemas.microsoft.com/office/drawing/2014/main" val="425847107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859291966"/>
              </p:ext>
            </p:extLst>
          </p:nvPr>
        </p:nvGraphicFramePr>
        <p:xfrm>
          <a:off x="309400" y="2240633"/>
          <a:ext cx="450630" cy="434817"/>
        </p:xfrm>
        <a:graphic>
          <a:graphicData uri="http://schemas.openxmlformats.org/drawingml/2006/table">
            <a:tbl>
              <a:tblPr firstRow="1" bandRow="1">
                <a:tableStyleId>{5C22544A-7EE6-4342-B048-85BDC9FD1C3A}</a:tableStyleId>
              </a:tblPr>
              <a:tblGrid>
                <a:gridCol w="450630">
                  <a:extLst>
                    <a:ext uri="{9D8B030D-6E8A-4147-A177-3AD203B41FA5}">
                      <a16:colId xmlns:a16="http://schemas.microsoft.com/office/drawing/2014/main" val="796318621"/>
                    </a:ext>
                  </a:extLst>
                </a:gridCol>
              </a:tblGrid>
              <a:tr h="434817">
                <a:tc>
                  <a:txBody>
                    <a:bodyPr/>
                    <a:lstStyle/>
                    <a:p>
                      <a:pPr algn="ctr"/>
                      <a:r>
                        <a:rPr lang="vi-VN" sz="2000" b="1" smtClean="0">
                          <a:solidFill>
                            <a:srgbClr val="FF0000"/>
                          </a:solidFill>
                        </a:rPr>
                        <a:t>x</a:t>
                      </a:r>
                      <a:endParaRPr lang="en-US" sz="2000" b="1">
                        <a:solidFill>
                          <a:srgbClr val="FF0000"/>
                        </a:solidFill>
                      </a:endParaRPr>
                    </a:p>
                  </a:txBody>
                  <a:tcPr/>
                </a:tc>
                <a:extLst>
                  <a:ext uri="{0D108BD9-81ED-4DB2-BD59-A6C34878D82A}">
                    <a16:rowId xmlns:a16="http://schemas.microsoft.com/office/drawing/2014/main" val="4258471076"/>
                  </a:ext>
                </a:extLst>
              </a:tr>
            </a:tbl>
          </a:graphicData>
        </a:graphic>
      </p:graphicFrame>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9986" y="1087821"/>
            <a:ext cx="5355677" cy="4730804"/>
          </a:xfrm>
          <a:prstGeom prst="rect">
            <a:avLst/>
          </a:prstGeom>
        </p:spPr>
      </p:pic>
    </p:spTree>
    <p:extLst>
      <p:ext uri="{BB962C8B-B14F-4D97-AF65-F5344CB8AC3E}">
        <p14:creationId xmlns:p14="http://schemas.microsoft.com/office/powerpoint/2010/main" val="410899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5663" y="447334"/>
            <a:ext cx="11430000" cy="5414303"/>
          </a:xfrm>
          <a:prstGeom prst="rect">
            <a:avLst/>
          </a:prstGeom>
        </p:spPr>
        <p:txBody>
          <a:bodyPr wrap="square">
            <a:spAutoFit/>
          </a:bodyPr>
          <a:lstStyle/>
          <a:p>
            <a:pPr>
              <a:spcAft>
                <a:spcPts val="500"/>
              </a:spcAft>
            </a:pPr>
            <a:r>
              <a:rPr lang="en-US" sz="2400" b="1" smtClean="0">
                <a:solidFill>
                  <a:srgbClr val="FF0000"/>
                </a:solidFill>
                <a:latin typeface="Times New Roman" panose="02020603050405020304" pitchFamily="18" charset="0"/>
                <a:cs typeface="Times New Roman" panose="02020603050405020304" pitchFamily="18" charset="0"/>
              </a:rPr>
              <a:t>Bài tập </a:t>
            </a:r>
            <a:r>
              <a:rPr lang="vi-VN" sz="2400" b="1" smtClean="0">
                <a:solidFill>
                  <a:srgbClr val="FF0000"/>
                </a:solidFill>
                <a:latin typeface="Times New Roman" panose="02020603050405020304" pitchFamily="18" charset="0"/>
                <a:cs typeface="Times New Roman" panose="02020603050405020304" pitchFamily="18" charset="0"/>
              </a:rPr>
              <a:t>2</a:t>
            </a:r>
            <a:r>
              <a:rPr lang="en-US" sz="2400" b="1" smtClean="0">
                <a:solidFill>
                  <a:srgbClr val="FF0000"/>
                </a:solidFill>
                <a:latin typeface="Times New Roman" panose="02020603050405020304" pitchFamily="18" charset="0"/>
                <a:cs typeface="Times New Roman" panose="02020603050405020304" pitchFamily="18" charset="0"/>
              </a:rPr>
              <a:t>.</a:t>
            </a:r>
            <a:r>
              <a:rPr lang="vi-VN" sz="2400" b="1" smtClean="0">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Em hãy </a:t>
            </a:r>
            <a:r>
              <a:rPr lang="vi-VN" sz="2400" b="1" smtClean="0">
                <a:solidFill>
                  <a:srgbClr val="FF0000"/>
                </a:solidFill>
                <a:latin typeface="Times New Roman" panose="02020603050405020304" pitchFamily="18" charset="0"/>
                <a:cs typeface="Times New Roman" panose="02020603050405020304" pitchFamily="18" charset="0"/>
              </a:rPr>
              <a:t>quan sát và cho biết nội dung bức ảnh. Đánh dấu X vào ô trống </a:t>
            </a:r>
            <a:endParaRPr lang="en-US" smtClean="0"/>
          </a:p>
          <a:p>
            <a:pPr>
              <a:spcAft>
                <a:spcPts val="500"/>
              </a:spcAft>
            </a:pPr>
            <a:r>
              <a:rPr lang="vi-VN" sz="2400" b="1" smtClean="0">
                <a:solidFill>
                  <a:srgbClr val="FF0000"/>
                </a:solidFill>
                <a:latin typeface="Times New Roman" panose="02020603050405020304" pitchFamily="18" charset="0"/>
                <a:cs typeface="Times New Roman" panose="02020603050405020304" pitchFamily="18" charset="0"/>
              </a:rPr>
              <a:t>em cho là thích hợp:</a:t>
            </a:r>
          </a:p>
          <a:p>
            <a:pPr>
              <a:spcAft>
                <a:spcPts val="500"/>
              </a:spcAft>
            </a:pPr>
            <a:r>
              <a:rPr lang="vi-VN" sz="2400" b="1" smtClean="0">
                <a:solidFill>
                  <a:srgbClr val="5E5200"/>
                </a:solidFill>
                <a:latin typeface="Times New Roman" panose="02020603050405020304" pitchFamily="18" charset="0"/>
                <a:cs typeface="Times New Roman" panose="02020603050405020304" pitchFamily="18" charset="0"/>
              </a:rPr>
              <a:t>       Gia đình mình thật ấm no, đầy đủ</a:t>
            </a:r>
            <a:r>
              <a:rPr lang="vi-VN" sz="2400" b="1" smtClean="0">
                <a:solidFill>
                  <a:srgbClr val="6E6200"/>
                </a:solidFill>
                <a:latin typeface="Times New Roman" panose="02020603050405020304" pitchFamily="18" charset="0"/>
                <a:cs typeface="Times New Roman" panose="02020603050405020304" pitchFamily="18" charset="0"/>
              </a:rPr>
              <a:t>. </a:t>
            </a:r>
          </a:p>
          <a:p>
            <a:pPr>
              <a:spcAft>
                <a:spcPts val="500"/>
              </a:spcAft>
            </a:pPr>
            <a:endParaRPr lang="vi-VN" sz="2400" b="1" smtClean="0">
              <a:solidFill>
                <a:srgbClr val="6E6200"/>
              </a:solidFill>
              <a:latin typeface="Times New Roman" panose="02020603050405020304" pitchFamily="18" charset="0"/>
              <a:cs typeface="Times New Roman" panose="02020603050405020304" pitchFamily="18" charset="0"/>
            </a:endParaRPr>
          </a:p>
          <a:p>
            <a:pPr>
              <a:spcAft>
                <a:spcPts val="500"/>
              </a:spcAft>
            </a:pPr>
            <a:r>
              <a:rPr lang="vi-VN" sz="2400" b="1" smtClean="0">
                <a:solidFill>
                  <a:srgbClr val="6E6200"/>
                </a:solidFill>
                <a:latin typeface="Times New Roman" panose="02020603050405020304" pitchFamily="18" charset="0"/>
                <a:cs typeface="Times New Roman" panose="02020603050405020304" pitchFamily="18" charset="0"/>
              </a:rPr>
              <a:t>        Bố mẹ đang dạy con </a:t>
            </a:r>
            <a:r>
              <a:rPr lang="vi-VN" sz="2400" b="1" smtClean="0">
                <a:solidFill>
                  <a:srgbClr val="6E6200"/>
                </a:solidFill>
                <a:latin typeface="Times New Roman" panose="02020603050405020304" pitchFamily="18" charset="0"/>
                <a:cs typeface="Times New Roman" panose="02020603050405020304" pitchFamily="18" charset="0"/>
              </a:rPr>
              <a:t>l</a:t>
            </a:r>
            <a:r>
              <a:rPr lang="en-US" sz="2400" b="1">
                <a:solidFill>
                  <a:srgbClr val="6E6200"/>
                </a:solidFill>
                <a:latin typeface="Times New Roman" panose="02020603050405020304" pitchFamily="18" charset="0"/>
                <a:cs typeface="Times New Roman" panose="02020603050405020304" pitchFamily="18" charset="0"/>
              </a:rPr>
              <a:t>à</a:t>
            </a:r>
            <a:r>
              <a:rPr lang="vi-VN" sz="2400" b="1" smtClean="0">
                <a:solidFill>
                  <a:srgbClr val="6E6200"/>
                </a:solidFill>
                <a:latin typeface="Times New Roman" panose="02020603050405020304" pitchFamily="18" charset="0"/>
                <a:cs typeface="Times New Roman" panose="02020603050405020304" pitchFamily="18" charset="0"/>
              </a:rPr>
              <a:t>m </a:t>
            </a:r>
            <a:r>
              <a:rPr lang="vi-VN" sz="2400" b="1" smtClean="0">
                <a:solidFill>
                  <a:srgbClr val="6E6200"/>
                </a:solidFill>
                <a:latin typeface="Times New Roman" panose="02020603050405020304" pitchFamily="18" charset="0"/>
                <a:cs typeface="Times New Roman" panose="02020603050405020304" pitchFamily="18" charset="0"/>
              </a:rPr>
              <a:t>nội trợ.</a:t>
            </a:r>
          </a:p>
          <a:p>
            <a:pPr>
              <a:spcAft>
                <a:spcPts val="500"/>
              </a:spcAft>
            </a:pPr>
            <a:endParaRPr lang="vi-VN" sz="2400" b="1">
              <a:solidFill>
                <a:srgbClr val="6E6200"/>
              </a:solidFill>
              <a:latin typeface="Times New Roman" panose="02020603050405020304" pitchFamily="18" charset="0"/>
              <a:cs typeface="Times New Roman" panose="02020603050405020304" pitchFamily="18" charset="0"/>
            </a:endParaRPr>
          </a:p>
          <a:p>
            <a:pPr>
              <a:spcAft>
                <a:spcPts val="500"/>
              </a:spcAft>
            </a:pPr>
            <a:r>
              <a:rPr lang="vi-VN" sz="2400" b="1" smtClean="0">
                <a:solidFill>
                  <a:srgbClr val="6E6200"/>
                </a:solidFill>
                <a:latin typeface="Times New Roman" panose="02020603050405020304" pitchFamily="18" charset="0"/>
                <a:cs typeface="Times New Roman" panose="02020603050405020304" pitchFamily="18" charset="0"/>
              </a:rPr>
              <a:t>        Cả gia đình nấu ăn để tiếp khách. </a:t>
            </a:r>
          </a:p>
          <a:p>
            <a:pPr>
              <a:spcAft>
                <a:spcPts val="500"/>
              </a:spcAft>
            </a:pPr>
            <a:r>
              <a:rPr lang="vi-VN" sz="2400" b="1" smtClean="0">
                <a:solidFill>
                  <a:srgbClr val="6E6200"/>
                </a:solidFill>
                <a:latin typeface="Times New Roman" panose="02020603050405020304" pitchFamily="18" charset="0"/>
                <a:cs typeface="Times New Roman" panose="02020603050405020304" pitchFamily="18" charset="0"/>
              </a:rPr>
              <a:t> </a:t>
            </a:r>
          </a:p>
          <a:p>
            <a:pPr>
              <a:spcAft>
                <a:spcPts val="500"/>
              </a:spcAft>
            </a:pPr>
            <a:r>
              <a:rPr lang="vi-VN" sz="2400" b="1" smtClean="0">
                <a:solidFill>
                  <a:srgbClr val="6E6200"/>
                </a:solidFill>
                <a:latin typeface="Times New Roman" panose="02020603050405020304" pitchFamily="18" charset="0"/>
                <a:cs typeface="Times New Roman" panose="02020603050405020304" pitchFamily="18" charset="0"/>
              </a:rPr>
              <a:t>       Trẻ em không cần tham gia giúp đỡ</a:t>
            </a:r>
          </a:p>
          <a:p>
            <a:pPr>
              <a:spcAft>
                <a:spcPts val="500"/>
              </a:spcAft>
            </a:pPr>
            <a:r>
              <a:rPr lang="vi-VN" sz="2400" b="1">
                <a:solidFill>
                  <a:srgbClr val="6E6200"/>
                </a:solidFill>
                <a:latin typeface="Times New Roman" panose="02020603050405020304" pitchFamily="18" charset="0"/>
                <a:cs typeface="Times New Roman" panose="02020603050405020304" pitchFamily="18" charset="0"/>
              </a:rPr>
              <a:t> </a:t>
            </a:r>
            <a:r>
              <a:rPr lang="vi-VN" sz="2400" b="1" smtClean="0">
                <a:solidFill>
                  <a:srgbClr val="6E6200"/>
                </a:solidFill>
                <a:latin typeface="Times New Roman" panose="02020603050405020304" pitchFamily="18" charset="0"/>
                <a:cs typeface="Times New Roman" panose="02020603050405020304" pitchFamily="18" charset="0"/>
              </a:rPr>
              <a:t>      bố mẹ trong công việc nấu ăn.</a:t>
            </a:r>
          </a:p>
          <a:p>
            <a:pPr>
              <a:spcAft>
                <a:spcPts val="500"/>
              </a:spcAft>
            </a:pPr>
            <a:endParaRPr lang="vi-VN" sz="2400" b="1">
              <a:latin typeface="Times New Roman" panose="02020603050405020304" pitchFamily="18" charset="0"/>
              <a:cs typeface="Times New Roman" panose="02020603050405020304" pitchFamily="18" charset="0"/>
            </a:endParaRPr>
          </a:p>
          <a:p>
            <a:r>
              <a:rPr lang="vi-VN"/>
              <a:t/>
            </a:r>
            <a:br>
              <a:rPr lang="vi-VN"/>
            </a:br>
            <a:endParaRPr lang="en-US"/>
          </a:p>
        </p:txBody>
      </p:sp>
      <p:graphicFrame>
        <p:nvGraphicFramePr>
          <p:cNvPr id="2" name="Table 1"/>
          <p:cNvGraphicFramePr>
            <a:graphicFrameLocks noGrp="1"/>
          </p:cNvGraphicFramePr>
          <p:nvPr/>
        </p:nvGraphicFramePr>
        <p:xfrm>
          <a:off x="126125" y="1294925"/>
          <a:ext cx="756744" cy="667700"/>
        </p:xfrm>
        <a:graphic>
          <a:graphicData uri="http://schemas.openxmlformats.org/drawingml/2006/table">
            <a:tbl>
              <a:tblPr firstRow="1" bandRow="1">
                <a:tableStyleId>{5C22544A-7EE6-4342-B048-85BDC9FD1C3A}</a:tableStyleId>
              </a:tblPr>
              <a:tblGrid>
                <a:gridCol w="756744">
                  <a:extLst>
                    <a:ext uri="{9D8B030D-6E8A-4147-A177-3AD203B41FA5}">
                      <a16:colId xmlns:a16="http://schemas.microsoft.com/office/drawing/2014/main" val="2347065176"/>
                    </a:ext>
                  </a:extLst>
                </a:gridCol>
              </a:tblGrid>
              <a:tr h="667700">
                <a:tc>
                  <a:txBody>
                    <a:bodyPr/>
                    <a:lstStyle/>
                    <a:p>
                      <a:endParaRPr lang="en-US"/>
                    </a:p>
                  </a:txBody>
                  <a:tcPr>
                    <a:solidFill>
                      <a:srgbClr val="FF0000"/>
                    </a:solidFill>
                  </a:tcPr>
                </a:tc>
                <a:extLst>
                  <a:ext uri="{0D108BD9-81ED-4DB2-BD59-A6C34878D82A}">
                    <a16:rowId xmlns:a16="http://schemas.microsoft.com/office/drawing/2014/main" val="409228112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5642308"/>
              </p:ext>
            </p:extLst>
          </p:nvPr>
        </p:nvGraphicFramePr>
        <p:xfrm>
          <a:off x="157657" y="4084741"/>
          <a:ext cx="785648" cy="537051"/>
        </p:xfrm>
        <a:graphic>
          <a:graphicData uri="http://schemas.openxmlformats.org/drawingml/2006/table">
            <a:tbl>
              <a:tblPr firstRow="1" bandRow="1">
                <a:tableStyleId>{5C22544A-7EE6-4342-B048-85BDC9FD1C3A}</a:tableStyleId>
              </a:tblPr>
              <a:tblGrid>
                <a:gridCol w="785648">
                  <a:extLst>
                    <a:ext uri="{9D8B030D-6E8A-4147-A177-3AD203B41FA5}">
                      <a16:colId xmlns:a16="http://schemas.microsoft.com/office/drawing/2014/main" val="2347065176"/>
                    </a:ext>
                  </a:extLst>
                </a:gridCol>
              </a:tblGrid>
              <a:tr h="537051">
                <a:tc>
                  <a:txBody>
                    <a:bodyPr/>
                    <a:lstStyle/>
                    <a:p>
                      <a:endParaRPr lang="en-US"/>
                    </a:p>
                  </a:txBody>
                  <a:tcPr>
                    <a:solidFill>
                      <a:srgbClr val="FF0000"/>
                    </a:solidFill>
                  </a:tcPr>
                </a:tc>
                <a:extLst>
                  <a:ext uri="{0D108BD9-81ED-4DB2-BD59-A6C34878D82A}">
                    <a16:rowId xmlns:a16="http://schemas.microsoft.com/office/drawing/2014/main" val="4092281129"/>
                  </a:ext>
                </a:extLst>
              </a:tr>
            </a:tbl>
          </a:graphicData>
        </a:graphic>
      </p:graphicFrame>
      <p:graphicFrame>
        <p:nvGraphicFramePr>
          <p:cNvPr id="6" name="Table 5"/>
          <p:cNvGraphicFramePr>
            <a:graphicFrameLocks noGrp="1"/>
          </p:cNvGraphicFramePr>
          <p:nvPr/>
        </p:nvGraphicFramePr>
        <p:xfrm>
          <a:off x="157657" y="2953934"/>
          <a:ext cx="754116" cy="752248"/>
        </p:xfrm>
        <a:graphic>
          <a:graphicData uri="http://schemas.openxmlformats.org/drawingml/2006/table">
            <a:tbl>
              <a:tblPr firstRow="1" bandRow="1">
                <a:tableStyleId>{5C22544A-7EE6-4342-B048-85BDC9FD1C3A}</a:tableStyleId>
              </a:tblPr>
              <a:tblGrid>
                <a:gridCol w="754116">
                  <a:extLst>
                    <a:ext uri="{9D8B030D-6E8A-4147-A177-3AD203B41FA5}">
                      <a16:colId xmlns:a16="http://schemas.microsoft.com/office/drawing/2014/main" val="2347065176"/>
                    </a:ext>
                  </a:extLst>
                </a:gridCol>
              </a:tblGrid>
              <a:tr h="752248">
                <a:tc>
                  <a:txBody>
                    <a:bodyPr/>
                    <a:lstStyle/>
                    <a:p>
                      <a:endParaRPr lang="en-US"/>
                    </a:p>
                  </a:txBody>
                  <a:tcPr>
                    <a:solidFill>
                      <a:srgbClr val="FF0000"/>
                    </a:solidFill>
                  </a:tcPr>
                </a:tc>
                <a:extLst>
                  <a:ext uri="{0D108BD9-81ED-4DB2-BD59-A6C34878D82A}">
                    <a16:rowId xmlns:a16="http://schemas.microsoft.com/office/drawing/2014/main" val="4092281129"/>
                  </a:ext>
                </a:extLst>
              </a:tr>
            </a:tbl>
          </a:graphicData>
        </a:graphic>
      </p:graphicFrame>
      <p:graphicFrame>
        <p:nvGraphicFramePr>
          <p:cNvPr id="7" name="Table 6"/>
          <p:cNvGraphicFramePr>
            <a:graphicFrameLocks noGrp="1"/>
          </p:cNvGraphicFramePr>
          <p:nvPr/>
        </p:nvGraphicFramePr>
        <p:xfrm>
          <a:off x="141232" y="2186892"/>
          <a:ext cx="748862" cy="590068"/>
        </p:xfrm>
        <a:graphic>
          <a:graphicData uri="http://schemas.openxmlformats.org/drawingml/2006/table">
            <a:tbl>
              <a:tblPr firstRow="1" bandRow="1">
                <a:tableStyleId>{5C22544A-7EE6-4342-B048-85BDC9FD1C3A}</a:tableStyleId>
              </a:tblPr>
              <a:tblGrid>
                <a:gridCol w="748862">
                  <a:extLst>
                    <a:ext uri="{9D8B030D-6E8A-4147-A177-3AD203B41FA5}">
                      <a16:colId xmlns:a16="http://schemas.microsoft.com/office/drawing/2014/main" val="2347065176"/>
                    </a:ext>
                  </a:extLst>
                </a:gridCol>
              </a:tblGrid>
              <a:tr h="590068">
                <a:tc>
                  <a:txBody>
                    <a:bodyPr/>
                    <a:lstStyle/>
                    <a:p>
                      <a:pPr algn="ctr"/>
                      <a:r>
                        <a:rPr lang="vi-VN" sz="2000" b="1" smtClean="0">
                          <a:solidFill>
                            <a:srgbClr val="FF0000"/>
                          </a:solidFill>
                        </a:rPr>
                        <a:t>x</a:t>
                      </a:r>
                      <a:endParaRPr lang="en-US" sz="2000" b="1">
                        <a:solidFill>
                          <a:srgbClr val="FF0000"/>
                        </a:solidFill>
                      </a:endParaRPr>
                    </a:p>
                  </a:txBody>
                  <a:tcPr>
                    <a:solidFill>
                      <a:srgbClr val="FF0000"/>
                    </a:solidFill>
                  </a:tcPr>
                </a:tc>
                <a:extLst>
                  <a:ext uri="{0D108BD9-81ED-4DB2-BD59-A6C34878D82A}">
                    <a16:rowId xmlns:a16="http://schemas.microsoft.com/office/drawing/2014/main" val="4092281129"/>
                  </a:ext>
                </a:extLst>
              </a:tr>
            </a:tbl>
          </a:graphicData>
        </a:graphic>
      </p:graphicFrame>
      <p:graphicFrame>
        <p:nvGraphicFramePr>
          <p:cNvPr id="11" name="Table 10"/>
          <p:cNvGraphicFramePr>
            <a:graphicFrameLocks noGrp="1"/>
          </p:cNvGraphicFramePr>
          <p:nvPr/>
        </p:nvGraphicFramePr>
        <p:xfrm>
          <a:off x="309400" y="1450427"/>
          <a:ext cx="450630" cy="396240"/>
        </p:xfrm>
        <a:graphic>
          <a:graphicData uri="http://schemas.openxmlformats.org/drawingml/2006/table">
            <a:tbl>
              <a:tblPr firstRow="1" bandRow="1">
                <a:tableStyleId>{5C22544A-7EE6-4342-B048-85BDC9FD1C3A}</a:tableStyleId>
              </a:tblPr>
              <a:tblGrid>
                <a:gridCol w="450630">
                  <a:extLst>
                    <a:ext uri="{9D8B030D-6E8A-4147-A177-3AD203B41FA5}">
                      <a16:colId xmlns:a16="http://schemas.microsoft.com/office/drawing/2014/main" val="796318621"/>
                    </a:ext>
                  </a:extLst>
                </a:gridCol>
              </a:tblGrid>
              <a:tr h="362939">
                <a:tc>
                  <a:txBody>
                    <a:bodyPr/>
                    <a:lstStyle/>
                    <a:p>
                      <a:pPr algn="ctr"/>
                      <a:r>
                        <a:rPr lang="vi-VN" sz="2000" b="1" smtClean="0">
                          <a:solidFill>
                            <a:srgbClr val="FF0000"/>
                          </a:solidFill>
                        </a:rPr>
                        <a:t>x</a:t>
                      </a:r>
                      <a:endParaRPr lang="en-US" sz="2000" b="1">
                        <a:solidFill>
                          <a:srgbClr val="FF0000"/>
                        </a:solidFill>
                      </a:endParaRPr>
                    </a:p>
                  </a:txBody>
                  <a:tcPr/>
                </a:tc>
                <a:extLst>
                  <a:ext uri="{0D108BD9-81ED-4DB2-BD59-A6C34878D82A}">
                    <a16:rowId xmlns:a16="http://schemas.microsoft.com/office/drawing/2014/main" val="4258471076"/>
                  </a:ext>
                </a:extLst>
              </a:tr>
            </a:tbl>
          </a:graphicData>
        </a:graphic>
      </p:graphicFrame>
      <p:graphicFrame>
        <p:nvGraphicFramePr>
          <p:cNvPr id="13" name="Table 12"/>
          <p:cNvGraphicFramePr>
            <a:graphicFrameLocks noGrp="1"/>
          </p:cNvGraphicFramePr>
          <p:nvPr/>
        </p:nvGraphicFramePr>
        <p:xfrm>
          <a:off x="309400" y="2240633"/>
          <a:ext cx="450630" cy="434817"/>
        </p:xfrm>
        <a:graphic>
          <a:graphicData uri="http://schemas.openxmlformats.org/drawingml/2006/table">
            <a:tbl>
              <a:tblPr firstRow="1" bandRow="1">
                <a:tableStyleId>{5C22544A-7EE6-4342-B048-85BDC9FD1C3A}</a:tableStyleId>
              </a:tblPr>
              <a:tblGrid>
                <a:gridCol w="450630">
                  <a:extLst>
                    <a:ext uri="{9D8B030D-6E8A-4147-A177-3AD203B41FA5}">
                      <a16:colId xmlns:a16="http://schemas.microsoft.com/office/drawing/2014/main" val="796318621"/>
                    </a:ext>
                  </a:extLst>
                </a:gridCol>
              </a:tblGrid>
              <a:tr h="434817">
                <a:tc>
                  <a:txBody>
                    <a:bodyPr/>
                    <a:lstStyle/>
                    <a:p>
                      <a:pPr algn="ctr"/>
                      <a:r>
                        <a:rPr lang="vi-VN" sz="2000" b="1" smtClean="0">
                          <a:solidFill>
                            <a:srgbClr val="FF0000"/>
                          </a:solidFill>
                        </a:rPr>
                        <a:t>x</a:t>
                      </a:r>
                      <a:endParaRPr lang="en-US" sz="2000" b="1">
                        <a:solidFill>
                          <a:srgbClr val="FF0000"/>
                        </a:solidFill>
                      </a:endParaRPr>
                    </a:p>
                  </a:txBody>
                  <a:tcPr/>
                </a:tc>
                <a:extLst>
                  <a:ext uri="{0D108BD9-81ED-4DB2-BD59-A6C34878D82A}">
                    <a16:rowId xmlns:a16="http://schemas.microsoft.com/office/drawing/2014/main" val="4258471076"/>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945931"/>
            <a:ext cx="5751126" cy="4482254"/>
          </a:xfrm>
          <a:prstGeom prst="rect">
            <a:avLst/>
          </a:prstGeom>
        </p:spPr>
      </p:pic>
    </p:spTree>
    <p:extLst>
      <p:ext uri="{BB962C8B-B14F-4D97-AF65-F5344CB8AC3E}">
        <p14:creationId xmlns:p14="http://schemas.microsoft.com/office/powerpoint/2010/main" val="389136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grpSp>
        <p:nvGrpSpPr>
          <p:cNvPr id="1060" name="Google Shape;1060;p25"/>
          <p:cNvGrpSpPr/>
          <p:nvPr/>
        </p:nvGrpSpPr>
        <p:grpSpPr>
          <a:xfrm>
            <a:off x="8134922" y="1441480"/>
            <a:ext cx="2851833" cy="4715529"/>
            <a:chOff x="4269855" y="1157309"/>
            <a:chExt cx="2961514" cy="3536647"/>
          </a:xfrm>
        </p:grpSpPr>
        <p:sp>
          <p:nvSpPr>
            <p:cNvPr id="1061" name="Google Shape;1061;p25"/>
            <p:cNvSpPr/>
            <p:nvPr/>
          </p:nvSpPr>
          <p:spPr>
            <a:xfrm>
              <a:off x="5292544" y="4457231"/>
              <a:ext cx="1938825" cy="236725"/>
            </a:xfrm>
            <a:custGeom>
              <a:avLst/>
              <a:gdLst/>
              <a:ahLst/>
              <a:cxnLst/>
              <a:rect l="l" t="t" r="r" b="b"/>
              <a:pathLst>
                <a:path w="11991" h="1464" extrusionOk="0">
                  <a:moveTo>
                    <a:pt x="5996" y="1"/>
                  </a:moveTo>
                  <a:cubicBezTo>
                    <a:pt x="2686" y="1"/>
                    <a:pt x="1" y="331"/>
                    <a:pt x="1" y="732"/>
                  </a:cubicBezTo>
                  <a:cubicBezTo>
                    <a:pt x="1" y="1143"/>
                    <a:pt x="2686" y="1464"/>
                    <a:pt x="5996" y="1464"/>
                  </a:cubicBezTo>
                  <a:cubicBezTo>
                    <a:pt x="9305" y="1464"/>
                    <a:pt x="11991" y="1143"/>
                    <a:pt x="11991" y="732"/>
                  </a:cubicBezTo>
                  <a:cubicBezTo>
                    <a:pt x="11991" y="331"/>
                    <a:pt x="9305" y="1"/>
                    <a:pt x="5996" y="1"/>
                  </a:cubicBezTo>
                  <a:close/>
                </a:path>
              </a:pathLst>
            </a:custGeom>
            <a:solidFill>
              <a:srgbClr val="7F3DEC">
                <a:alpha val="1647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62" name="Google Shape;1062;p25"/>
            <p:cNvSpPr/>
            <p:nvPr/>
          </p:nvSpPr>
          <p:spPr>
            <a:xfrm>
              <a:off x="5306935" y="1236217"/>
              <a:ext cx="187722" cy="235270"/>
            </a:xfrm>
            <a:custGeom>
              <a:avLst/>
              <a:gdLst/>
              <a:ahLst/>
              <a:cxnLst/>
              <a:rect l="l" t="t" r="r" b="b"/>
              <a:pathLst>
                <a:path w="1161" h="1455" extrusionOk="0">
                  <a:moveTo>
                    <a:pt x="795" y="0"/>
                  </a:moveTo>
                  <a:lnTo>
                    <a:pt x="509" y="518"/>
                  </a:lnTo>
                  <a:lnTo>
                    <a:pt x="349" y="785"/>
                  </a:lnTo>
                  <a:lnTo>
                    <a:pt x="1" y="1401"/>
                  </a:lnTo>
                  <a:lnTo>
                    <a:pt x="447" y="1454"/>
                  </a:lnTo>
                  <a:lnTo>
                    <a:pt x="715" y="973"/>
                  </a:lnTo>
                  <a:lnTo>
                    <a:pt x="884" y="660"/>
                  </a:lnTo>
                  <a:lnTo>
                    <a:pt x="1161" y="152"/>
                  </a:lnTo>
                  <a:lnTo>
                    <a:pt x="795"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63" name="Google Shape;1063;p25"/>
            <p:cNvSpPr/>
            <p:nvPr/>
          </p:nvSpPr>
          <p:spPr>
            <a:xfrm>
              <a:off x="4724204" y="1237672"/>
              <a:ext cx="207933" cy="227993"/>
            </a:xfrm>
            <a:custGeom>
              <a:avLst/>
              <a:gdLst/>
              <a:ahLst/>
              <a:cxnLst/>
              <a:rect l="l" t="t" r="r" b="b"/>
              <a:pathLst>
                <a:path w="1286" h="1410" extrusionOk="0">
                  <a:moveTo>
                    <a:pt x="349" y="0"/>
                  </a:moveTo>
                  <a:lnTo>
                    <a:pt x="1" y="187"/>
                  </a:lnTo>
                  <a:lnTo>
                    <a:pt x="331" y="669"/>
                  </a:lnTo>
                  <a:lnTo>
                    <a:pt x="500" y="901"/>
                  </a:lnTo>
                  <a:lnTo>
                    <a:pt x="848" y="1410"/>
                  </a:lnTo>
                  <a:lnTo>
                    <a:pt x="1285" y="1312"/>
                  </a:lnTo>
                  <a:lnTo>
                    <a:pt x="822" y="669"/>
                  </a:lnTo>
                  <a:lnTo>
                    <a:pt x="670" y="446"/>
                  </a:lnTo>
                  <a:lnTo>
                    <a:pt x="349"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64" name="Google Shape;1064;p25"/>
            <p:cNvSpPr/>
            <p:nvPr/>
          </p:nvSpPr>
          <p:spPr>
            <a:xfrm>
              <a:off x="4724204" y="1237672"/>
              <a:ext cx="108332" cy="108337"/>
            </a:xfrm>
            <a:custGeom>
              <a:avLst/>
              <a:gdLst/>
              <a:ahLst/>
              <a:cxnLst/>
              <a:rect l="l" t="t" r="r" b="b"/>
              <a:pathLst>
                <a:path w="670" h="670" extrusionOk="0">
                  <a:moveTo>
                    <a:pt x="349" y="0"/>
                  </a:moveTo>
                  <a:lnTo>
                    <a:pt x="1" y="187"/>
                  </a:lnTo>
                  <a:lnTo>
                    <a:pt x="331" y="669"/>
                  </a:lnTo>
                  <a:cubicBezTo>
                    <a:pt x="438" y="607"/>
                    <a:pt x="554" y="526"/>
                    <a:pt x="670" y="446"/>
                  </a:cubicBezTo>
                  <a:lnTo>
                    <a:pt x="349" y="0"/>
                  </a:ln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65" name="Google Shape;1065;p25"/>
            <p:cNvSpPr/>
            <p:nvPr/>
          </p:nvSpPr>
          <p:spPr>
            <a:xfrm>
              <a:off x="5389235" y="1236217"/>
              <a:ext cx="105422" cy="106882"/>
            </a:xfrm>
            <a:custGeom>
              <a:avLst/>
              <a:gdLst/>
              <a:ahLst/>
              <a:cxnLst/>
              <a:rect l="l" t="t" r="r" b="b"/>
              <a:pathLst>
                <a:path w="652" h="661" extrusionOk="0">
                  <a:moveTo>
                    <a:pt x="286" y="0"/>
                  </a:moveTo>
                  <a:lnTo>
                    <a:pt x="0" y="518"/>
                  </a:lnTo>
                  <a:cubicBezTo>
                    <a:pt x="90" y="571"/>
                    <a:pt x="215" y="625"/>
                    <a:pt x="375" y="660"/>
                  </a:cubicBezTo>
                  <a:lnTo>
                    <a:pt x="652" y="152"/>
                  </a:lnTo>
                  <a:lnTo>
                    <a:pt x="286" y="0"/>
                  </a:ln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66" name="Google Shape;1066;p25"/>
            <p:cNvSpPr/>
            <p:nvPr/>
          </p:nvSpPr>
          <p:spPr>
            <a:xfrm>
              <a:off x="4805049" y="1345848"/>
              <a:ext cx="127088" cy="119818"/>
            </a:xfrm>
            <a:custGeom>
              <a:avLst/>
              <a:gdLst/>
              <a:ahLst/>
              <a:cxnLst/>
              <a:rect l="l" t="t" r="r" b="b"/>
              <a:pathLst>
                <a:path w="786" h="741" extrusionOk="0">
                  <a:moveTo>
                    <a:pt x="322" y="0"/>
                  </a:moveTo>
                  <a:cubicBezTo>
                    <a:pt x="188" y="80"/>
                    <a:pt x="81" y="170"/>
                    <a:pt x="0" y="232"/>
                  </a:cubicBezTo>
                  <a:lnTo>
                    <a:pt x="348" y="741"/>
                  </a:lnTo>
                  <a:lnTo>
                    <a:pt x="785" y="643"/>
                  </a:lnTo>
                  <a:lnTo>
                    <a:pt x="322" y="0"/>
                  </a:ln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67" name="Google Shape;1067;p25"/>
            <p:cNvSpPr/>
            <p:nvPr/>
          </p:nvSpPr>
          <p:spPr>
            <a:xfrm>
              <a:off x="5306935" y="1363150"/>
              <a:ext cx="115608" cy="108337"/>
            </a:xfrm>
            <a:custGeom>
              <a:avLst/>
              <a:gdLst/>
              <a:ahLst/>
              <a:cxnLst/>
              <a:rect l="l" t="t" r="r" b="b"/>
              <a:pathLst>
                <a:path w="715" h="670" extrusionOk="0">
                  <a:moveTo>
                    <a:pt x="349" y="0"/>
                  </a:moveTo>
                  <a:lnTo>
                    <a:pt x="1" y="616"/>
                  </a:lnTo>
                  <a:lnTo>
                    <a:pt x="447" y="669"/>
                  </a:lnTo>
                  <a:lnTo>
                    <a:pt x="715" y="188"/>
                  </a:lnTo>
                  <a:cubicBezTo>
                    <a:pt x="590" y="116"/>
                    <a:pt x="474" y="54"/>
                    <a:pt x="349" y="0"/>
                  </a:cubicBez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68" name="Google Shape;1068;p25"/>
            <p:cNvSpPr/>
            <p:nvPr/>
          </p:nvSpPr>
          <p:spPr>
            <a:xfrm>
              <a:off x="4621854" y="1158764"/>
              <a:ext cx="243990" cy="157493"/>
            </a:xfrm>
            <a:custGeom>
              <a:avLst/>
              <a:gdLst/>
              <a:ahLst/>
              <a:cxnLst/>
              <a:rect l="l" t="t" r="r" b="b"/>
              <a:pathLst>
                <a:path w="1509" h="974" extrusionOk="0">
                  <a:moveTo>
                    <a:pt x="993" y="0"/>
                  </a:moveTo>
                  <a:cubicBezTo>
                    <a:pt x="867" y="0"/>
                    <a:pt x="727" y="28"/>
                    <a:pt x="589" y="87"/>
                  </a:cubicBezTo>
                  <a:cubicBezTo>
                    <a:pt x="223" y="238"/>
                    <a:pt x="0" y="542"/>
                    <a:pt x="99" y="765"/>
                  </a:cubicBezTo>
                  <a:cubicBezTo>
                    <a:pt x="153" y="901"/>
                    <a:pt x="313" y="973"/>
                    <a:pt x="513" y="973"/>
                  </a:cubicBezTo>
                  <a:cubicBezTo>
                    <a:pt x="641" y="973"/>
                    <a:pt x="785" y="943"/>
                    <a:pt x="928" y="881"/>
                  </a:cubicBezTo>
                  <a:cubicBezTo>
                    <a:pt x="1285" y="729"/>
                    <a:pt x="1508" y="426"/>
                    <a:pt x="1410" y="203"/>
                  </a:cubicBezTo>
                  <a:cubicBezTo>
                    <a:pt x="1355" y="71"/>
                    <a:pt x="1193" y="0"/>
                    <a:pt x="993"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69" name="Google Shape;1069;p25"/>
            <p:cNvSpPr/>
            <p:nvPr/>
          </p:nvSpPr>
          <p:spPr>
            <a:xfrm>
              <a:off x="5350268" y="1157309"/>
              <a:ext cx="243990" cy="150379"/>
            </a:xfrm>
            <a:custGeom>
              <a:avLst/>
              <a:gdLst/>
              <a:ahLst/>
              <a:cxnLst/>
              <a:rect l="l" t="t" r="r" b="b"/>
              <a:pathLst>
                <a:path w="1509" h="930" extrusionOk="0">
                  <a:moveTo>
                    <a:pt x="561" y="0"/>
                  </a:moveTo>
                  <a:cubicBezTo>
                    <a:pt x="318" y="0"/>
                    <a:pt x="122" y="93"/>
                    <a:pt x="72" y="256"/>
                  </a:cubicBezTo>
                  <a:cubicBezTo>
                    <a:pt x="1" y="479"/>
                    <a:pt x="250" y="756"/>
                    <a:pt x="625" y="881"/>
                  </a:cubicBezTo>
                  <a:cubicBezTo>
                    <a:pt x="733" y="914"/>
                    <a:pt x="840" y="930"/>
                    <a:pt x="940" y="930"/>
                  </a:cubicBezTo>
                  <a:cubicBezTo>
                    <a:pt x="1186" y="930"/>
                    <a:pt x="1386" y="834"/>
                    <a:pt x="1437" y="676"/>
                  </a:cubicBezTo>
                  <a:cubicBezTo>
                    <a:pt x="1508" y="444"/>
                    <a:pt x="1258" y="167"/>
                    <a:pt x="884" y="51"/>
                  </a:cubicBezTo>
                  <a:cubicBezTo>
                    <a:pt x="773" y="17"/>
                    <a:pt x="663" y="0"/>
                    <a:pt x="561"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70" name="Google Shape;1070;p25"/>
            <p:cNvSpPr/>
            <p:nvPr/>
          </p:nvSpPr>
          <p:spPr>
            <a:xfrm>
              <a:off x="4287156" y="1301866"/>
              <a:ext cx="460331" cy="368670"/>
            </a:xfrm>
            <a:custGeom>
              <a:avLst/>
              <a:gdLst/>
              <a:ahLst/>
              <a:cxnLst/>
              <a:rect l="l" t="t" r="r" b="b"/>
              <a:pathLst>
                <a:path w="2847" h="2280" extrusionOk="0">
                  <a:moveTo>
                    <a:pt x="1299" y="0"/>
                  </a:moveTo>
                  <a:cubicBezTo>
                    <a:pt x="1103" y="0"/>
                    <a:pt x="900" y="84"/>
                    <a:pt x="697" y="290"/>
                  </a:cubicBezTo>
                  <a:cubicBezTo>
                    <a:pt x="1" y="1013"/>
                    <a:pt x="759" y="1637"/>
                    <a:pt x="1366" y="1994"/>
                  </a:cubicBezTo>
                  <a:cubicBezTo>
                    <a:pt x="1687" y="2172"/>
                    <a:pt x="1963" y="2279"/>
                    <a:pt x="1963" y="2279"/>
                  </a:cubicBezTo>
                  <a:lnTo>
                    <a:pt x="2258" y="2039"/>
                  </a:lnTo>
                  <a:lnTo>
                    <a:pt x="2668" y="1682"/>
                  </a:lnTo>
                  <a:lnTo>
                    <a:pt x="2847" y="1530"/>
                  </a:lnTo>
                  <a:cubicBezTo>
                    <a:pt x="2847" y="1530"/>
                    <a:pt x="2677" y="1173"/>
                    <a:pt x="2409" y="799"/>
                  </a:cubicBezTo>
                  <a:cubicBezTo>
                    <a:pt x="2127" y="406"/>
                    <a:pt x="1731" y="0"/>
                    <a:pt x="129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71" name="Google Shape;1071;p25"/>
            <p:cNvSpPr/>
            <p:nvPr/>
          </p:nvSpPr>
          <p:spPr>
            <a:xfrm>
              <a:off x="4425724" y="1407455"/>
              <a:ext cx="292982" cy="224113"/>
            </a:xfrm>
            <a:custGeom>
              <a:avLst/>
              <a:gdLst/>
              <a:ahLst/>
              <a:cxnLst/>
              <a:rect l="l" t="t" r="r" b="b"/>
              <a:pathLst>
                <a:path w="1812" h="1386" extrusionOk="0">
                  <a:moveTo>
                    <a:pt x="529" y="1"/>
                  </a:moveTo>
                  <a:cubicBezTo>
                    <a:pt x="438" y="1"/>
                    <a:pt x="352" y="31"/>
                    <a:pt x="277" y="101"/>
                  </a:cubicBezTo>
                  <a:cubicBezTo>
                    <a:pt x="0" y="351"/>
                    <a:pt x="330" y="699"/>
                    <a:pt x="732" y="984"/>
                  </a:cubicBezTo>
                  <a:cubicBezTo>
                    <a:pt x="964" y="1145"/>
                    <a:pt x="1222" y="1287"/>
                    <a:pt x="1401" y="1386"/>
                  </a:cubicBezTo>
                  <a:lnTo>
                    <a:pt x="1811" y="1029"/>
                  </a:lnTo>
                  <a:cubicBezTo>
                    <a:pt x="1695" y="877"/>
                    <a:pt x="1490" y="618"/>
                    <a:pt x="1249" y="395"/>
                  </a:cubicBezTo>
                  <a:cubicBezTo>
                    <a:pt x="1015" y="180"/>
                    <a:pt x="754" y="1"/>
                    <a:pt x="529"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72" name="Google Shape;1072;p25"/>
            <p:cNvSpPr/>
            <p:nvPr/>
          </p:nvSpPr>
          <p:spPr>
            <a:xfrm>
              <a:off x="4507863" y="1430901"/>
              <a:ext cx="239625" cy="239636"/>
            </a:xfrm>
            <a:custGeom>
              <a:avLst/>
              <a:gdLst/>
              <a:ahLst/>
              <a:cxnLst/>
              <a:rect l="l" t="t" r="r" b="b"/>
              <a:pathLst>
                <a:path w="1482" h="1482" extrusionOk="0">
                  <a:moveTo>
                    <a:pt x="1044" y="1"/>
                  </a:moveTo>
                  <a:cubicBezTo>
                    <a:pt x="937" y="81"/>
                    <a:pt x="830" y="161"/>
                    <a:pt x="741" y="250"/>
                  </a:cubicBezTo>
                  <a:cubicBezTo>
                    <a:pt x="527" y="438"/>
                    <a:pt x="357" y="652"/>
                    <a:pt x="224" y="839"/>
                  </a:cubicBezTo>
                  <a:cubicBezTo>
                    <a:pt x="134" y="964"/>
                    <a:pt x="63" y="1089"/>
                    <a:pt x="1" y="1196"/>
                  </a:cubicBezTo>
                  <a:cubicBezTo>
                    <a:pt x="322" y="1374"/>
                    <a:pt x="598" y="1481"/>
                    <a:pt x="598" y="1481"/>
                  </a:cubicBezTo>
                  <a:lnTo>
                    <a:pt x="893" y="1241"/>
                  </a:lnTo>
                  <a:lnTo>
                    <a:pt x="1303" y="884"/>
                  </a:lnTo>
                  <a:lnTo>
                    <a:pt x="1482" y="732"/>
                  </a:lnTo>
                  <a:cubicBezTo>
                    <a:pt x="1482" y="732"/>
                    <a:pt x="1312" y="375"/>
                    <a:pt x="1044" y="1"/>
                  </a:cubicBez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73" name="Google Shape;1073;p25"/>
            <p:cNvSpPr/>
            <p:nvPr/>
          </p:nvSpPr>
          <p:spPr>
            <a:xfrm>
              <a:off x="5471373" y="1301866"/>
              <a:ext cx="461787" cy="368670"/>
            </a:xfrm>
            <a:custGeom>
              <a:avLst/>
              <a:gdLst/>
              <a:ahLst/>
              <a:cxnLst/>
              <a:rect l="l" t="t" r="r" b="b"/>
              <a:pathLst>
                <a:path w="2856" h="2280" extrusionOk="0">
                  <a:moveTo>
                    <a:pt x="1552" y="0"/>
                  </a:moveTo>
                  <a:cubicBezTo>
                    <a:pt x="1121" y="0"/>
                    <a:pt x="720" y="406"/>
                    <a:pt x="438" y="799"/>
                  </a:cubicBezTo>
                  <a:cubicBezTo>
                    <a:pt x="170" y="1173"/>
                    <a:pt x="1" y="1530"/>
                    <a:pt x="1" y="1530"/>
                  </a:cubicBezTo>
                  <a:lnTo>
                    <a:pt x="179" y="1682"/>
                  </a:lnTo>
                  <a:lnTo>
                    <a:pt x="599" y="2039"/>
                  </a:lnTo>
                  <a:lnTo>
                    <a:pt x="884" y="2279"/>
                  </a:lnTo>
                  <a:cubicBezTo>
                    <a:pt x="884" y="2279"/>
                    <a:pt x="1161" y="2172"/>
                    <a:pt x="1482" y="1994"/>
                  </a:cubicBezTo>
                  <a:cubicBezTo>
                    <a:pt x="2088" y="1637"/>
                    <a:pt x="2856" y="1013"/>
                    <a:pt x="2151" y="290"/>
                  </a:cubicBezTo>
                  <a:cubicBezTo>
                    <a:pt x="1950" y="84"/>
                    <a:pt x="1748" y="0"/>
                    <a:pt x="155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74" name="Google Shape;1074;p25"/>
            <p:cNvSpPr/>
            <p:nvPr/>
          </p:nvSpPr>
          <p:spPr>
            <a:xfrm>
              <a:off x="5500316" y="1407455"/>
              <a:ext cx="292982" cy="224113"/>
            </a:xfrm>
            <a:custGeom>
              <a:avLst/>
              <a:gdLst/>
              <a:ahLst/>
              <a:cxnLst/>
              <a:rect l="l" t="t" r="r" b="b"/>
              <a:pathLst>
                <a:path w="1812" h="1386" extrusionOk="0">
                  <a:moveTo>
                    <a:pt x="1291" y="1"/>
                  </a:moveTo>
                  <a:cubicBezTo>
                    <a:pt x="1066" y="1"/>
                    <a:pt x="803" y="180"/>
                    <a:pt x="562" y="395"/>
                  </a:cubicBezTo>
                  <a:cubicBezTo>
                    <a:pt x="330" y="618"/>
                    <a:pt x="116" y="877"/>
                    <a:pt x="0" y="1029"/>
                  </a:cubicBezTo>
                  <a:lnTo>
                    <a:pt x="420" y="1386"/>
                  </a:lnTo>
                  <a:cubicBezTo>
                    <a:pt x="598" y="1287"/>
                    <a:pt x="848" y="1145"/>
                    <a:pt x="1080" y="984"/>
                  </a:cubicBezTo>
                  <a:cubicBezTo>
                    <a:pt x="1481" y="699"/>
                    <a:pt x="1811" y="351"/>
                    <a:pt x="1544" y="101"/>
                  </a:cubicBezTo>
                  <a:cubicBezTo>
                    <a:pt x="1469" y="31"/>
                    <a:pt x="1383" y="1"/>
                    <a:pt x="1291"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75" name="Google Shape;1075;p25"/>
            <p:cNvSpPr/>
            <p:nvPr/>
          </p:nvSpPr>
          <p:spPr>
            <a:xfrm>
              <a:off x="5471373" y="1430901"/>
              <a:ext cx="239625" cy="239636"/>
            </a:xfrm>
            <a:custGeom>
              <a:avLst/>
              <a:gdLst/>
              <a:ahLst/>
              <a:cxnLst/>
              <a:rect l="l" t="t" r="r" b="b"/>
              <a:pathLst>
                <a:path w="1482" h="1482" extrusionOk="0">
                  <a:moveTo>
                    <a:pt x="438" y="1"/>
                  </a:moveTo>
                  <a:cubicBezTo>
                    <a:pt x="170" y="375"/>
                    <a:pt x="1" y="732"/>
                    <a:pt x="1" y="732"/>
                  </a:cubicBezTo>
                  <a:lnTo>
                    <a:pt x="179" y="884"/>
                  </a:lnTo>
                  <a:lnTo>
                    <a:pt x="599" y="1241"/>
                  </a:lnTo>
                  <a:lnTo>
                    <a:pt x="884" y="1481"/>
                  </a:lnTo>
                  <a:cubicBezTo>
                    <a:pt x="884" y="1481"/>
                    <a:pt x="1161" y="1374"/>
                    <a:pt x="1482" y="1196"/>
                  </a:cubicBezTo>
                  <a:cubicBezTo>
                    <a:pt x="1428" y="1089"/>
                    <a:pt x="1348" y="964"/>
                    <a:pt x="1259" y="839"/>
                  </a:cubicBezTo>
                  <a:cubicBezTo>
                    <a:pt x="1125" y="652"/>
                    <a:pt x="955" y="438"/>
                    <a:pt x="741" y="250"/>
                  </a:cubicBezTo>
                  <a:cubicBezTo>
                    <a:pt x="652" y="161"/>
                    <a:pt x="545" y="81"/>
                    <a:pt x="438" y="1"/>
                  </a:cubicBez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76" name="Google Shape;1076;p25"/>
            <p:cNvSpPr/>
            <p:nvPr/>
          </p:nvSpPr>
          <p:spPr>
            <a:xfrm>
              <a:off x="5677690" y="4225034"/>
              <a:ext cx="243990" cy="323557"/>
            </a:xfrm>
            <a:custGeom>
              <a:avLst/>
              <a:gdLst/>
              <a:ahLst/>
              <a:cxnLst/>
              <a:rect l="l" t="t" r="r" b="b"/>
              <a:pathLst>
                <a:path w="1509" h="2001" extrusionOk="0">
                  <a:moveTo>
                    <a:pt x="304" y="1"/>
                  </a:moveTo>
                  <a:cubicBezTo>
                    <a:pt x="304" y="1"/>
                    <a:pt x="188" y="634"/>
                    <a:pt x="99" y="1178"/>
                  </a:cubicBezTo>
                  <a:cubicBezTo>
                    <a:pt x="45" y="1535"/>
                    <a:pt x="1" y="1847"/>
                    <a:pt x="18" y="1919"/>
                  </a:cubicBezTo>
                  <a:cubicBezTo>
                    <a:pt x="34" y="1979"/>
                    <a:pt x="202" y="2001"/>
                    <a:pt x="415" y="2001"/>
                  </a:cubicBezTo>
                  <a:cubicBezTo>
                    <a:pt x="454" y="2001"/>
                    <a:pt x="494" y="2000"/>
                    <a:pt x="536" y="1999"/>
                  </a:cubicBezTo>
                  <a:cubicBezTo>
                    <a:pt x="902" y="1981"/>
                    <a:pt x="1339" y="1919"/>
                    <a:pt x="1401" y="1892"/>
                  </a:cubicBezTo>
                  <a:cubicBezTo>
                    <a:pt x="1446" y="1865"/>
                    <a:pt x="1473" y="1580"/>
                    <a:pt x="1490" y="1232"/>
                  </a:cubicBezTo>
                  <a:cubicBezTo>
                    <a:pt x="1490" y="1080"/>
                    <a:pt x="1499" y="928"/>
                    <a:pt x="1499" y="777"/>
                  </a:cubicBezTo>
                  <a:cubicBezTo>
                    <a:pt x="1508" y="393"/>
                    <a:pt x="1499" y="54"/>
                    <a:pt x="1499" y="27"/>
                  </a:cubicBezTo>
                  <a:lnTo>
                    <a:pt x="304"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77" name="Google Shape;1077;p25"/>
            <p:cNvSpPr/>
            <p:nvPr/>
          </p:nvSpPr>
          <p:spPr>
            <a:xfrm>
              <a:off x="5677690" y="4415513"/>
              <a:ext cx="241080" cy="133077"/>
            </a:xfrm>
            <a:custGeom>
              <a:avLst/>
              <a:gdLst/>
              <a:ahLst/>
              <a:cxnLst/>
              <a:rect l="l" t="t" r="r" b="b"/>
              <a:pathLst>
                <a:path w="1491" h="823" extrusionOk="0">
                  <a:moveTo>
                    <a:pt x="99" y="0"/>
                  </a:moveTo>
                  <a:cubicBezTo>
                    <a:pt x="45" y="357"/>
                    <a:pt x="1" y="669"/>
                    <a:pt x="18" y="741"/>
                  </a:cubicBezTo>
                  <a:cubicBezTo>
                    <a:pt x="34" y="801"/>
                    <a:pt x="202" y="823"/>
                    <a:pt x="415" y="823"/>
                  </a:cubicBezTo>
                  <a:cubicBezTo>
                    <a:pt x="454" y="823"/>
                    <a:pt x="494" y="822"/>
                    <a:pt x="536" y="821"/>
                  </a:cubicBezTo>
                  <a:cubicBezTo>
                    <a:pt x="902" y="803"/>
                    <a:pt x="1339" y="741"/>
                    <a:pt x="1401" y="714"/>
                  </a:cubicBezTo>
                  <a:cubicBezTo>
                    <a:pt x="1446" y="687"/>
                    <a:pt x="1473" y="402"/>
                    <a:pt x="1490" y="54"/>
                  </a:cubicBezTo>
                  <a:cubicBezTo>
                    <a:pt x="1276" y="45"/>
                    <a:pt x="955" y="27"/>
                    <a:pt x="625" y="18"/>
                  </a:cubicBezTo>
                  <a:cubicBezTo>
                    <a:pt x="447" y="9"/>
                    <a:pt x="259" y="0"/>
                    <a:pt x="99"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78" name="Google Shape;1078;p25"/>
            <p:cNvSpPr/>
            <p:nvPr/>
          </p:nvSpPr>
          <p:spPr>
            <a:xfrm>
              <a:off x="5677690" y="4225034"/>
              <a:ext cx="243990" cy="323557"/>
            </a:xfrm>
            <a:custGeom>
              <a:avLst/>
              <a:gdLst/>
              <a:ahLst/>
              <a:cxnLst/>
              <a:rect l="l" t="t" r="r" b="b"/>
              <a:pathLst>
                <a:path w="1509" h="2001" extrusionOk="0">
                  <a:moveTo>
                    <a:pt x="304" y="1"/>
                  </a:moveTo>
                  <a:cubicBezTo>
                    <a:pt x="304" y="1"/>
                    <a:pt x="188" y="634"/>
                    <a:pt x="99" y="1178"/>
                  </a:cubicBezTo>
                  <a:cubicBezTo>
                    <a:pt x="45" y="1535"/>
                    <a:pt x="1" y="1847"/>
                    <a:pt x="18" y="1919"/>
                  </a:cubicBezTo>
                  <a:cubicBezTo>
                    <a:pt x="34" y="1979"/>
                    <a:pt x="202" y="2001"/>
                    <a:pt x="415" y="2001"/>
                  </a:cubicBezTo>
                  <a:cubicBezTo>
                    <a:pt x="454" y="2001"/>
                    <a:pt x="494" y="2000"/>
                    <a:pt x="536" y="1999"/>
                  </a:cubicBezTo>
                  <a:cubicBezTo>
                    <a:pt x="518" y="1785"/>
                    <a:pt x="518" y="1455"/>
                    <a:pt x="625" y="1196"/>
                  </a:cubicBezTo>
                  <a:cubicBezTo>
                    <a:pt x="734" y="956"/>
                    <a:pt x="936" y="763"/>
                    <a:pt x="1315" y="763"/>
                  </a:cubicBezTo>
                  <a:cubicBezTo>
                    <a:pt x="1372" y="763"/>
                    <a:pt x="1434" y="767"/>
                    <a:pt x="1499" y="777"/>
                  </a:cubicBezTo>
                  <a:cubicBezTo>
                    <a:pt x="1508" y="393"/>
                    <a:pt x="1499" y="54"/>
                    <a:pt x="1499" y="27"/>
                  </a:cubicBezTo>
                  <a:lnTo>
                    <a:pt x="304" y="1"/>
                  </a:ln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79" name="Google Shape;1079;p25"/>
            <p:cNvSpPr/>
            <p:nvPr/>
          </p:nvSpPr>
          <p:spPr>
            <a:xfrm>
              <a:off x="6671598" y="4150006"/>
              <a:ext cx="258381" cy="400201"/>
            </a:xfrm>
            <a:custGeom>
              <a:avLst/>
              <a:gdLst/>
              <a:ahLst/>
              <a:cxnLst/>
              <a:rect l="l" t="t" r="r" b="b"/>
              <a:pathLst>
                <a:path w="1598" h="2475" extrusionOk="0">
                  <a:moveTo>
                    <a:pt x="1053" y="1"/>
                  </a:moveTo>
                  <a:lnTo>
                    <a:pt x="0" y="349"/>
                  </a:lnTo>
                  <a:cubicBezTo>
                    <a:pt x="0" y="384"/>
                    <a:pt x="27" y="688"/>
                    <a:pt x="63" y="1062"/>
                  </a:cubicBezTo>
                  <a:cubicBezTo>
                    <a:pt x="81" y="1258"/>
                    <a:pt x="107" y="1464"/>
                    <a:pt x="125" y="1660"/>
                  </a:cubicBezTo>
                  <a:cubicBezTo>
                    <a:pt x="170" y="2070"/>
                    <a:pt x="223" y="2427"/>
                    <a:pt x="259" y="2454"/>
                  </a:cubicBezTo>
                  <a:cubicBezTo>
                    <a:pt x="277" y="2469"/>
                    <a:pt x="338" y="2475"/>
                    <a:pt x="425" y="2475"/>
                  </a:cubicBezTo>
                  <a:cubicBezTo>
                    <a:pt x="600" y="2475"/>
                    <a:pt x="877" y="2451"/>
                    <a:pt x="1115" y="2427"/>
                  </a:cubicBezTo>
                  <a:cubicBezTo>
                    <a:pt x="1383" y="2409"/>
                    <a:pt x="1597" y="2383"/>
                    <a:pt x="1597" y="2383"/>
                  </a:cubicBezTo>
                  <a:lnTo>
                    <a:pt x="1392" y="1464"/>
                  </a:lnTo>
                  <a:lnTo>
                    <a:pt x="1053"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80" name="Google Shape;1080;p25"/>
            <p:cNvSpPr/>
            <p:nvPr/>
          </p:nvSpPr>
          <p:spPr>
            <a:xfrm>
              <a:off x="6691810" y="4386569"/>
              <a:ext cx="238169" cy="163638"/>
            </a:xfrm>
            <a:custGeom>
              <a:avLst/>
              <a:gdLst/>
              <a:ahLst/>
              <a:cxnLst/>
              <a:rect l="l" t="t" r="r" b="b"/>
              <a:pathLst>
                <a:path w="1473" h="1012" extrusionOk="0">
                  <a:moveTo>
                    <a:pt x="1267" y="1"/>
                  </a:moveTo>
                  <a:lnTo>
                    <a:pt x="758" y="81"/>
                  </a:lnTo>
                  <a:lnTo>
                    <a:pt x="0" y="197"/>
                  </a:lnTo>
                  <a:cubicBezTo>
                    <a:pt x="45" y="607"/>
                    <a:pt x="98" y="964"/>
                    <a:pt x="134" y="991"/>
                  </a:cubicBezTo>
                  <a:cubicBezTo>
                    <a:pt x="152" y="1006"/>
                    <a:pt x="213" y="1012"/>
                    <a:pt x="300" y="1012"/>
                  </a:cubicBezTo>
                  <a:cubicBezTo>
                    <a:pt x="475" y="1012"/>
                    <a:pt x="752" y="988"/>
                    <a:pt x="990" y="964"/>
                  </a:cubicBezTo>
                  <a:cubicBezTo>
                    <a:pt x="1258" y="946"/>
                    <a:pt x="1472" y="920"/>
                    <a:pt x="1472" y="920"/>
                  </a:cubicBezTo>
                  <a:lnTo>
                    <a:pt x="1267" y="1"/>
                  </a:ln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81" name="Google Shape;1081;p25"/>
            <p:cNvSpPr/>
            <p:nvPr/>
          </p:nvSpPr>
          <p:spPr>
            <a:xfrm>
              <a:off x="6671598" y="4150006"/>
              <a:ext cx="258381" cy="392602"/>
            </a:xfrm>
            <a:custGeom>
              <a:avLst/>
              <a:gdLst/>
              <a:ahLst/>
              <a:cxnLst/>
              <a:rect l="l" t="t" r="r" b="b"/>
              <a:pathLst>
                <a:path w="1598" h="2428" extrusionOk="0">
                  <a:moveTo>
                    <a:pt x="1053" y="1"/>
                  </a:moveTo>
                  <a:lnTo>
                    <a:pt x="0" y="349"/>
                  </a:lnTo>
                  <a:cubicBezTo>
                    <a:pt x="0" y="384"/>
                    <a:pt x="27" y="688"/>
                    <a:pt x="63" y="1062"/>
                  </a:cubicBezTo>
                  <a:cubicBezTo>
                    <a:pt x="118" y="1054"/>
                    <a:pt x="178" y="1049"/>
                    <a:pt x="239" y="1049"/>
                  </a:cubicBezTo>
                  <a:cubicBezTo>
                    <a:pt x="443" y="1049"/>
                    <a:pt x="662" y="1108"/>
                    <a:pt x="785" y="1321"/>
                  </a:cubicBezTo>
                  <a:cubicBezTo>
                    <a:pt x="821" y="1383"/>
                    <a:pt x="857" y="1455"/>
                    <a:pt x="883" y="1544"/>
                  </a:cubicBezTo>
                  <a:cubicBezTo>
                    <a:pt x="982" y="1803"/>
                    <a:pt x="1062" y="2142"/>
                    <a:pt x="1115" y="2427"/>
                  </a:cubicBezTo>
                  <a:cubicBezTo>
                    <a:pt x="1383" y="2409"/>
                    <a:pt x="1597" y="2383"/>
                    <a:pt x="1597" y="2383"/>
                  </a:cubicBezTo>
                  <a:lnTo>
                    <a:pt x="1392" y="1464"/>
                  </a:lnTo>
                  <a:lnTo>
                    <a:pt x="1053" y="1"/>
                  </a:ln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82" name="Google Shape;1082;p25"/>
            <p:cNvSpPr/>
            <p:nvPr/>
          </p:nvSpPr>
          <p:spPr>
            <a:xfrm>
              <a:off x="4269855" y="1330325"/>
              <a:ext cx="2864823" cy="3298467"/>
            </a:xfrm>
            <a:custGeom>
              <a:avLst/>
              <a:gdLst/>
              <a:ahLst/>
              <a:cxnLst/>
              <a:rect l="l" t="t" r="r" b="b"/>
              <a:pathLst>
                <a:path w="17718" h="20399" extrusionOk="0">
                  <a:moveTo>
                    <a:pt x="5061" y="1"/>
                  </a:moveTo>
                  <a:cubicBezTo>
                    <a:pt x="4173" y="1"/>
                    <a:pt x="3297" y="407"/>
                    <a:pt x="2400" y="1381"/>
                  </a:cubicBezTo>
                  <a:cubicBezTo>
                    <a:pt x="732" y="3201"/>
                    <a:pt x="1" y="6858"/>
                    <a:pt x="2356" y="8134"/>
                  </a:cubicBezTo>
                  <a:cubicBezTo>
                    <a:pt x="2869" y="8412"/>
                    <a:pt x="3360" y="8520"/>
                    <a:pt x="3813" y="8520"/>
                  </a:cubicBezTo>
                  <a:cubicBezTo>
                    <a:pt x="5364" y="8520"/>
                    <a:pt x="6483" y="7260"/>
                    <a:pt x="6624" y="7260"/>
                  </a:cubicBezTo>
                  <a:cubicBezTo>
                    <a:pt x="6631" y="7260"/>
                    <a:pt x="6636" y="7263"/>
                    <a:pt x="6638" y="7269"/>
                  </a:cubicBezTo>
                  <a:cubicBezTo>
                    <a:pt x="6674" y="7349"/>
                    <a:pt x="6727" y="8384"/>
                    <a:pt x="6781" y="9686"/>
                  </a:cubicBezTo>
                  <a:cubicBezTo>
                    <a:pt x="6799" y="9963"/>
                    <a:pt x="6807" y="10257"/>
                    <a:pt x="6816" y="10552"/>
                  </a:cubicBezTo>
                  <a:cubicBezTo>
                    <a:pt x="6861" y="11801"/>
                    <a:pt x="6897" y="13165"/>
                    <a:pt x="6897" y="14156"/>
                  </a:cubicBezTo>
                  <a:cubicBezTo>
                    <a:pt x="6897" y="14789"/>
                    <a:pt x="6914" y="15530"/>
                    <a:pt x="6941" y="16270"/>
                  </a:cubicBezTo>
                  <a:cubicBezTo>
                    <a:pt x="6959" y="16778"/>
                    <a:pt x="6986" y="17287"/>
                    <a:pt x="7013" y="17760"/>
                  </a:cubicBezTo>
                  <a:cubicBezTo>
                    <a:pt x="7057" y="18509"/>
                    <a:pt x="7111" y="19169"/>
                    <a:pt x="7173" y="19633"/>
                  </a:cubicBezTo>
                  <a:cubicBezTo>
                    <a:pt x="7218" y="19999"/>
                    <a:pt x="7271" y="20240"/>
                    <a:pt x="7334" y="20275"/>
                  </a:cubicBezTo>
                  <a:cubicBezTo>
                    <a:pt x="7447" y="20350"/>
                    <a:pt x="7785" y="20398"/>
                    <a:pt x="8114" y="20398"/>
                  </a:cubicBezTo>
                  <a:cubicBezTo>
                    <a:pt x="8457" y="20398"/>
                    <a:pt x="8791" y="20345"/>
                    <a:pt x="8850" y="20213"/>
                  </a:cubicBezTo>
                  <a:cubicBezTo>
                    <a:pt x="8877" y="20124"/>
                    <a:pt x="8913" y="19892"/>
                    <a:pt x="8940" y="19606"/>
                  </a:cubicBezTo>
                  <a:cubicBezTo>
                    <a:pt x="9002" y="19027"/>
                    <a:pt x="9064" y="18242"/>
                    <a:pt x="9172" y="18242"/>
                  </a:cubicBezTo>
                  <a:cubicBezTo>
                    <a:pt x="9234" y="18242"/>
                    <a:pt x="10028" y="18340"/>
                    <a:pt x="11098" y="18393"/>
                  </a:cubicBezTo>
                  <a:cubicBezTo>
                    <a:pt x="11412" y="18406"/>
                    <a:pt x="11745" y="18415"/>
                    <a:pt x="12089" y="18415"/>
                  </a:cubicBezTo>
                  <a:cubicBezTo>
                    <a:pt x="12215" y="18415"/>
                    <a:pt x="12343" y="18413"/>
                    <a:pt x="12472" y="18411"/>
                  </a:cubicBezTo>
                  <a:cubicBezTo>
                    <a:pt x="13587" y="18393"/>
                    <a:pt x="14783" y="18286"/>
                    <a:pt x="15728" y="17956"/>
                  </a:cubicBezTo>
                  <a:cubicBezTo>
                    <a:pt x="15728" y="17956"/>
                    <a:pt x="15889" y="18714"/>
                    <a:pt x="16076" y="19357"/>
                  </a:cubicBezTo>
                  <a:cubicBezTo>
                    <a:pt x="16210" y="19794"/>
                    <a:pt x="16362" y="20177"/>
                    <a:pt x="16487" y="20213"/>
                  </a:cubicBezTo>
                  <a:cubicBezTo>
                    <a:pt x="16598" y="20243"/>
                    <a:pt x="16764" y="20260"/>
                    <a:pt x="16929" y="20260"/>
                  </a:cubicBezTo>
                  <a:cubicBezTo>
                    <a:pt x="16963" y="20260"/>
                    <a:pt x="16997" y="20259"/>
                    <a:pt x="17031" y="20258"/>
                  </a:cubicBezTo>
                  <a:cubicBezTo>
                    <a:pt x="17263" y="20240"/>
                    <a:pt x="17468" y="20168"/>
                    <a:pt x="17504" y="20017"/>
                  </a:cubicBezTo>
                  <a:cubicBezTo>
                    <a:pt x="17522" y="19919"/>
                    <a:pt x="17575" y="19624"/>
                    <a:pt x="17620" y="19160"/>
                  </a:cubicBezTo>
                  <a:cubicBezTo>
                    <a:pt x="17691" y="18304"/>
                    <a:pt x="17718" y="16877"/>
                    <a:pt x="17379" y="15164"/>
                  </a:cubicBezTo>
                  <a:cubicBezTo>
                    <a:pt x="17370" y="15110"/>
                    <a:pt x="17361" y="15066"/>
                    <a:pt x="17352" y="15012"/>
                  </a:cubicBezTo>
                  <a:cubicBezTo>
                    <a:pt x="17254" y="14566"/>
                    <a:pt x="17156" y="14182"/>
                    <a:pt x="17058" y="13861"/>
                  </a:cubicBezTo>
                  <a:cubicBezTo>
                    <a:pt x="16540" y="12273"/>
                    <a:pt x="15880" y="12166"/>
                    <a:pt x="14685" y="11988"/>
                  </a:cubicBezTo>
                  <a:cubicBezTo>
                    <a:pt x="14283" y="11925"/>
                    <a:pt x="13632" y="11908"/>
                    <a:pt x="12918" y="11908"/>
                  </a:cubicBezTo>
                  <a:cubicBezTo>
                    <a:pt x="12089" y="11908"/>
                    <a:pt x="11170" y="11943"/>
                    <a:pt x="10412" y="11970"/>
                  </a:cubicBezTo>
                  <a:cubicBezTo>
                    <a:pt x="9716" y="12006"/>
                    <a:pt x="9163" y="12032"/>
                    <a:pt x="8966" y="12050"/>
                  </a:cubicBezTo>
                  <a:lnTo>
                    <a:pt x="8886" y="12050"/>
                  </a:lnTo>
                  <a:cubicBezTo>
                    <a:pt x="8886" y="12050"/>
                    <a:pt x="8877" y="11096"/>
                    <a:pt x="8868" y="9347"/>
                  </a:cubicBezTo>
                  <a:cubicBezTo>
                    <a:pt x="8868" y="8973"/>
                    <a:pt x="8859" y="8571"/>
                    <a:pt x="8859" y="8125"/>
                  </a:cubicBezTo>
                  <a:cubicBezTo>
                    <a:pt x="8859" y="7331"/>
                    <a:pt x="8850" y="6421"/>
                    <a:pt x="8850" y="5413"/>
                  </a:cubicBezTo>
                  <a:cubicBezTo>
                    <a:pt x="8833" y="3094"/>
                    <a:pt x="9127" y="1880"/>
                    <a:pt x="7396" y="801"/>
                  </a:cubicBezTo>
                  <a:cubicBezTo>
                    <a:pt x="6596" y="302"/>
                    <a:pt x="5824" y="1"/>
                    <a:pt x="5061"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83" name="Google Shape;1083;p25"/>
            <p:cNvSpPr/>
            <p:nvPr/>
          </p:nvSpPr>
          <p:spPr>
            <a:xfrm>
              <a:off x="5429657" y="4500566"/>
              <a:ext cx="285706" cy="128226"/>
            </a:xfrm>
            <a:custGeom>
              <a:avLst/>
              <a:gdLst/>
              <a:ahLst/>
              <a:cxnLst/>
              <a:rect l="l" t="t" r="r" b="b"/>
              <a:pathLst>
                <a:path w="1767" h="793" extrusionOk="0">
                  <a:moveTo>
                    <a:pt x="1767" y="0"/>
                  </a:moveTo>
                  <a:lnTo>
                    <a:pt x="0" y="27"/>
                  </a:lnTo>
                  <a:cubicBezTo>
                    <a:pt x="45" y="393"/>
                    <a:pt x="98" y="634"/>
                    <a:pt x="161" y="669"/>
                  </a:cubicBezTo>
                  <a:cubicBezTo>
                    <a:pt x="274" y="744"/>
                    <a:pt x="612" y="792"/>
                    <a:pt x="941" y="792"/>
                  </a:cubicBezTo>
                  <a:cubicBezTo>
                    <a:pt x="1284" y="792"/>
                    <a:pt x="1618" y="739"/>
                    <a:pt x="1677" y="607"/>
                  </a:cubicBezTo>
                  <a:cubicBezTo>
                    <a:pt x="1704" y="518"/>
                    <a:pt x="1740" y="286"/>
                    <a:pt x="1767"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84" name="Google Shape;1084;p25"/>
            <p:cNvSpPr/>
            <p:nvPr/>
          </p:nvSpPr>
          <p:spPr>
            <a:xfrm>
              <a:off x="6869183" y="4428449"/>
              <a:ext cx="249649" cy="177867"/>
            </a:xfrm>
            <a:custGeom>
              <a:avLst/>
              <a:gdLst/>
              <a:ahLst/>
              <a:cxnLst/>
              <a:rect l="l" t="t" r="r" b="b"/>
              <a:pathLst>
                <a:path w="1544" h="1100" extrusionOk="0">
                  <a:moveTo>
                    <a:pt x="1544" y="0"/>
                  </a:moveTo>
                  <a:lnTo>
                    <a:pt x="901" y="81"/>
                  </a:lnTo>
                  <a:lnTo>
                    <a:pt x="0" y="197"/>
                  </a:lnTo>
                  <a:cubicBezTo>
                    <a:pt x="134" y="634"/>
                    <a:pt x="286" y="1017"/>
                    <a:pt x="411" y="1053"/>
                  </a:cubicBezTo>
                  <a:cubicBezTo>
                    <a:pt x="522" y="1083"/>
                    <a:pt x="688" y="1100"/>
                    <a:pt x="853" y="1100"/>
                  </a:cubicBezTo>
                  <a:cubicBezTo>
                    <a:pt x="887" y="1100"/>
                    <a:pt x="921" y="1099"/>
                    <a:pt x="955" y="1098"/>
                  </a:cubicBezTo>
                  <a:cubicBezTo>
                    <a:pt x="1187" y="1080"/>
                    <a:pt x="1392" y="1008"/>
                    <a:pt x="1428" y="857"/>
                  </a:cubicBezTo>
                  <a:cubicBezTo>
                    <a:pt x="1446" y="759"/>
                    <a:pt x="1499" y="464"/>
                    <a:pt x="1544"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85" name="Google Shape;1085;p25"/>
            <p:cNvSpPr/>
            <p:nvPr/>
          </p:nvSpPr>
          <p:spPr>
            <a:xfrm>
              <a:off x="5614307" y="2644117"/>
              <a:ext cx="89576" cy="197756"/>
            </a:xfrm>
            <a:custGeom>
              <a:avLst/>
              <a:gdLst/>
              <a:ahLst/>
              <a:cxnLst/>
              <a:rect l="l" t="t" r="r" b="b"/>
              <a:pathLst>
                <a:path w="554" h="1223" extrusionOk="0">
                  <a:moveTo>
                    <a:pt x="544" y="0"/>
                  </a:moveTo>
                  <a:cubicBezTo>
                    <a:pt x="241" y="36"/>
                    <a:pt x="0" y="294"/>
                    <a:pt x="0" y="607"/>
                  </a:cubicBezTo>
                  <a:cubicBezTo>
                    <a:pt x="0" y="928"/>
                    <a:pt x="241" y="1187"/>
                    <a:pt x="553" y="1222"/>
                  </a:cubicBezTo>
                  <a:cubicBezTo>
                    <a:pt x="553" y="848"/>
                    <a:pt x="553" y="446"/>
                    <a:pt x="54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86" name="Google Shape;1086;p25"/>
            <p:cNvSpPr/>
            <p:nvPr/>
          </p:nvSpPr>
          <p:spPr>
            <a:xfrm>
              <a:off x="5366113" y="2886340"/>
              <a:ext cx="151665" cy="158949"/>
            </a:xfrm>
            <a:custGeom>
              <a:avLst/>
              <a:gdLst/>
              <a:ahLst/>
              <a:cxnLst/>
              <a:rect l="l" t="t" r="r" b="b"/>
              <a:pathLst>
                <a:path w="938" h="983" extrusionOk="0">
                  <a:moveTo>
                    <a:pt x="313" y="1"/>
                  </a:moveTo>
                  <a:cubicBezTo>
                    <a:pt x="197" y="1"/>
                    <a:pt x="99" y="19"/>
                    <a:pt x="1" y="63"/>
                  </a:cubicBezTo>
                  <a:cubicBezTo>
                    <a:pt x="19" y="340"/>
                    <a:pt x="27" y="634"/>
                    <a:pt x="36" y="929"/>
                  </a:cubicBezTo>
                  <a:cubicBezTo>
                    <a:pt x="117" y="964"/>
                    <a:pt x="215" y="982"/>
                    <a:pt x="313" y="982"/>
                  </a:cubicBezTo>
                  <a:cubicBezTo>
                    <a:pt x="652" y="982"/>
                    <a:pt x="937" y="759"/>
                    <a:pt x="937" y="491"/>
                  </a:cubicBezTo>
                  <a:cubicBezTo>
                    <a:pt x="937" y="215"/>
                    <a:pt x="652" y="1"/>
                    <a:pt x="31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87" name="Google Shape;1087;p25"/>
            <p:cNvSpPr/>
            <p:nvPr/>
          </p:nvSpPr>
          <p:spPr>
            <a:xfrm>
              <a:off x="5918608" y="3255657"/>
              <a:ext cx="481998" cy="360747"/>
            </a:xfrm>
            <a:custGeom>
              <a:avLst/>
              <a:gdLst/>
              <a:ahLst/>
              <a:cxnLst/>
              <a:rect l="l" t="t" r="r" b="b"/>
              <a:pathLst>
                <a:path w="2981" h="2231" extrusionOk="0">
                  <a:moveTo>
                    <a:pt x="2721" y="1"/>
                  </a:moveTo>
                  <a:cubicBezTo>
                    <a:pt x="1892" y="1"/>
                    <a:pt x="973" y="36"/>
                    <a:pt x="215" y="63"/>
                  </a:cubicBezTo>
                  <a:cubicBezTo>
                    <a:pt x="81" y="277"/>
                    <a:pt x="0" y="536"/>
                    <a:pt x="0" y="812"/>
                  </a:cubicBezTo>
                  <a:cubicBezTo>
                    <a:pt x="0" y="1589"/>
                    <a:pt x="670" y="2231"/>
                    <a:pt x="1490" y="2231"/>
                  </a:cubicBezTo>
                  <a:cubicBezTo>
                    <a:pt x="2320" y="2231"/>
                    <a:pt x="2980" y="1589"/>
                    <a:pt x="2980" y="812"/>
                  </a:cubicBezTo>
                  <a:cubicBezTo>
                    <a:pt x="2980" y="509"/>
                    <a:pt x="2882" y="233"/>
                    <a:pt x="2721"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88" name="Google Shape;1088;p25"/>
            <p:cNvSpPr/>
            <p:nvPr/>
          </p:nvSpPr>
          <p:spPr>
            <a:xfrm>
              <a:off x="5392145" y="3945135"/>
              <a:ext cx="205023" cy="268580"/>
            </a:xfrm>
            <a:custGeom>
              <a:avLst/>
              <a:gdLst/>
              <a:ahLst/>
              <a:cxnLst/>
              <a:rect l="l" t="t" r="r" b="b"/>
              <a:pathLst>
                <a:path w="1268" h="1661" extrusionOk="0">
                  <a:moveTo>
                    <a:pt x="402" y="1"/>
                  </a:moveTo>
                  <a:cubicBezTo>
                    <a:pt x="259" y="1"/>
                    <a:pt x="116" y="37"/>
                    <a:pt x="0" y="99"/>
                  </a:cubicBezTo>
                  <a:cubicBezTo>
                    <a:pt x="18" y="607"/>
                    <a:pt x="45" y="1116"/>
                    <a:pt x="72" y="1589"/>
                  </a:cubicBezTo>
                  <a:cubicBezTo>
                    <a:pt x="170" y="1633"/>
                    <a:pt x="286" y="1660"/>
                    <a:pt x="402" y="1660"/>
                  </a:cubicBezTo>
                  <a:cubicBezTo>
                    <a:pt x="883" y="1660"/>
                    <a:pt x="1267" y="1285"/>
                    <a:pt x="1267" y="830"/>
                  </a:cubicBezTo>
                  <a:cubicBezTo>
                    <a:pt x="1267" y="367"/>
                    <a:pt x="883" y="1"/>
                    <a:pt x="402"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89" name="Google Shape;1089;p25"/>
            <p:cNvSpPr/>
            <p:nvPr/>
          </p:nvSpPr>
          <p:spPr>
            <a:xfrm>
              <a:off x="6062835" y="4160193"/>
              <a:ext cx="226689" cy="147792"/>
            </a:xfrm>
            <a:custGeom>
              <a:avLst/>
              <a:gdLst/>
              <a:ahLst/>
              <a:cxnLst/>
              <a:rect l="l" t="t" r="r" b="b"/>
              <a:pathLst>
                <a:path w="1402" h="914" extrusionOk="0">
                  <a:moveTo>
                    <a:pt x="696" y="0"/>
                  </a:moveTo>
                  <a:cubicBezTo>
                    <a:pt x="313" y="0"/>
                    <a:pt x="1" y="339"/>
                    <a:pt x="1" y="767"/>
                  </a:cubicBezTo>
                  <a:cubicBezTo>
                    <a:pt x="1" y="812"/>
                    <a:pt x="1" y="848"/>
                    <a:pt x="9" y="892"/>
                  </a:cubicBezTo>
                  <a:cubicBezTo>
                    <a:pt x="323" y="905"/>
                    <a:pt x="656" y="914"/>
                    <a:pt x="1000" y="914"/>
                  </a:cubicBezTo>
                  <a:cubicBezTo>
                    <a:pt x="1126" y="914"/>
                    <a:pt x="1254" y="912"/>
                    <a:pt x="1383" y="910"/>
                  </a:cubicBezTo>
                  <a:cubicBezTo>
                    <a:pt x="1392" y="865"/>
                    <a:pt x="1401" y="821"/>
                    <a:pt x="1401" y="767"/>
                  </a:cubicBezTo>
                  <a:cubicBezTo>
                    <a:pt x="1401" y="339"/>
                    <a:pt x="1089" y="0"/>
                    <a:pt x="696"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90" name="Google Shape;1090;p25"/>
            <p:cNvSpPr/>
            <p:nvPr/>
          </p:nvSpPr>
          <p:spPr>
            <a:xfrm>
              <a:off x="6540306" y="3487855"/>
              <a:ext cx="150210" cy="174795"/>
            </a:xfrm>
            <a:custGeom>
              <a:avLst/>
              <a:gdLst/>
              <a:ahLst/>
              <a:cxnLst/>
              <a:rect l="l" t="t" r="r" b="b"/>
              <a:pathLst>
                <a:path w="929" h="1081" extrusionOk="0">
                  <a:moveTo>
                    <a:pt x="464" y="1"/>
                  </a:moveTo>
                  <a:cubicBezTo>
                    <a:pt x="215" y="1"/>
                    <a:pt x="0" y="242"/>
                    <a:pt x="0" y="545"/>
                  </a:cubicBezTo>
                  <a:cubicBezTo>
                    <a:pt x="0" y="839"/>
                    <a:pt x="215" y="1080"/>
                    <a:pt x="464" y="1080"/>
                  </a:cubicBezTo>
                  <a:cubicBezTo>
                    <a:pt x="723" y="1080"/>
                    <a:pt x="928" y="839"/>
                    <a:pt x="928" y="545"/>
                  </a:cubicBezTo>
                  <a:cubicBezTo>
                    <a:pt x="928" y="242"/>
                    <a:pt x="723" y="1"/>
                    <a:pt x="464" y="1"/>
                  </a:cubicBezTo>
                  <a:close/>
                </a:path>
              </a:pathLst>
            </a:custGeom>
            <a:solidFill>
              <a:srgbClr val="FDE3A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91" name="Google Shape;1091;p25"/>
            <p:cNvSpPr/>
            <p:nvPr/>
          </p:nvSpPr>
          <p:spPr>
            <a:xfrm>
              <a:off x="6905240" y="3571614"/>
              <a:ext cx="174625" cy="229449"/>
            </a:xfrm>
            <a:custGeom>
              <a:avLst/>
              <a:gdLst/>
              <a:ahLst/>
              <a:cxnLst/>
              <a:rect l="l" t="t" r="r" b="b"/>
              <a:pathLst>
                <a:path w="1080" h="1419" extrusionOk="0">
                  <a:moveTo>
                    <a:pt x="696" y="0"/>
                  </a:moveTo>
                  <a:cubicBezTo>
                    <a:pt x="313" y="0"/>
                    <a:pt x="0" y="321"/>
                    <a:pt x="0" y="705"/>
                  </a:cubicBezTo>
                  <a:cubicBezTo>
                    <a:pt x="0" y="1098"/>
                    <a:pt x="313" y="1419"/>
                    <a:pt x="696" y="1419"/>
                  </a:cubicBezTo>
                  <a:cubicBezTo>
                    <a:pt x="839" y="1419"/>
                    <a:pt x="973" y="1374"/>
                    <a:pt x="1080" y="1303"/>
                  </a:cubicBezTo>
                  <a:cubicBezTo>
                    <a:pt x="1071" y="1249"/>
                    <a:pt x="1062" y="1205"/>
                    <a:pt x="1053" y="1151"/>
                  </a:cubicBezTo>
                  <a:cubicBezTo>
                    <a:pt x="955" y="705"/>
                    <a:pt x="857" y="321"/>
                    <a:pt x="759" y="0"/>
                  </a:cubicBezTo>
                  <a:close/>
                </a:path>
              </a:pathLst>
            </a:custGeom>
            <a:solidFill>
              <a:srgbClr val="FDE3A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92" name="Google Shape;1092;p25"/>
            <p:cNvSpPr/>
            <p:nvPr/>
          </p:nvSpPr>
          <p:spPr>
            <a:xfrm>
              <a:off x="4592912" y="1777419"/>
              <a:ext cx="168966" cy="191935"/>
            </a:xfrm>
            <a:custGeom>
              <a:avLst/>
              <a:gdLst/>
              <a:ahLst/>
              <a:cxnLst/>
              <a:rect l="l" t="t" r="r" b="b"/>
              <a:pathLst>
                <a:path w="1045" h="1187" extrusionOk="0">
                  <a:moveTo>
                    <a:pt x="526" y="1"/>
                  </a:moveTo>
                  <a:cubicBezTo>
                    <a:pt x="462" y="1"/>
                    <a:pt x="403" y="23"/>
                    <a:pt x="349" y="70"/>
                  </a:cubicBezTo>
                  <a:cubicBezTo>
                    <a:pt x="81" y="266"/>
                    <a:pt x="10" y="891"/>
                    <a:pt x="10" y="962"/>
                  </a:cubicBezTo>
                  <a:cubicBezTo>
                    <a:pt x="1" y="1016"/>
                    <a:pt x="37" y="1060"/>
                    <a:pt x="90" y="1069"/>
                  </a:cubicBezTo>
                  <a:lnTo>
                    <a:pt x="99" y="1069"/>
                  </a:lnTo>
                  <a:cubicBezTo>
                    <a:pt x="104" y="1070"/>
                    <a:pt x="108" y="1070"/>
                    <a:pt x="113" y="1070"/>
                  </a:cubicBezTo>
                  <a:cubicBezTo>
                    <a:pt x="160" y="1070"/>
                    <a:pt x="197" y="1029"/>
                    <a:pt x="197" y="980"/>
                  </a:cubicBezTo>
                  <a:cubicBezTo>
                    <a:pt x="224" y="748"/>
                    <a:pt x="322" y="338"/>
                    <a:pt x="465" y="222"/>
                  </a:cubicBezTo>
                  <a:cubicBezTo>
                    <a:pt x="492" y="195"/>
                    <a:pt x="527" y="195"/>
                    <a:pt x="554" y="195"/>
                  </a:cubicBezTo>
                  <a:cubicBezTo>
                    <a:pt x="741" y="231"/>
                    <a:pt x="750" y="739"/>
                    <a:pt x="688" y="1078"/>
                  </a:cubicBezTo>
                  <a:cubicBezTo>
                    <a:pt x="679" y="1132"/>
                    <a:pt x="724" y="1176"/>
                    <a:pt x="768" y="1185"/>
                  </a:cubicBezTo>
                  <a:lnTo>
                    <a:pt x="777" y="1185"/>
                  </a:lnTo>
                  <a:cubicBezTo>
                    <a:pt x="783" y="1186"/>
                    <a:pt x="788" y="1186"/>
                    <a:pt x="793" y="1186"/>
                  </a:cubicBezTo>
                  <a:cubicBezTo>
                    <a:pt x="839" y="1186"/>
                    <a:pt x="876" y="1153"/>
                    <a:pt x="884" y="1105"/>
                  </a:cubicBezTo>
                  <a:cubicBezTo>
                    <a:pt x="902" y="998"/>
                    <a:pt x="1045" y="79"/>
                    <a:pt x="590" y="8"/>
                  </a:cubicBezTo>
                  <a:cubicBezTo>
                    <a:pt x="568" y="3"/>
                    <a:pt x="547" y="1"/>
                    <a:pt x="526"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93" name="Google Shape;1093;p25"/>
            <p:cNvSpPr/>
            <p:nvPr/>
          </p:nvSpPr>
          <p:spPr>
            <a:xfrm>
              <a:off x="5110805" y="1821885"/>
              <a:ext cx="151665" cy="183527"/>
            </a:xfrm>
            <a:custGeom>
              <a:avLst/>
              <a:gdLst/>
              <a:ahLst/>
              <a:cxnLst/>
              <a:rect l="l" t="t" r="r" b="b"/>
              <a:pathLst>
                <a:path w="938" h="1135" extrusionOk="0">
                  <a:moveTo>
                    <a:pt x="491" y="0"/>
                  </a:moveTo>
                  <a:cubicBezTo>
                    <a:pt x="27" y="0"/>
                    <a:pt x="1" y="928"/>
                    <a:pt x="1" y="1035"/>
                  </a:cubicBezTo>
                  <a:cubicBezTo>
                    <a:pt x="1" y="1088"/>
                    <a:pt x="45" y="1133"/>
                    <a:pt x="90" y="1133"/>
                  </a:cubicBezTo>
                  <a:lnTo>
                    <a:pt x="99" y="1133"/>
                  </a:lnTo>
                  <a:cubicBezTo>
                    <a:pt x="152" y="1133"/>
                    <a:pt x="197" y="1088"/>
                    <a:pt x="197" y="1035"/>
                  </a:cubicBezTo>
                  <a:cubicBezTo>
                    <a:pt x="206" y="696"/>
                    <a:pt x="295" y="196"/>
                    <a:pt x="482" y="196"/>
                  </a:cubicBezTo>
                  <a:cubicBezTo>
                    <a:pt x="518" y="196"/>
                    <a:pt x="545" y="214"/>
                    <a:pt x="572" y="241"/>
                  </a:cubicBezTo>
                  <a:cubicBezTo>
                    <a:pt x="696" y="375"/>
                    <a:pt x="714" y="794"/>
                    <a:pt x="696" y="1035"/>
                  </a:cubicBezTo>
                  <a:cubicBezTo>
                    <a:pt x="696" y="1088"/>
                    <a:pt x="732" y="1133"/>
                    <a:pt x="786" y="1133"/>
                  </a:cubicBezTo>
                  <a:cubicBezTo>
                    <a:pt x="790" y="1134"/>
                    <a:pt x="795" y="1134"/>
                    <a:pt x="800" y="1134"/>
                  </a:cubicBezTo>
                  <a:cubicBezTo>
                    <a:pt x="848" y="1134"/>
                    <a:pt x="893" y="1093"/>
                    <a:pt x="893" y="1044"/>
                  </a:cubicBezTo>
                  <a:cubicBezTo>
                    <a:pt x="902" y="973"/>
                    <a:pt x="937" y="348"/>
                    <a:pt x="714" y="107"/>
                  </a:cubicBezTo>
                  <a:cubicBezTo>
                    <a:pt x="652" y="36"/>
                    <a:pt x="572" y="0"/>
                    <a:pt x="491"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94" name="Google Shape;1094;p25"/>
            <p:cNvSpPr/>
            <p:nvPr/>
          </p:nvSpPr>
          <p:spPr>
            <a:xfrm>
              <a:off x="5259398" y="1902087"/>
              <a:ext cx="471811" cy="302213"/>
            </a:xfrm>
            <a:custGeom>
              <a:avLst/>
              <a:gdLst/>
              <a:ahLst/>
              <a:cxnLst/>
              <a:rect l="l" t="t" r="r" b="b"/>
              <a:pathLst>
                <a:path w="2918" h="1869" extrusionOk="0">
                  <a:moveTo>
                    <a:pt x="2802" y="0"/>
                  </a:moveTo>
                  <a:cubicBezTo>
                    <a:pt x="2787" y="0"/>
                    <a:pt x="2771" y="4"/>
                    <a:pt x="2757" y="13"/>
                  </a:cubicBezTo>
                  <a:cubicBezTo>
                    <a:pt x="1749" y="655"/>
                    <a:pt x="224" y="1609"/>
                    <a:pt x="81" y="1681"/>
                  </a:cubicBezTo>
                  <a:cubicBezTo>
                    <a:pt x="54" y="1690"/>
                    <a:pt x="36" y="1708"/>
                    <a:pt x="18" y="1725"/>
                  </a:cubicBezTo>
                  <a:cubicBezTo>
                    <a:pt x="1" y="1779"/>
                    <a:pt x="18" y="1833"/>
                    <a:pt x="63" y="1859"/>
                  </a:cubicBezTo>
                  <a:cubicBezTo>
                    <a:pt x="72" y="1868"/>
                    <a:pt x="81" y="1868"/>
                    <a:pt x="90" y="1868"/>
                  </a:cubicBezTo>
                  <a:cubicBezTo>
                    <a:pt x="179" y="1868"/>
                    <a:pt x="482" y="1681"/>
                    <a:pt x="2855" y="182"/>
                  </a:cubicBezTo>
                  <a:cubicBezTo>
                    <a:pt x="2900" y="155"/>
                    <a:pt x="2918" y="93"/>
                    <a:pt x="2891" y="48"/>
                  </a:cubicBezTo>
                  <a:cubicBezTo>
                    <a:pt x="2867" y="18"/>
                    <a:pt x="2834" y="0"/>
                    <a:pt x="2802"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95" name="Google Shape;1095;p25"/>
            <p:cNvSpPr/>
            <p:nvPr/>
          </p:nvSpPr>
          <p:spPr>
            <a:xfrm>
              <a:off x="5283975" y="2291455"/>
              <a:ext cx="441414" cy="256129"/>
            </a:xfrm>
            <a:custGeom>
              <a:avLst/>
              <a:gdLst/>
              <a:ahLst/>
              <a:cxnLst/>
              <a:rect l="l" t="t" r="r" b="b"/>
              <a:pathLst>
                <a:path w="2730" h="1584" extrusionOk="0">
                  <a:moveTo>
                    <a:pt x="2616" y="1"/>
                  </a:moveTo>
                  <a:cubicBezTo>
                    <a:pt x="2600" y="1"/>
                    <a:pt x="2584" y="5"/>
                    <a:pt x="2569" y="13"/>
                  </a:cubicBezTo>
                  <a:cubicBezTo>
                    <a:pt x="1686" y="522"/>
                    <a:pt x="250" y="1334"/>
                    <a:pt x="89" y="1387"/>
                  </a:cubicBezTo>
                  <a:cubicBezTo>
                    <a:pt x="54" y="1387"/>
                    <a:pt x="18" y="1423"/>
                    <a:pt x="9" y="1467"/>
                  </a:cubicBezTo>
                  <a:cubicBezTo>
                    <a:pt x="0" y="1521"/>
                    <a:pt x="36" y="1566"/>
                    <a:pt x="89" y="1574"/>
                  </a:cubicBezTo>
                  <a:cubicBezTo>
                    <a:pt x="89" y="1583"/>
                    <a:pt x="98" y="1583"/>
                    <a:pt x="98" y="1583"/>
                  </a:cubicBezTo>
                  <a:cubicBezTo>
                    <a:pt x="161" y="1583"/>
                    <a:pt x="402" y="1485"/>
                    <a:pt x="2668" y="183"/>
                  </a:cubicBezTo>
                  <a:cubicBezTo>
                    <a:pt x="2712" y="156"/>
                    <a:pt x="2730" y="94"/>
                    <a:pt x="2703" y="49"/>
                  </a:cubicBezTo>
                  <a:cubicBezTo>
                    <a:pt x="2685" y="19"/>
                    <a:pt x="2650" y="1"/>
                    <a:pt x="2616"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96" name="Google Shape;1096;p25"/>
            <p:cNvSpPr/>
            <p:nvPr/>
          </p:nvSpPr>
          <p:spPr>
            <a:xfrm>
              <a:off x="4396782" y="1976792"/>
              <a:ext cx="114153" cy="124992"/>
            </a:xfrm>
            <a:custGeom>
              <a:avLst/>
              <a:gdLst/>
              <a:ahLst/>
              <a:cxnLst/>
              <a:rect l="l" t="t" r="r" b="b"/>
              <a:pathLst>
                <a:path w="706" h="773" extrusionOk="0">
                  <a:moveTo>
                    <a:pt x="103" y="1"/>
                  </a:moveTo>
                  <a:cubicBezTo>
                    <a:pt x="82" y="1"/>
                    <a:pt x="61" y="8"/>
                    <a:pt x="45" y="23"/>
                  </a:cubicBezTo>
                  <a:cubicBezTo>
                    <a:pt x="1" y="59"/>
                    <a:pt x="1" y="122"/>
                    <a:pt x="27" y="166"/>
                  </a:cubicBezTo>
                  <a:lnTo>
                    <a:pt x="518" y="737"/>
                  </a:lnTo>
                  <a:cubicBezTo>
                    <a:pt x="545" y="764"/>
                    <a:pt x="572" y="773"/>
                    <a:pt x="598" y="773"/>
                  </a:cubicBezTo>
                  <a:cubicBezTo>
                    <a:pt x="616" y="773"/>
                    <a:pt x="643" y="764"/>
                    <a:pt x="661" y="755"/>
                  </a:cubicBezTo>
                  <a:cubicBezTo>
                    <a:pt x="697" y="719"/>
                    <a:pt x="705" y="657"/>
                    <a:pt x="670" y="612"/>
                  </a:cubicBezTo>
                  <a:lnTo>
                    <a:pt x="179" y="32"/>
                  </a:lnTo>
                  <a:cubicBezTo>
                    <a:pt x="159" y="12"/>
                    <a:pt x="131" y="1"/>
                    <a:pt x="103"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97" name="Google Shape;1097;p25"/>
            <p:cNvSpPr/>
            <p:nvPr/>
          </p:nvSpPr>
          <p:spPr>
            <a:xfrm>
              <a:off x="4414083" y="2064108"/>
              <a:ext cx="906111" cy="671206"/>
            </a:xfrm>
            <a:custGeom>
              <a:avLst/>
              <a:gdLst/>
              <a:ahLst/>
              <a:cxnLst/>
              <a:rect l="l" t="t" r="r" b="b"/>
              <a:pathLst>
                <a:path w="5604" h="4151" extrusionOk="0">
                  <a:moveTo>
                    <a:pt x="1910" y="1"/>
                  </a:moveTo>
                  <a:cubicBezTo>
                    <a:pt x="1062" y="1"/>
                    <a:pt x="643" y="117"/>
                    <a:pt x="491" y="135"/>
                  </a:cubicBezTo>
                  <a:cubicBezTo>
                    <a:pt x="402" y="144"/>
                    <a:pt x="304" y="411"/>
                    <a:pt x="215" y="741"/>
                  </a:cubicBezTo>
                  <a:cubicBezTo>
                    <a:pt x="161" y="946"/>
                    <a:pt x="117" y="1170"/>
                    <a:pt x="81" y="1375"/>
                  </a:cubicBezTo>
                  <a:cubicBezTo>
                    <a:pt x="28" y="1651"/>
                    <a:pt x="1" y="1874"/>
                    <a:pt x="10" y="1955"/>
                  </a:cubicBezTo>
                  <a:cubicBezTo>
                    <a:pt x="19" y="2008"/>
                    <a:pt x="28" y="2071"/>
                    <a:pt x="45" y="2133"/>
                  </a:cubicBezTo>
                  <a:cubicBezTo>
                    <a:pt x="90" y="2294"/>
                    <a:pt x="161" y="2472"/>
                    <a:pt x="259" y="2650"/>
                  </a:cubicBezTo>
                  <a:cubicBezTo>
                    <a:pt x="322" y="2749"/>
                    <a:pt x="393" y="2856"/>
                    <a:pt x="465" y="2963"/>
                  </a:cubicBezTo>
                  <a:cubicBezTo>
                    <a:pt x="625" y="3168"/>
                    <a:pt x="813" y="3373"/>
                    <a:pt x="1045" y="3551"/>
                  </a:cubicBezTo>
                  <a:cubicBezTo>
                    <a:pt x="1473" y="3881"/>
                    <a:pt x="2017" y="4131"/>
                    <a:pt x="2650" y="4149"/>
                  </a:cubicBezTo>
                  <a:cubicBezTo>
                    <a:pt x="2692" y="4150"/>
                    <a:pt x="2733" y="4151"/>
                    <a:pt x="2774" y="4151"/>
                  </a:cubicBezTo>
                  <a:cubicBezTo>
                    <a:pt x="3417" y="4151"/>
                    <a:pt x="3973" y="4022"/>
                    <a:pt x="4426" y="3846"/>
                  </a:cubicBezTo>
                  <a:cubicBezTo>
                    <a:pt x="4747" y="3721"/>
                    <a:pt x="5014" y="3569"/>
                    <a:pt x="5202" y="3418"/>
                  </a:cubicBezTo>
                  <a:cubicBezTo>
                    <a:pt x="5211" y="3418"/>
                    <a:pt x="5211" y="3418"/>
                    <a:pt x="5220" y="3409"/>
                  </a:cubicBezTo>
                  <a:cubicBezTo>
                    <a:pt x="5380" y="3284"/>
                    <a:pt x="5487" y="3168"/>
                    <a:pt x="5541" y="3061"/>
                  </a:cubicBezTo>
                  <a:cubicBezTo>
                    <a:pt x="5541" y="3061"/>
                    <a:pt x="5541" y="3052"/>
                    <a:pt x="5541" y="3043"/>
                  </a:cubicBezTo>
                  <a:cubicBezTo>
                    <a:pt x="5594" y="2927"/>
                    <a:pt x="5603" y="2722"/>
                    <a:pt x="5594" y="2472"/>
                  </a:cubicBezTo>
                  <a:cubicBezTo>
                    <a:pt x="5576" y="2258"/>
                    <a:pt x="5550" y="2017"/>
                    <a:pt x="5514" y="1785"/>
                  </a:cubicBezTo>
                  <a:cubicBezTo>
                    <a:pt x="5478" y="1562"/>
                    <a:pt x="5443" y="1339"/>
                    <a:pt x="5407" y="1161"/>
                  </a:cubicBezTo>
                  <a:cubicBezTo>
                    <a:pt x="5371" y="955"/>
                    <a:pt x="5344" y="804"/>
                    <a:pt x="5336" y="768"/>
                  </a:cubicBezTo>
                  <a:cubicBezTo>
                    <a:pt x="5318" y="652"/>
                    <a:pt x="4791" y="233"/>
                    <a:pt x="3114" y="63"/>
                  </a:cubicBezTo>
                  <a:cubicBezTo>
                    <a:pt x="2641" y="19"/>
                    <a:pt x="2240" y="1"/>
                    <a:pt x="1910"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98" name="Google Shape;1098;p25"/>
            <p:cNvSpPr/>
            <p:nvPr/>
          </p:nvSpPr>
          <p:spPr>
            <a:xfrm>
              <a:off x="4427179" y="2154821"/>
              <a:ext cx="878462" cy="198079"/>
            </a:xfrm>
            <a:custGeom>
              <a:avLst/>
              <a:gdLst/>
              <a:ahLst/>
              <a:cxnLst/>
              <a:rect l="l" t="t" r="r" b="b"/>
              <a:pathLst>
                <a:path w="5433" h="1225" extrusionOk="0">
                  <a:moveTo>
                    <a:pt x="1697" y="0"/>
                  </a:moveTo>
                  <a:cubicBezTo>
                    <a:pt x="916" y="0"/>
                    <a:pt x="392" y="114"/>
                    <a:pt x="134" y="180"/>
                  </a:cubicBezTo>
                  <a:cubicBezTo>
                    <a:pt x="80" y="385"/>
                    <a:pt x="36" y="609"/>
                    <a:pt x="0" y="814"/>
                  </a:cubicBezTo>
                  <a:cubicBezTo>
                    <a:pt x="495" y="722"/>
                    <a:pt x="1023" y="680"/>
                    <a:pt x="1553" y="680"/>
                  </a:cubicBezTo>
                  <a:cubicBezTo>
                    <a:pt x="1693" y="680"/>
                    <a:pt x="1832" y="683"/>
                    <a:pt x="1972" y="689"/>
                  </a:cubicBezTo>
                  <a:cubicBezTo>
                    <a:pt x="3345" y="742"/>
                    <a:pt x="4675" y="1028"/>
                    <a:pt x="5433" y="1224"/>
                  </a:cubicBezTo>
                  <a:cubicBezTo>
                    <a:pt x="5397" y="1001"/>
                    <a:pt x="5362" y="778"/>
                    <a:pt x="5326" y="600"/>
                  </a:cubicBezTo>
                  <a:cubicBezTo>
                    <a:pt x="4844" y="439"/>
                    <a:pt x="4122" y="252"/>
                    <a:pt x="3149" y="109"/>
                  </a:cubicBezTo>
                  <a:cubicBezTo>
                    <a:pt x="2667" y="38"/>
                    <a:pt x="2239" y="11"/>
                    <a:pt x="1865" y="2"/>
                  </a:cubicBezTo>
                  <a:cubicBezTo>
                    <a:pt x="1807" y="1"/>
                    <a:pt x="1751" y="0"/>
                    <a:pt x="1697"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99" name="Google Shape;1099;p25"/>
            <p:cNvSpPr/>
            <p:nvPr/>
          </p:nvSpPr>
          <p:spPr>
            <a:xfrm>
              <a:off x="4421359" y="2363087"/>
              <a:ext cx="898835" cy="193067"/>
            </a:xfrm>
            <a:custGeom>
              <a:avLst/>
              <a:gdLst/>
              <a:ahLst/>
              <a:cxnLst/>
              <a:rect l="l" t="t" r="r" b="b"/>
              <a:pathLst>
                <a:path w="5559" h="1194" extrusionOk="0">
                  <a:moveTo>
                    <a:pt x="1827" y="1"/>
                  </a:moveTo>
                  <a:cubicBezTo>
                    <a:pt x="677" y="1"/>
                    <a:pt x="99" y="230"/>
                    <a:pt x="99" y="230"/>
                  </a:cubicBezTo>
                  <a:cubicBezTo>
                    <a:pt x="99" y="230"/>
                    <a:pt x="63" y="248"/>
                    <a:pt x="0" y="284"/>
                  </a:cubicBezTo>
                  <a:cubicBezTo>
                    <a:pt x="45" y="445"/>
                    <a:pt x="116" y="623"/>
                    <a:pt x="214" y="801"/>
                  </a:cubicBezTo>
                  <a:cubicBezTo>
                    <a:pt x="688" y="716"/>
                    <a:pt x="1184" y="678"/>
                    <a:pt x="1681" y="678"/>
                  </a:cubicBezTo>
                  <a:cubicBezTo>
                    <a:pt x="1960" y="678"/>
                    <a:pt x="2240" y="690"/>
                    <a:pt x="2516" y="712"/>
                  </a:cubicBezTo>
                  <a:cubicBezTo>
                    <a:pt x="3694" y="792"/>
                    <a:pt x="4800" y="1024"/>
                    <a:pt x="5496" y="1194"/>
                  </a:cubicBezTo>
                  <a:cubicBezTo>
                    <a:pt x="5549" y="1078"/>
                    <a:pt x="5558" y="873"/>
                    <a:pt x="5549" y="623"/>
                  </a:cubicBezTo>
                  <a:cubicBezTo>
                    <a:pt x="5050" y="453"/>
                    <a:pt x="4318" y="248"/>
                    <a:pt x="3301" y="106"/>
                  </a:cubicBezTo>
                  <a:cubicBezTo>
                    <a:pt x="2891" y="43"/>
                    <a:pt x="2516" y="16"/>
                    <a:pt x="2177" y="7"/>
                  </a:cubicBezTo>
                  <a:cubicBezTo>
                    <a:pt x="2055" y="3"/>
                    <a:pt x="1938" y="1"/>
                    <a:pt x="1827"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00" name="Google Shape;1100;p25"/>
            <p:cNvSpPr/>
            <p:nvPr/>
          </p:nvSpPr>
          <p:spPr>
            <a:xfrm>
              <a:off x="4489107" y="2525755"/>
              <a:ext cx="768998" cy="160242"/>
            </a:xfrm>
            <a:custGeom>
              <a:avLst/>
              <a:gdLst/>
              <a:ahLst/>
              <a:cxnLst/>
              <a:rect l="l" t="t" r="r" b="b"/>
              <a:pathLst>
                <a:path w="4756" h="991" extrusionOk="0">
                  <a:moveTo>
                    <a:pt x="1246" y="1"/>
                  </a:moveTo>
                  <a:cubicBezTo>
                    <a:pt x="707" y="1"/>
                    <a:pt x="293" y="53"/>
                    <a:pt x="1" y="108"/>
                  </a:cubicBezTo>
                  <a:cubicBezTo>
                    <a:pt x="161" y="313"/>
                    <a:pt x="349" y="518"/>
                    <a:pt x="581" y="696"/>
                  </a:cubicBezTo>
                  <a:cubicBezTo>
                    <a:pt x="750" y="687"/>
                    <a:pt x="921" y="683"/>
                    <a:pt x="1093" y="683"/>
                  </a:cubicBezTo>
                  <a:cubicBezTo>
                    <a:pt x="2110" y="683"/>
                    <a:pt x="3137" y="830"/>
                    <a:pt x="3962" y="991"/>
                  </a:cubicBezTo>
                  <a:cubicBezTo>
                    <a:pt x="4283" y="866"/>
                    <a:pt x="4550" y="714"/>
                    <a:pt x="4738" y="563"/>
                  </a:cubicBezTo>
                  <a:cubicBezTo>
                    <a:pt x="4747" y="563"/>
                    <a:pt x="4747" y="563"/>
                    <a:pt x="4756" y="554"/>
                  </a:cubicBezTo>
                  <a:cubicBezTo>
                    <a:pt x="4274" y="402"/>
                    <a:pt x="3596" y="233"/>
                    <a:pt x="2713" y="108"/>
                  </a:cubicBezTo>
                  <a:cubicBezTo>
                    <a:pt x="2597" y="90"/>
                    <a:pt x="2490" y="81"/>
                    <a:pt x="2392" y="72"/>
                  </a:cubicBezTo>
                  <a:cubicBezTo>
                    <a:pt x="1961" y="21"/>
                    <a:pt x="1580" y="1"/>
                    <a:pt x="1246"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01" name="Google Shape;1101;p25"/>
            <p:cNvSpPr/>
            <p:nvPr/>
          </p:nvSpPr>
          <p:spPr>
            <a:xfrm>
              <a:off x="5714394" y="3255657"/>
              <a:ext cx="1420285" cy="1350336"/>
            </a:xfrm>
            <a:custGeom>
              <a:avLst/>
              <a:gdLst/>
              <a:ahLst/>
              <a:cxnLst/>
              <a:rect l="l" t="t" r="r" b="b"/>
              <a:pathLst>
                <a:path w="8784" h="8351" extrusionOk="0">
                  <a:moveTo>
                    <a:pt x="3984" y="1"/>
                  </a:moveTo>
                  <a:cubicBezTo>
                    <a:pt x="3155" y="1"/>
                    <a:pt x="2236" y="36"/>
                    <a:pt x="1478" y="63"/>
                  </a:cubicBezTo>
                  <a:cubicBezTo>
                    <a:pt x="782" y="99"/>
                    <a:pt x="229" y="125"/>
                    <a:pt x="32" y="143"/>
                  </a:cubicBezTo>
                  <a:cubicBezTo>
                    <a:pt x="1" y="537"/>
                    <a:pt x="81" y="639"/>
                    <a:pt x="1205" y="639"/>
                  </a:cubicBezTo>
                  <a:cubicBezTo>
                    <a:pt x="1354" y="639"/>
                    <a:pt x="1522" y="637"/>
                    <a:pt x="1709" y="634"/>
                  </a:cubicBezTo>
                  <a:cubicBezTo>
                    <a:pt x="1942" y="631"/>
                    <a:pt x="2188" y="627"/>
                    <a:pt x="2441" y="627"/>
                  </a:cubicBezTo>
                  <a:cubicBezTo>
                    <a:pt x="4184" y="627"/>
                    <a:pt x="6282" y="782"/>
                    <a:pt x="7053" y="2106"/>
                  </a:cubicBezTo>
                  <a:cubicBezTo>
                    <a:pt x="7669" y="3176"/>
                    <a:pt x="7936" y="5808"/>
                    <a:pt x="8043" y="7334"/>
                  </a:cubicBezTo>
                  <a:cubicBezTo>
                    <a:pt x="8070" y="7798"/>
                    <a:pt x="8088" y="8163"/>
                    <a:pt x="8097" y="8351"/>
                  </a:cubicBezTo>
                  <a:cubicBezTo>
                    <a:pt x="8329" y="8333"/>
                    <a:pt x="8534" y="8261"/>
                    <a:pt x="8570" y="8110"/>
                  </a:cubicBezTo>
                  <a:cubicBezTo>
                    <a:pt x="8588" y="8012"/>
                    <a:pt x="8641" y="7717"/>
                    <a:pt x="8686" y="7253"/>
                  </a:cubicBezTo>
                  <a:cubicBezTo>
                    <a:pt x="8757" y="6397"/>
                    <a:pt x="8784" y="4970"/>
                    <a:pt x="8445" y="3257"/>
                  </a:cubicBezTo>
                  <a:cubicBezTo>
                    <a:pt x="8436" y="3203"/>
                    <a:pt x="8427" y="3159"/>
                    <a:pt x="8418" y="3105"/>
                  </a:cubicBezTo>
                  <a:cubicBezTo>
                    <a:pt x="8320" y="2659"/>
                    <a:pt x="8222" y="2275"/>
                    <a:pt x="8124" y="1954"/>
                  </a:cubicBezTo>
                  <a:cubicBezTo>
                    <a:pt x="7606" y="366"/>
                    <a:pt x="6946" y="259"/>
                    <a:pt x="5751" y="81"/>
                  </a:cubicBezTo>
                  <a:cubicBezTo>
                    <a:pt x="5349" y="18"/>
                    <a:pt x="4698" y="1"/>
                    <a:pt x="3984" y="1"/>
                  </a:cubicBez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02" name="Google Shape;1102;p25"/>
            <p:cNvSpPr/>
            <p:nvPr/>
          </p:nvSpPr>
          <p:spPr>
            <a:xfrm>
              <a:off x="4414083" y="2064108"/>
              <a:ext cx="841111" cy="671206"/>
            </a:xfrm>
            <a:custGeom>
              <a:avLst/>
              <a:gdLst/>
              <a:ahLst/>
              <a:cxnLst/>
              <a:rect l="l" t="t" r="r" b="b"/>
              <a:pathLst>
                <a:path w="5202" h="4151" extrusionOk="0">
                  <a:moveTo>
                    <a:pt x="1910" y="1"/>
                  </a:moveTo>
                  <a:cubicBezTo>
                    <a:pt x="1062" y="1"/>
                    <a:pt x="643" y="117"/>
                    <a:pt x="491" y="135"/>
                  </a:cubicBezTo>
                  <a:cubicBezTo>
                    <a:pt x="402" y="144"/>
                    <a:pt x="304" y="411"/>
                    <a:pt x="215" y="741"/>
                  </a:cubicBezTo>
                  <a:cubicBezTo>
                    <a:pt x="161" y="946"/>
                    <a:pt x="117" y="1170"/>
                    <a:pt x="81" y="1375"/>
                  </a:cubicBezTo>
                  <a:cubicBezTo>
                    <a:pt x="28" y="1651"/>
                    <a:pt x="1" y="1874"/>
                    <a:pt x="10" y="1955"/>
                  </a:cubicBezTo>
                  <a:cubicBezTo>
                    <a:pt x="19" y="2008"/>
                    <a:pt x="28" y="2071"/>
                    <a:pt x="45" y="2133"/>
                  </a:cubicBezTo>
                  <a:cubicBezTo>
                    <a:pt x="90" y="2294"/>
                    <a:pt x="161" y="2472"/>
                    <a:pt x="259" y="2650"/>
                  </a:cubicBezTo>
                  <a:cubicBezTo>
                    <a:pt x="322" y="2757"/>
                    <a:pt x="393" y="2856"/>
                    <a:pt x="465" y="2963"/>
                  </a:cubicBezTo>
                  <a:cubicBezTo>
                    <a:pt x="625" y="3168"/>
                    <a:pt x="813" y="3373"/>
                    <a:pt x="1045" y="3551"/>
                  </a:cubicBezTo>
                  <a:cubicBezTo>
                    <a:pt x="1473" y="3881"/>
                    <a:pt x="2017" y="4131"/>
                    <a:pt x="2650" y="4149"/>
                  </a:cubicBezTo>
                  <a:cubicBezTo>
                    <a:pt x="2692" y="4150"/>
                    <a:pt x="2733" y="4151"/>
                    <a:pt x="2774" y="4151"/>
                  </a:cubicBezTo>
                  <a:cubicBezTo>
                    <a:pt x="3417" y="4151"/>
                    <a:pt x="3973" y="4022"/>
                    <a:pt x="4426" y="3846"/>
                  </a:cubicBezTo>
                  <a:cubicBezTo>
                    <a:pt x="4747" y="3721"/>
                    <a:pt x="5014" y="3569"/>
                    <a:pt x="5202" y="3418"/>
                  </a:cubicBezTo>
                  <a:lnTo>
                    <a:pt x="5202" y="3418"/>
                  </a:lnTo>
                  <a:cubicBezTo>
                    <a:pt x="4892" y="3494"/>
                    <a:pt x="4611" y="3529"/>
                    <a:pt x="4356" y="3529"/>
                  </a:cubicBezTo>
                  <a:cubicBezTo>
                    <a:pt x="3689" y="3529"/>
                    <a:pt x="3204" y="3289"/>
                    <a:pt x="2856" y="2927"/>
                  </a:cubicBezTo>
                  <a:cubicBezTo>
                    <a:pt x="2748" y="2811"/>
                    <a:pt x="2650" y="2686"/>
                    <a:pt x="2561" y="2561"/>
                  </a:cubicBezTo>
                  <a:cubicBezTo>
                    <a:pt x="2418" y="2338"/>
                    <a:pt x="2311" y="2097"/>
                    <a:pt x="2222" y="1856"/>
                  </a:cubicBezTo>
                  <a:cubicBezTo>
                    <a:pt x="2151" y="1651"/>
                    <a:pt x="2097" y="1446"/>
                    <a:pt x="2053" y="1250"/>
                  </a:cubicBezTo>
                  <a:cubicBezTo>
                    <a:pt x="2008" y="1009"/>
                    <a:pt x="1972" y="777"/>
                    <a:pt x="1946" y="563"/>
                  </a:cubicBezTo>
                  <a:cubicBezTo>
                    <a:pt x="1928" y="349"/>
                    <a:pt x="1910" y="153"/>
                    <a:pt x="1910" y="1"/>
                  </a:cubicBez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sp>
        <p:nvSpPr>
          <p:cNvPr id="1103" name="Google Shape;1103;p25"/>
          <p:cNvSpPr txBox="1">
            <a:spLocks noGrp="1"/>
          </p:cNvSpPr>
          <p:nvPr>
            <p:ph type="ctrTitle"/>
          </p:nvPr>
        </p:nvSpPr>
        <p:spPr>
          <a:xfrm>
            <a:off x="174738" y="1221903"/>
            <a:ext cx="8443578" cy="1372185"/>
          </a:xfrm>
          <a:prstGeom prst="rect">
            <a:avLst/>
          </a:prstGeom>
          <a:noFill/>
          <a:ln>
            <a:noFill/>
          </a:ln>
        </p:spPr>
        <p:txBody>
          <a:bodyPr spcFirstLastPara="1" vert="horz" wrap="square" lIns="0" tIns="0" rIns="0" bIns="0" rtlCol="0" anchor="ctr" anchorCtr="0">
            <a:noAutofit/>
          </a:bodyPr>
          <a:lstStyle/>
          <a:p>
            <a:pPr>
              <a:lnSpc>
                <a:spcPct val="100000"/>
              </a:lnSpc>
              <a:spcBef>
                <a:spcPts val="0"/>
              </a:spcBef>
              <a:buSzPts val="5200"/>
            </a:pPr>
            <a:r>
              <a:rPr lang="en-US" sz="8000" b="1">
                <a:solidFill>
                  <a:srgbClr val="C00000"/>
                </a:solidFill>
                <a:latin typeface="Cambria"/>
                <a:ea typeface="Cambria"/>
                <a:cs typeface="Cambria"/>
                <a:sym typeface="Cambria"/>
              </a:rPr>
              <a:t>SINH HOẠT LỚP</a:t>
            </a:r>
            <a:endParaRPr sz="5333" b="1">
              <a:solidFill>
                <a:schemeClr val="accent4"/>
              </a:solidFill>
              <a:latin typeface="Cambria"/>
              <a:ea typeface="Cambria"/>
              <a:cs typeface="Cambria"/>
              <a:sym typeface="Cambria"/>
            </a:endParaRPr>
          </a:p>
        </p:txBody>
      </p:sp>
      <p:sp>
        <p:nvSpPr>
          <p:cNvPr id="1104" name="Google Shape;1104;p25"/>
          <p:cNvSpPr txBox="1">
            <a:spLocks noGrp="1"/>
          </p:cNvSpPr>
          <p:nvPr>
            <p:ph type="subTitle" idx="1"/>
          </p:nvPr>
        </p:nvSpPr>
        <p:spPr>
          <a:xfrm>
            <a:off x="518615" y="3300693"/>
            <a:ext cx="6814605" cy="1138000"/>
          </a:xfrm>
          <a:prstGeom prst="rect">
            <a:avLst/>
          </a:prstGeom>
          <a:noFill/>
          <a:ln>
            <a:noFill/>
          </a:ln>
        </p:spPr>
        <p:txBody>
          <a:bodyPr spcFirstLastPara="1" vert="horz" wrap="square" lIns="0" tIns="0" rIns="0" bIns="0" rtlCol="0" anchor="ctr" anchorCtr="0">
            <a:noAutofit/>
          </a:bodyPr>
          <a:lstStyle/>
          <a:p>
            <a:r>
              <a:rPr lang="en-US" sz="3733" b="1" smtClean="0">
                <a:solidFill>
                  <a:srgbClr val="002060"/>
                </a:solidFill>
                <a:latin typeface="Cambria"/>
                <a:ea typeface="Cambria"/>
                <a:cs typeface="Cambria"/>
                <a:sym typeface="Cambria"/>
              </a:rPr>
              <a:t>Chủ </a:t>
            </a:r>
            <a:r>
              <a:rPr lang="en-US" sz="3733" b="1" dirty="0" err="1">
                <a:solidFill>
                  <a:srgbClr val="002060"/>
                </a:solidFill>
                <a:latin typeface="Cambria"/>
                <a:ea typeface="Cambria"/>
                <a:cs typeface="Cambria"/>
                <a:sym typeface="Cambria"/>
              </a:rPr>
              <a:t>điểm</a:t>
            </a:r>
            <a:r>
              <a:rPr lang="en-US" sz="3733" b="1">
                <a:solidFill>
                  <a:srgbClr val="002060"/>
                </a:solidFill>
                <a:latin typeface="Cambria"/>
                <a:ea typeface="Cambria"/>
                <a:cs typeface="Cambria"/>
                <a:sym typeface="Cambria"/>
              </a:rPr>
              <a:t>: </a:t>
            </a:r>
            <a:r>
              <a:rPr lang="pt-BR" sz="3200" b="1" smtClean="0">
                <a:solidFill>
                  <a:srgbClr val="FF0000"/>
                </a:solidFill>
                <a:sym typeface="Cambria"/>
              </a:rPr>
              <a:t>Uống nước nhớ nguồn</a:t>
            </a:r>
            <a:r>
              <a:rPr lang="pt-BR" sz="3200" b="1" smtClean="0">
                <a:solidFill>
                  <a:srgbClr val="FF0000"/>
                </a:solidFill>
              </a:rPr>
              <a:t>.</a:t>
            </a:r>
            <a:endParaRPr sz="3200" b="1" dirty="0">
              <a:solidFill>
                <a:srgbClr val="FF0000"/>
              </a:solidFill>
              <a:latin typeface="Cambria"/>
              <a:ea typeface="Cambria"/>
              <a:cs typeface="Cambria"/>
              <a:sym typeface="Cambria"/>
            </a:endParaRPr>
          </a:p>
        </p:txBody>
      </p:sp>
      <p:grpSp>
        <p:nvGrpSpPr>
          <p:cNvPr id="1105" name="Google Shape;1105;p25"/>
          <p:cNvGrpSpPr/>
          <p:nvPr/>
        </p:nvGrpSpPr>
        <p:grpSpPr>
          <a:xfrm>
            <a:off x="7039728" y="4118250"/>
            <a:ext cx="1870009" cy="1989819"/>
            <a:chOff x="4199362" y="3307235"/>
            <a:chExt cx="1402507" cy="1492364"/>
          </a:xfrm>
        </p:grpSpPr>
        <p:sp>
          <p:nvSpPr>
            <p:cNvPr id="1106" name="Google Shape;1106;p25"/>
            <p:cNvSpPr/>
            <p:nvPr/>
          </p:nvSpPr>
          <p:spPr>
            <a:xfrm>
              <a:off x="4385759" y="4688836"/>
              <a:ext cx="990660" cy="110763"/>
            </a:xfrm>
            <a:custGeom>
              <a:avLst/>
              <a:gdLst/>
              <a:ahLst/>
              <a:cxnLst/>
              <a:rect l="l" t="t" r="r" b="b"/>
              <a:pathLst>
                <a:path w="10858" h="1214" extrusionOk="0">
                  <a:moveTo>
                    <a:pt x="5425" y="1"/>
                  </a:moveTo>
                  <a:cubicBezTo>
                    <a:pt x="2436" y="1"/>
                    <a:pt x="1" y="277"/>
                    <a:pt x="1" y="607"/>
                  </a:cubicBezTo>
                  <a:cubicBezTo>
                    <a:pt x="1" y="946"/>
                    <a:pt x="2436" y="1214"/>
                    <a:pt x="5425" y="1214"/>
                  </a:cubicBezTo>
                  <a:cubicBezTo>
                    <a:pt x="8422" y="1214"/>
                    <a:pt x="10858" y="946"/>
                    <a:pt x="10858" y="607"/>
                  </a:cubicBezTo>
                  <a:cubicBezTo>
                    <a:pt x="10858" y="277"/>
                    <a:pt x="8422" y="1"/>
                    <a:pt x="5425" y="1"/>
                  </a:cubicBezTo>
                  <a:close/>
                </a:path>
              </a:pathLst>
            </a:custGeom>
            <a:solidFill>
              <a:srgbClr val="7F3DEC">
                <a:alpha val="1647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07" name="Google Shape;1107;p25"/>
            <p:cNvSpPr/>
            <p:nvPr/>
          </p:nvSpPr>
          <p:spPr>
            <a:xfrm>
              <a:off x="4199362" y="3327946"/>
              <a:ext cx="1402507" cy="1422762"/>
            </a:xfrm>
            <a:custGeom>
              <a:avLst/>
              <a:gdLst/>
              <a:ahLst/>
              <a:cxnLst/>
              <a:rect l="l" t="t" r="r" b="b"/>
              <a:pathLst>
                <a:path w="15372" h="15594" extrusionOk="0">
                  <a:moveTo>
                    <a:pt x="7512" y="1"/>
                  </a:moveTo>
                  <a:cubicBezTo>
                    <a:pt x="5657" y="1"/>
                    <a:pt x="3873" y="830"/>
                    <a:pt x="2044" y="4925"/>
                  </a:cubicBezTo>
                  <a:cubicBezTo>
                    <a:pt x="241" y="8942"/>
                    <a:pt x="1" y="15593"/>
                    <a:pt x="7250" y="15593"/>
                  </a:cubicBezTo>
                  <a:cubicBezTo>
                    <a:pt x="7391" y="15593"/>
                    <a:pt x="7535" y="15591"/>
                    <a:pt x="7682" y="15586"/>
                  </a:cubicBezTo>
                  <a:cubicBezTo>
                    <a:pt x="15372" y="15327"/>
                    <a:pt x="13918" y="8208"/>
                    <a:pt x="13249" y="5665"/>
                  </a:cubicBezTo>
                  <a:cubicBezTo>
                    <a:pt x="12588" y="3114"/>
                    <a:pt x="10893" y="1"/>
                    <a:pt x="7512"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08" name="Google Shape;1108;p25"/>
            <p:cNvSpPr/>
            <p:nvPr/>
          </p:nvSpPr>
          <p:spPr>
            <a:xfrm>
              <a:off x="4362949" y="3406775"/>
              <a:ext cx="1085912" cy="1300412"/>
            </a:xfrm>
            <a:custGeom>
              <a:avLst/>
              <a:gdLst/>
              <a:ahLst/>
              <a:cxnLst/>
              <a:rect l="l" t="t" r="r" b="b"/>
              <a:pathLst>
                <a:path w="11902" h="14253" extrusionOk="0">
                  <a:moveTo>
                    <a:pt x="5750" y="0"/>
                  </a:moveTo>
                  <a:cubicBezTo>
                    <a:pt x="3105" y="0"/>
                    <a:pt x="2071" y="1742"/>
                    <a:pt x="2071" y="1742"/>
                  </a:cubicBezTo>
                  <a:cubicBezTo>
                    <a:pt x="2008" y="1777"/>
                    <a:pt x="554" y="3606"/>
                    <a:pt x="295" y="6514"/>
                  </a:cubicBezTo>
                  <a:cubicBezTo>
                    <a:pt x="1" y="9833"/>
                    <a:pt x="260" y="12723"/>
                    <a:pt x="2927" y="13722"/>
                  </a:cubicBezTo>
                  <a:cubicBezTo>
                    <a:pt x="3924" y="14099"/>
                    <a:pt x="4920" y="14253"/>
                    <a:pt x="5844" y="14253"/>
                  </a:cubicBezTo>
                  <a:cubicBezTo>
                    <a:pt x="7391" y="14253"/>
                    <a:pt x="8736" y="13822"/>
                    <a:pt x="9546" y="13285"/>
                  </a:cubicBezTo>
                  <a:cubicBezTo>
                    <a:pt x="10840" y="12429"/>
                    <a:pt x="11902" y="9637"/>
                    <a:pt x="11224" y="5613"/>
                  </a:cubicBezTo>
                  <a:cubicBezTo>
                    <a:pt x="10608" y="1956"/>
                    <a:pt x="8797" y="64"/>
                    <a:pt x="5889" y="2"/>
                  </a:cubicBezTo>
                  <a:cubicBezTo>
                    <a:pt x="5842" y="1"/>
                    <a:pt x="5796" y="0"/>
                    <a:pt x="5750"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09" name="Google Shape;1109;p25"/>
            <p:cNvSpPr/>
            <p:nvPr/>
          </p:nvSpPr>
          <p:spPr>
            <a:xfrm>
              <a:off x="4309302" y="4242779"/>
              <a:ext cx="35856" cy="11496"/>
            </a:xfrm>
            <a:custGeom>
              <a:avLst/>
              <a:gdLst/>
              <a:ahLst/>
              <a:cxnLst/>
              <a:rect l="l" t="t" r="r" b="b"/>
              <a:pathLst>
                <a:path w="393" h="126" extrusionOk="0">
                  <a:moveTo>
                    <a:pt x="63" y="1"/>
                  </a:moveTo>
                  <a:cubicBezTo>
                    <a:pt x="27" y="1"/>
                    <a:pt x="0" y="28"/>
                    <a:pt x="0" y="63"/>
                  </a:cubicBezTo>
                  <a:cubicBezTo>
                    <a:pt x="0" y="99"/>
                    <a:pt x="27" y="126"/>
                    <a:pt x="63" y="126"/>
                  </a:cubicBezTo>
                  <a:lnTo>
                    <a:pt x="330" y="126"/>
                  </a:lnTo>
                  <a:cubicBezTo>
                    <a:pt x="366" y="126"/>
                    <a:pt x="393" y="99"/>
                    <a:pt x="393" y="63"/>
                  </a:cubicBezTo>
                  <a:cubicBezTo>
                    <a:pt x="393" y="28"/>
                    <a:pt x="366" y="1"/>
                    <a:pt x="33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10" name="Google Shape;1110;p25"/>
            <p:cNvSpPr/>
            <p:nvPr/>
          </p:nvSpPr>
          <p:spPr>
            <a:xfrm>
              <a:off x="4310944" y="4182562"/>
              <a:ext cx="34214" cy="11496"/>
            </a:xfrm>
            <a:custGeom>
              <a:avLst/>
              <a:gdLst/>
              <a:ahLst/>
              <a:cxnLst/>
              <a:rect l="l" t="t" r="r" b="b"/>
              <a:pathLst>
                <a:path w="375" h="126" extrusionOk="0">
                  <a:moveTo>
                    <a:pt x="62" y="1"/>
                  </a:moveTo>
                  <a:cubicBezTo>
                    <a:pt x="27" y="1"/>
                    <a:pt x="0" y="27"/>
                    <a:pt x="0" y="63"/>
                  </a:cubicBezTo>
                  <a:cubicBezTo>
                    <a:pt x="0" y="99"/>
                    <a:pt x="27" y="126"/>
                    <a:pt x="62" y="126"/>
                  </a:cubicBezTo>
                  <a:lnTo>
                    <a:pt x="312" y="126"/>
                  </a:lnTo>
                  <a:cubicBezTo>
                    <a:pt x="348" y="126"/>
                    <a:pt x="375" y="99"/>
                    <a:pt x="375" y="63"/>
                  </a:cubicBezTo>
                  <a:cubicBezTo>
                    <a:pt x="375" y="27"/>
                    <a:pt x="348" y="1"/>
                    <a:pt x="31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11" name="Google Shape;1111;p25"/>
            <p:cNvSpPr/>
            <p:nvPr/>
          </p:nvSpPr>
          <p:spPr>
            <a:xfrm>
              <a:off x="4324721" y="4087311"/>
              <a:ext cx="14781" cy="10675"/>
            </a:xfrm>
            <a:custGeom>
              <a:avLst/>
              <a:gdLst/>
              <a:ahLst/>
              <a:cxnLst/>
              <a:rect l="l" t="t" r="r" b="b"/>
              <a:pathLst>
                <a:path w="162" h="117" extrusionOk="0">
                  <a:moveTo>
                    <a:pt x="45" y="1"/>
                  </a:moveTo>
                  <a:cubicBezTo>
                    <a:pt x="36" y="1"/>
                    <a:pt x="27" y="10"/>
                    <a:pt x="19" y="19"/>
                  </a:cubicBezTo>
                  <a:cubicBezTo>
                    <a:pt x="19" y="19"/>
                    <a:pt x="10" y="28"/>
                    <a:pt x="10" y="37"/>
                  </a:cubicBezTo>
                  <a:cubicBezTo>
                    <a:pt x="1" y="46"/>
                    <a:pt x="1" y="54"/>
                    <a:pt x="1" y="54"/>
                  </a:cubicBezTo>
                  <a:cubicBezTo>
                    <a:pt x="1" y="63"/>
                    <a:pt x="1" y="72"/>
                    <a:pt x="10" y="72"/>
                  </a:cubicBezTo>
                  <a:cubicBezTo>
                    <a:pt x="10" y="81"/>
                    <a:pt x="10" y="90"/>
                    <a:pt x="19" y="99"/>
                  </a:cubicBezTo>
                  <a:lnTo>
                    <a:pt x="36" y="108"/>
                  </a:lnTo>
                  <a:cubicBezTo>
                    <a:pt x="45" y="117"/>
                    <a:pt x="54" y="117"/>
                    <a:pt x="63" y="117"/>
                  </a:cubicBezTo>
                  <a:lnTo>
                    <a:pt x="126" y="117"/>
                  </a:lnTo>
                  <a:cubicBezTo>
                    <a:pt x="134" y="108"/>
                    <a:pt x="143" y="108"/>
                    <a:pt x="143" y="99"/>
                  </a:cubicBezTo>
                  <a:cubicBezTo>
                    <a:pt x="152" y="99"/>
                    <a:pt x="161" y="90"/>
                    <a:pt x="161" y="81"/>
                  </a:cubicBezTo>
                  <a:cubicBezTo>
                    <a:pt x="161" y="72"/>
                    <a:pt x="161" y="63"/>
                    <a:pt x="161" y="54"/>
                  </a:cubicBezTo>
                  <a:cubicBezTo>
                    <a:pt x="161" y="54"/>
                    <a:pt x="161" y="46"/>
                    <a:pt x="161" y="46"/>
                  </a:cubicBezTo>
                  <a:cubicBezTo>
                    <a:pt x="161" y="28"/>
                    <a:pt x="152" y="19"/>
                    <a:pt x="143" y="19"/>
                  </a:cubicBezTo>
                  <a:lnTo>
                    <a:pt x="134" y="10"/>
                  </a:lnTo>
                  <a:cubicBezTo>
                    <a:pt x="126" y="1"/>
                    <a:pt x="117" y="1"/>
                    <a:pt x="108"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12" name="Google Shape;1112;p25"/>
            <p:cNvSpPr/>
            <p:nvPr/>
          </p:nvSpPr>
          <p:spPr>
            <a:xfrm>
              <a:off x="4324721" y="4019796"/>
              <a:ext cx="20437" cy="13959"/>
            </a:xfrm>
            <a:custGeom>
              <a:avLst/>
              <a:gdLst/>
              <a:ahLst/>
              <a:cxnLst/>
              <a:rect l="l" t="t" r="r" b="b"/>
              <a:pathLst>
                <a:path w="224" h="153" extrusionOk="0">
                  <a:moveTo>
                    <a:pt x="54" y="0"/>
                  </a:moveTo>
                  <a:cubicBezTo>
                    <a:pt x="45" y="0"/>
                    <a:pt x="45" y="0"/>
                    <a:pt x="36" y="9"/>
                  </a:cubicBezTo>
                  <a:cubicBezTo>
                    <a:pt x="19" y="9"/>
                    <a:pt x="10" y="27"/>
                    <a:pt x="10" y="45"/>
                  </a:cubicBezTo>
                  <a:cubicBezTo>
                    <a:pt x="1" y="54"/>
                    <a:pt x="1" y="72"/>
                    <a:pt x="10" y="90"/>
                  </a:cubicBezTo>
                  <a:cubicBezTo>
                    <a:pt x="19" y="90"/>
                    <a:pt x="19" y="99"/>
                    <a:pt x="19" y="99"/>
                  </a:cubicBezTo>
                  <a:cubicBezTo>
                    <a:pt x="27" y="108"/>
                    <a:pt x="36" y="116"/>
                    <a:pt x="45" y="116"/>
                  </a:cubicBezTo>
                  <a:lnTo>
                    <a:pt x="143" y="152"/>
                  </a:lnTo>
                  <a:lnTo>
                    <a:pt x="170" y="152"/>
                  </a:lnTo>
                  <a:cubicBezTo>
                    <a:pt x="179" y="152"/>
                    <a:pt x="188" y="152"/>
                    <a:pt x="197" y="143"/>
                  </a:cubicBezTo>
                  <a:cubicBezTo>
                    <a:pt x="206" y="143"/>
                    <a:pt x="224" y="125"/>
                    <a:pt x="224" y="108"/>
                  </a:cubicBezTo>
                  <a:cubicBezTo>
                    <a:pt x="224" y="99"/>
                    <a:pt x="224" y="81"/>
                    <a:pt x="215" y="63"/>
                  </a:cubicBezTo>
                  <a:cubicBezTo>
                    <a:pt x="215" y="63"/>
                    <a:pt x="206" y="54"/>
                    <a:pt x="206" y="54"/>
                  </a:cubicBezTo>
                  <a:cubicBezTo>
                    <a:pt x="197" y="45"/>
                    <a:pt x="188" y="36"/>
                    <a:pt x="179" y="36"/>
                  </a:cubicBezTo>
                  <a:lnTo>
                    <a:pt x="81"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13" name="Google Shape;1113;p25"/>
            <p:cNvSpPr/>
            <p:nvPr/>
          </p:nvSpPr>
          <p:spPr>
            <a:xfrm>
              <a:off x="4345888" y="3991330"/>
              <a:ext cx="22901" cy="14689"/>
            </a:xfrm>
            <a:custGeom>
              <a:avLst/>
              <a:gdLst/>
              <a:ahLst/>
              <a:cxnLst/>
              <a:rect l="l" t="t" r="r" b="b"/>
              <a:pathLst>
                <a:path w="251" h="161" extrusionOk="0">
                  <a:moveTo>
                    <a:pt x="121" y="125"/>
                  </a:moveTo>
                  <a:cubicBezTo>
                    <a:pt x="123" y="126"/>
                    <a:pt x="124" y="127"/>
                    <a:pt x="126" y="128"/>
                  </a:cubicBezTo>
                  <a:lnTo>
                    <a:pt x="126" y="128"/>
                  </a:lnTo>
                  <a:cubicBezTo>
                    <a:pt x="126" y="126"/>
                    <a:pt x="126" y="125"/>
                    <a:pt x="126" y="125"/>
                  </a:cubicBezTo>
                  <a:lnTo>
                    <a:pt x="126" y="125"/>
                  </a:lnTo>
                  <a:cubicBezTo>
                    <a:pt x="126" y="125"/>
                    <a:pt x="126" y="125"/>
                    <a:pt x="126" y="125"/>
                  </a:cubicBezTo>
                  <a:cubicBezTo>
                    <a:pt x="124" y="125"/>
                    <a:pt x="122" y="125"/>
                    <a:pt x="121" y="125"/>
                  </a:cubicBezTo>
                  <a:close/>
                  <a:moveTo>
                    <a:pt x="99" y="0"/>
                  </a:moveTo>
                  <a:cubicBezTo>
                    <a:pt x="81" y="0"/>
                    <a:pt x="63" y="0"/>
                    <a:pt x="54" y="9"/>
                  </a:cubicBezTo>
                  <a:cubicBezTo>
                    <a:pt x="36" y="9"/>
                    <a:pt x="18" y="18"/>
                    <a:pt x="10" y="36"/>
                  </a:cubicBezTo>
                  <a:cubicBezTo>
                    <a:pt x="10" y="45"/>
                    <a:pt x="1" y="63"/>
                    <a:pt x="10" y="81"/>
                  </a:cubicBezTo>
                  <a:cubicBezTo>
                    <a:pt x="10" y="98"/>
                    <a:pt x="18" y="107"/>
                    <a:pt x="36" y="116"/>
                  </a:cubicBezTo>
                  <a:cubicBezTo>
                    <a:pt x="45" y="125"/>
                    <a:pt x="63" y="125"/>
                    <a:pt x="81" y="125"/>
                  </a:cubicBezTo>
                  <a:cubicBezTo>
                    <a:pt x="90" y="125"/>
                    <a:pt x="99" y="116"/>
                    <a:pt x="99" y="116"/>
                  </a:cubicBezTo>
                  <a:cubicBezTo>
                    <a:pt x="103" y="116"/>
                    <a:pt x="108" y="119"/>
                    <a:pt x="112" y="121"/>
                  </a:cubicBezTo>
                  <a:lnTo>
                    <a:pt x="112" y="121"/>
                  </a:lnTo>
                  <a:cubicBezTo>
                    <a:pt x="111" y="120"/>
                    <a:pt x="110" y="118"/>
                    <a:pt x="108" y="116"/>
                  </a:cubicBezTo>
                  <a:lnTo>
                    <a:pt x="108" y="116"/>
                  </a:lnTo>
                  <a:cubicBezTo>
                    <a:pt x="111" y="119"/>
                    <a:pt x="114" y="121"/>
                    <a:pt x="117" y="123"/>
                  </a:cubicBezTo>
                  <a:lnTo>
                    <a:pt x="117" y="123"/>
                  </a:lnTo>
                  <a:cubicBezTo>
                    <a:pt x="115" y="122"/>
                    <a:pt x="114" y="121"/>
                    <a:pt x="112" y="121"/>
                  </a:cubicBezTo>
                  <a:lnTo>
                    <a:pt x="112" y="121"/>
                  </a:lnTo>
                  <a:cubicBezTo>
                    <a:pt x="116" y="124"/>
                    <a:pt x="117" y="125"/>
                    <a:pt x="121" y="125"/>
                  </a:cubicBezTo>
                  <a:lnTo>
                    <a:pt x="121" y="125"/>
                  </a:lnTo>
                  <a:cubicBezTo>
                    <a:pt x="119" y="124"/>
                    <a:pt x="118" y="124"/>
                    <a:pt x="117" y="123"/>
                  </a:cubicBezTo>
                  <a:lnTo>
                    <a:pt x="117" y="123"/>
                  </a:lnTo>
                  <a:cubicBezTo>
                    <a:pt x="120" y="124"/>
                    <a:pt x="123" y="125"/>
                    <a:pt x="126" y="125"/>
                  </a:cubicBezTo>
                  <a:cubicBezTo>
                    <a:pt x="134" y="125"/>
                    <a:pt x="134" y="134"/>
                    <a:pt x="134" y="134"/>
                  </a:cubicBezTo>
                  <a:lnTo>
                    <a:pt x="134" y="134"/>
                  </a:lnTo>
                  <a:cubicBezTo>
                    <a:pt x="132" y="131"/>
                    <a:pt x="129" y="129"/>
                    <a:pt x="126" y="128"/>
                  </a:cubicBezTo>
                  <a:lnTo>
                    <a:pt x="126" y="128"/>
                  </a:lnTo>
                  <a:cubicBezTo>
                    <a:pt x="127" y="130"/>
                    <a:pt x="129" y="134"/>
                    <a:pt x="134" y="134"/>
                  </a:cubicBezTo>
                  <a:cubicBezTo>
                    <a:pt x="134" y="134"/>
                    <a:pt x="143" y="143"/>
                    <a:pt x="143" y="152"/>
                  </a:cubicBezTo>
                  <a:cubicBezTo>
                    <a:pt x="152" y="152"/>
                    <a:pt x="161" y="161"/>
                    <a:pt x="170" y="161"/>
                  </a:cubicBezTo>
                  <a:cubicBezTo>
                    <a:pt x="179" y="161"/>
                    <a:pt x="206" y="161"/>
                    <a:pt x="215" y="152"/>
                  </a:cubicBezTo>
                  <a:cubicBezTo>
                    <a:pt x="224" y="143"/>
                    <a:pt x="241" y="134"/>
                    <a:pt x="241" y="116"/>
                  </a:cubicBezTo>
                  <a:cubicBezTo>
                    <a:pt x="250" y="98"/>
                    <a:pt x="250" y="81"/>
                    <a:pt x="233" y="72"/>
                  </a:cubicBezTo>
                  <a:cubicBezTo>
                    <a:pt x="233" y="63"/>
                    <a:pt x="224" y="54"/>
                    <a:pt x="215" y="45"/>
                  </a:cubicBezTo>
                  <a:cubicBezTo>
                    <a:pt x="206" y="36"/>
                    <a:pt x="197" y="27"/>
                    <a:pt x="188" y="27"/>
                  </a:cubicBezTo>
                  <a:cubicBezTo>
                    <a:pt x="179" y="18"/>
                    <a:pt x="161" y="9"/>
                    <a:pt x="14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14" name="Google Shape;1114;p25"/>
            <p:cNvSpPr/>
            <p:nvPr/>
          </p:nvSpPr>
          <p:spPr>
            <a:xfrm>
              <a:off x="4314138" y="3968520"/>
              <a:ext cx="18795" cy="14781"/>
            </a:xfrm>
            <a:custGeom>
              <a:avLst/>
              <a:gdLst/>
              <a:ahLst/>
              <a:cxnLst/>
              <a:rect l="l" t="t" r="r" b="b"/>
              <a:pathLst>
                <a:path w="206" h="162" extrusionOk="0">
                  <a:moveTo>
                    <a:pt x="45" y="0"/>
                  </a:moveTo>
                  <a:cubicBezTo>
                    <a:pt x="36" y="0"/>
                    <a:pt x="36" y="0"/>
                    <a:pt x="27" y="9"/>
                  </a:cubicBezTo>
                  <a:cubicBezTo>
                    <a:pt x="19" y="18"/>
                    <a:pt x="19" y="18"/>
                    <a:pt x="10" y="27"/>
                  </a:cubicBezTo>
                  <a:cubicBezTo>
                    <a:pt x="1" y="45"/>
                    <a:pt x="1" y="63"/>
                    <a:pt x="10" y="72"/>
                  </a:cubicBezTo>
                  <a:cubicBezTo>
                    <a:pt x="10" y="90"/>
                    <a:pt x="19" y="108"/>
                    <a:pt x="36" y="108"/>
                  </a:cubicBezTo>
                  <a:lnTo>
                    <a:pt x="108" y="152"/>
                  </a:lnTo>
                  <a:cubicBezTo>
                    <a:pt x="117" y="152"/>
                    <a:pt x="126" y="161"/>
                    <a:pt x="135" y="161"/>
                  </a:cubicBezTo>
                  <a:cubicBezTo>
                    <a:pt x="143" y="161"/>
                    <a:pt x="152" y="161"/>
                    <a:pt x="161" y="152"/>
                  </a:cubicBezTo>
                  <a:cubicBezTo>
                    <a:pt x="170" y="152"/>
                    <a:pt x="170" y="152"/>
                    <a:pt x="179" y="143"/>
                  </a:cubicBezTo>
                  <a:cubicBezTo>
                    <a:pt x="188" y="143"/>
                    <a:pt x="188" y="134"/>
                    <a:pt x="197" y="125"/>
                  </a:cubicBezTo>
                  <a:cubicBezTo>
                    <a:pt x="206" y="116"/>
                    <a:pt x="206" y="99"/>
                    <a:pt x="197" y="81"/>
                  </a:cubicBezTo>
                  <a:cubicBezTo>
                    <a:pt x="197" y="63"/>
                    <a:pt x="188" y="54"/>
                    <a:pt x="170" y="45"/>
                  </a:cubicBezTo>
                  <a:cubicBezTo>
                    <a:pt x="143" y="27"/>
                    <a:pt x="126" y="18"/>
                    <a:pt x="99" y="9"/>
                  </a:cubicBezTo>
                  <a:cubicBezTo>
                    <a:pt x="90" y="0"/>
                    <a:pt x="81" y="0"/>
                    <a:pt x="72"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15" name="Google Shape;1115;p25"/>
            <p:cNvSpPr/>
            <p:nvPr/>
          </p:nvSpPr>
          <p:spPr>
            <a:xfrm>
              <a:off x="4332020" y="3884582"/>
              <a:ext cx="36769" cy="18886"/>
            </a:xfrm>
            <a:custGeom>
              <a:avLst/>
              <a:gdLst/>
              <a:ahLst/>
              <a:cxnLst/>
              <a:rect l="l" t="t" r="r" b="b"/>
              <a:pathLst>
                <a:path w="403" h="207" extrusionOk="0">
                  <a:moveTo>
                    <a:pt x="96" y="0"/>
                  </a:moveTo>
                  <a:cubicBezTo>
                    <a:pt x="85" y="0"/>
                    <a:pt x="74" y="1"/>
                    <a:pt x="63" y="2"/>
                  </a:cubicBezTo>
                  <a:cubicBezTo>
                    <a:pt x="28" y="11"/>
                    <a:pt x="1" y="28"/>
                    <a:pt x="1" y="64"/>
                  </a:cubicBezTo>
                  <a:cubicBezTo>
                    <a:pt x="1" y="100"/>
                    <a:pt x="28" y="127"/>
                    <a:pt x="63" y="127"/>
                  </a:cubicBezTo>
                  <a:lnTo>
                    <a:pt x="153" y="127"/>
                  </a:lnTo>
                  <a:cubicBezTo>
                    <a:pt x="170" y="135"/>
                    <a:pt x="179" y="135"/>
                    <a:pt x="188" y="135"/>
                  </a:cubicBezTo>
                  <a:cubicBezTo>
                    <a:pt x="197" y="144"/>
                    <a:pt x="215" y="144"/>
                    <a:pt x="224" y="153"/>
                  </a:cubicBezTo>
                  <a:cubicBezTo>
                    <a:pt x="233" y="153"/>
                    <a:pt x="233" y="153"/>
                    <a:pt x="242" y="162"/>
                  </a:cubicBezTo>
                  <a:cubicBezTo>
                    <a:pt x="260" y="171"/>
                    <a:pt x="286" y="180"/>
                    <a:pt x="304" y="198"/>
                  </a:cubicBezTo>
                  <a:cubicBezTo>
                    <a:pt x="313" y="207"/>
                    <a:pt x="340" y="207"/>
                    <a:pt x="349" y="207"/>
                  </a:cubicBezTo>
                  <a:cubicBezTo>
                    <a:pt x="367" y="198"/>
                    <a:pt x="385" y="189"/>
                    <a:pt x="385" y="171"/>
                  </a:cubicBezTo>
                  <a:cubicBezTo>
                    <a:pt x="393" y="162"/>
                    <a:pt x="402" y="144"/>
                    <a:pt x="393" y="127"/>
                  </a:cubicBezTo>
                  <a:cubicBezTo>
                    <a:pt x="385" y="109"/>
                    <a:pt x="376" y="100"/>
                    <a:pt x="367" y="91"/>
                  </a:cubicBezTo>
                  <a:cubicBezTo>
                    <a:pt x="287" y="35"/>
                    <a:pt x="192" y="0"/>
                    <a:pt x="96"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16" name="Google Shape;1116;p25"/>
            <p:cNvSpPr/>
            <p:nvPr/>
          </p:nvSpPr>
          <p:spPr>
            <a:xfrm>
              <a:off x="4374354" y="3798090"/>
              <a:ext cx="18886" cy="15054"/>
            </a:xfrm>
            <a:custGeom>
              <a:avLst/>
              <a:gdLst/>
              <a:ahLst/>
              <a:cxnLst/>
              <a:rect l="l" t="t" r="r" b="b"/>
              <a:pathLst>
                <a:path w="207" h="165" extrusionOk="0">
                  <a:moveTo>
                    <a:pt x="63" y="0"/>
                  </a:moveTo>
                  <a:cubicBezTo>
                    <a:pt x="57" y="0"/>
                    <a:pt x="51" y="4"/>
                    <a:pt x="45" y="4"/>
                  </a:cubicBezTo>
                  <a:cubicBezTo>
                    <a:pt x="37" y="4"/>
                    <a:pt x="37" y="4"/>
                    <a:pt x="28" y="13"/>
                  </a:cubicBezTo>
                  <a:cubicBezTo>
                    <a:pt x="19" y="22"/>
                    <a:pt x="19" y="22"/>
                    <a:pt x="10" y="31"/>
                  </a:cubicBezTo>
                  <a:cubicBezTo>
                    <a:pt x="1" y="49"/>
                    <a:pt x="1" y="58"/>
                    <a:pt x="10" y="75"/>
                  </a:cubicBezTo>
                  <a:cubicBezTo>
                    <a:pt x="10" y="93"/>
                    <a:pt x="19" y="111"/>
                    <a:pt x="37" y="111"/>
                  </a:cubicBezTo>
                  <a:cubicBezTo>
                    <a:pt x="63" y="129"/>
                    <a:pt x="90" y="138"/>
                    <a:pt x="108" y="156"/>
                  </a:cubicBezTo>
                  <a:cubicBezTo>
                    <a:pt x="117" y="156"/>
                    <a:pt x="126" y="156"/>
                    <a:pt x="135" y="165"/>
                  </a:cubicBezTo>
                  <a:cubicBezTo>
                    <a:pt x="144" y="165"/>
                    <a:pt x="153" y="165"/>
                    <a:pt x="161" y="156"/>
                  </a:cubicBezTo>
                  <a:cubicBezTo>
                    <a:pt x="170" y="156"/>
                    <a:pt x="170" y="156"/>
                    <a:pt x="179" y="147"/>
                  </a:cubicBezTo>
                  <a:cubicBezTo>
                    <a:pt x="188" y="147"/>
                    <a:pt x="188" y="138"/>
                    <a:pt x="197" y="129"/>
                  </a:cubicBezTo>
                  <a:cubicBezTo>
                    <a:pt x="206" y="120"/>
                    <a:pt x="206" y="102"/>
                    <a:pt x="206" y="84"/>
                  </a:cubicBezTo>
                  <a:cubicBezTo>
                    <a:pt x="197" y="66"/>
                    <a:pt x="188" y="58"/>
                    <a:pt x="170" y="49"/>
                  </a:cubicBezTo>
                  <a:cubicBezTo>
                    <a:pt x="144" y="31"/>
                    <a:pt x="126" y="22"/>
                    <a:pt x="99" y="4"/>
                  </a:cubicBezTo>
                  <a:lnTo>
                    <a:pt x="72" y="4"/>
                  </a:lnTo>
                  <a:cubicBezTo>
                    <a:pt x="69" y="1"/>
                    <a:pt x="66"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17" name="Google Shape;1117;p25"/>
            <p:cNvSpPr/>
            <p:nvPr/>
          </p:nvSpPr>
          <p:spPr>
            <a:xfrm>
              <a:off x="4377639" y="3839146"/>
              <a:ext cx="24543" cy="14689"/>
            </a:xfrm>
            <a:custGeom>
              <a:avLst/>
              <a:gdLst/>
              <a:ahLst/>
              <a:cxnLst/>
              <a:rect l="l" t="t" r="r" b="b"/>
              <a:pathLst>
                <a:path w="269" h="161" extrusionOk="0">
                  <a:moveTo>
                    <a:pt x="81" y="0"/>
                  </a:moveTo>
                  <a:cubicBezTo>
                    <a:pt x="72" y="0"/>
                    <a:pt x="54" y="0"/>
                    <a:pt x="36" y="9"/>
                  </a:cubicBezTo>
                  <a:cubicBezTo>
                    <a:pt x="27" y="18"/>
                    <a:pt x="9" y="27"/>
                    <a:pt x="9" y="45"/>
                  </a:cubicBezTo>
                  <a:cubicBezTo>
                    <a:pt x="1" y="71"/>
                    <a:pt x="18" y="107"/>
                    <a:pt x="54" y="116"/>
                  </a:cubicBezTo>
                  <a:cubicBezTo>
                    <a:pt x="99" y="134"/>
                    <a:pt x="143" y="143"/>
                    <a:pt x="188" y="161"/>
                  </a:cubicBezTo>
                  <a:cubicBezTo>
                    <a:pt x="206" y="161"/>
                    <a:pt x="224" y="161"/>
                    <a:pt x="232" y="152"/>
                  </a:cubicBezTo>
                  <a:cubicBezTo>
                    <a:pt x="250" y="143"/>
                    <a:pt x="259" y="125"/>
                    <a:pt x="259" y="116"/>
                  </a:cubicBezTo>
                  <a:cubicBezTo>
                    <a:pt x="268" y="80"/>
                    <a:pt x="250" y="45"/>
                    <a:pt x="224" y="36"/>
                  </a:cubicBezTo>
                  <a:lnTo>
                    <a:pt x="81"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18" name="Google Shape;1118;p25"/>
            <p:cNvSpPr/>
            <p:nvPr/>
          </p:nvSpPr>
          <p:spPr>
            <a:xfrm>
              <a:off x="4402911" y="3673916"/>
              <a:ext cx="31842" cy="21988"/>
            </a:xfrm>
            <a:custGeom>
              <a:avLst/>
              <a:gdLst/>
              <a:ahLst/>
              <a:cxnLst/>
              <a:rect l="l" t="t" r="r" b="b"/>
              <a:pathLst>
                <a:path w="349" h="241" extrusionOk="0">
                  <a:moveTo>
                    <a:pt x="219" y="205"/>
                  </a:moveTo>
                  <a:cubicBezTo>
                    <a:pt x="220" y="205"/>
                    <a:pt x="221" y="205"/>
                    <a:pt x="223" y="205"/>
                  </a:cubicBezTo>
                  <a:cubicBezTo>
                    <a:pt x="223" y="207"/>
                    <a:pt x="223" y="208"/>
                    <a:pt x="222" y="208"/>
                  </a:cubicBezTo>
                  <a:cubicBezTo>
                    <a:pt x="221" y="208"/>
                    <a:pt x="220" y="206"/>
                    <a:pt x="219" y="205"/>
                  </a:cubicBezTo>
                  <a:close/>
                  <a:moveTo>
                    <a:pt x="63" y="0"/>
                  </a:moveTo>
                  <a:cubicBezTo>
                    <a:pt x="45" y="0"/>
                    <a:pt x="27" y="9"/>
                    <a:pt x="18" y="18"/>
                  </a:cubicBezTo>
                  <a:cubicBezTo>
                    <a:pt x="9" y="27"/>
                    <a:pt x="0" y="45"/>
                    <a:pt x="0" y="63"/>
                  </a:cubicBezTo>
                  <a:cubicBezTo>
                    <a:pt x="0" y="98"/>
                    <a:pt x="27" y="116"/>
                    <a:pt x="63" y="125"/>
                  </a:cubicBezTo>
                  <a:lnTo>
                    <a:pt x="71" y="125"/>
                  </a:lnTo>
                  <a:cubicBezTo>
                    <a:pt x="71" y="125"/>
                    <a:pt x="63" y="125"/>
                    <a:pt x="63" y="116"/>
                  </a:cubicBezTo>
                  <a:lnTo>
                    <a:pt x="63" y="116"/>
                  </a:lnTo>
                  <a:cubicBezTo>
                    <a:pt x="80" y="125"/>
                    <a:pt x="98" y="125"/>
                    <a:pt x="116" y="134"/>
                  </a:cubicBezTo>
                  <a:cubicBezTo>
                    <a:pt x="116" y="134"/>
                    <a:pt x="125" y="134"/>
                    <a:pt x="125" y="143"/>
                  </a:cubicBezTo>
                  <a:cubicBezTo>
                    <a:pt x="134" y="143"/>
                    <a:pt x="143" y="152"/>
                    <a:pt x="152" y="152"/>
                  </a:cubicBezTo>
                  <a:cubicBezTo>
                    <a:pt x="161" y="161"/>
                    <a:pt x="170" y="161"/>
                    <a:pt x="179" y="170"/>
                  </a:cubicBezTo>
                  <a:cubicBezTo>
                    <a:pt x="187" y="170"/>
                    <a:pt x="187" y="178"/>
                    <a:pt x="187" y="178"/>
                  </a:cubicBezTo>
                  <a:cubicBezTo>
                    <a:pt x="196" y="187"/>
                    <a:pt x="205" y="187"/>
                    <a:pt x="214" y="196"/>
                  </a:cubicBezTo>
                  <a:cubicBezTo>
                    <a:pt x="214" y="200"/>
                    <a:pt x="214" y="202"/>
                    <a:pt x="215" y="203"/>
                  </a:cubicBezTo>
                  <a:lnTo>
                    <a:pt x="215" y="203"/>
                  </a:lnTo>
                  <a:cubicBezTo>
                    <a:pt x="214" y="203"/>
                    <a:pt x="214" y="204"/>
                    <a:pt x="214" y="205"/>
                  </a:cubicBezTo>
                  <a:cubicBezTo>
                    <a:pt x="214" y="205"/>
                    <a:pt x="223" y="214"/>
                    <a:pt x="223" y="214"/>
                  </a:cubicBezTo>
                  <a:cubicBezTo>
                    <a:pt x="232" y="223"/>
                    <a:pt x="241" y="232"/>
                    <a:pt x="259" y="241"/>
                  </a:cubicBezTo>
                  <a:cubicBezTo>
                    <a:pt x="277" y="241"/>
                    <a:pt x="294" y="241"/>
                    <a:pt x="303" y="232"/>
                  </a:cubicBezTo>
                  <a:cubicBezTo>
                    <a:pt x="330" y="214"/>
                    <a:pt x="348" y="178"/>
                    <a:pt x="330" y="152"/>
                  </a:cubicBezTo>
                  <a:cubicBezTo>
                    <a:pt x="294" y="107"/>
                    <a:pt x="259" y="71"/>
                    <a:pt x="214" y="45"/>
                  </a:cubicBezTo>
                  <a:cubicBezTo>
                    <a:pt x="170" y="18"/>
                    <a:pt x="116"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19" name="Google Shape;1119;p25"/>
            <p:cNvSpPr/>
            <p:nvPr/>
          </p:nvSpPr>
          <p:spPr>
            <a:xfrm>
              <a:off x="4467963" y="3640524"/>
              <a:ext cx="18795" cy="16332"/>
            </a:xfrm>
            <a:custGeom>
              <a:avLst/>
              <a:gdLst/>
              <a:ahLst/>
              <a:cxnLst/>
              <a:rect l="l" t="t" r="r" b="b"/>
              <a:pathLst>
                <a:path w="206" h="179" extrusionOk="0">
                  <a:moveTo>
                    <a:pt x="54" y="0"/>
                  </a:moveTo>
                  <a:cubicBezTo>
                    <a:pt x="45" y="0"/>
                    <a:pt x="36" y="9"/>
                    <a:pt x="28" y="9"/>
                  </a:cubicBezTo>
                  <a:cubicBezTo>
                    <a:pt x="28" y="18"/>
                    <a:pt x="19" y="18"/>
                    <a:pt x="19" y="27"/>
                  </a:cubicBezTo>
                  <a:cubicBezTo>
                    <a:pt x="10" y="45"/>
                    <a:pt x="1" y="63"/>
                    <a:pt x="10" y="81"/>
                  </a:cubicBezTo>
                  <a:cubicBezTo>
                    <a:pt x="10" y="81"/>
                    <a:pt x="10" y="90"/>
                    <a:pt x="19" y="90"/>
                  </a:cubicBezTo>
                  <a:cubicBezTo>
                    <a:pt x="19" y="98"/>
                    <a:pt x="28" y="107"/>
                    <a:pt x="36" y="116"/>
                  </a:cubicBezTo>
                  <a:cubicBezTo>
                    <a:pt x="63" y="134"/>
                    <a:pt x="90" y="152"/>
                    <a:pt x="117" y="170"/>
                  </a:cubicBezTo>
                  <a:cubicBezTo>
                    <a:pt x="126" y="179"/>
                    <a:pt x="126" y="179"/>
                    <a:pt x="135" y="179"/>
                  </a:cubicBezTo>
                  <a:lnTo>
                    <a:pt x="161" y="179"/>
                  </a:lnTo>
                  <a:cubicBezTo>
                    <a:pt x="170" y="179"/>
                    <a:pt x="179" y="170"/>
                    <a:pt x="179" y="170"/>
                  </a:cubicBezTo>
                  <a:cubicBezTo>
                    <a:pt x="188" y="161"/>
                    <a:pt x="197" y="161"/>
                    <a:pt x="197" y="152"/>
                  </a:cubicBezTo>
                  <a:cubicBezTo>
                    <a:pt x="206" y="134"/>
                    <a:pt x="206" y="116"/>
                    <a:pt x="206" y="98"/>
                  </a:cubicBezTo>
                  <a:cubicBezTo>
                    <a:pt x="206" y="98"/>
                    <a:pt x="197" y="90"/>
                    <a:pt x="197" y="90"/>
                  </a:cubicBezTo>
                  <a:cubicBezTo>
                    <a:pt x="197" y="81"/>
                    <a:pt x="188" y="72"/>
                    <a:pt x="179" y="63"/>
                  </a:cubicBezTo>
                  <a:cubicBezTo>
                    <a:pt x="152" y="45"/>
                    <a:pt x="126" y="27"/>
                    <a:pt x="99" y="9"/>
                  </a:cubicBezTo>
                  <a:cubicBezTo>
                    <a:pt x="90" y="0"/>
                    <a:pt x="81" y="0"/>
                    <a:pt x="72"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20" name="Google Shape;1120;p25"/>
            <p:cNvSpPr/>
            <p:nvPr/>
          </p:nvSpPr>
          <p:spPr>
            <a:xfrm>
              <a:off x="4434662" y="3647458"/>
              <a:ext cx="26094" cy="18339"/>
            </a:xfrm>
            <a:custGeom>
              <a:avLst/>
              <a:gdLst/>
              <a:ahLst/>
              <a:cxnLst/>
              <a:rect l="l" t="t" r="r" b="b"/>
              <a:pathLst>
                <a:path w="286" h="201" extrusionOk="0">
                  <a:moveTo>
                    <a:pt x="62" y="1"/>
                  </a:moveTo>
                  <a:cubicBezTo>
                    <a:pt x="57" y="1"/>
                    <a:pt x="51" y="2"/>
                    <a:pt x="45" y="5"/>
                  </a:cubicBezTo>
                  <a:cubicBezTo>
                    <a:pt x="36" y="5"/>
                    <a:pt x="18" y="14"/>
                    <a:pt x="9" y="31"/>
                  </a:cubicBezTo>
                  <a:cubicBezTo>
                    <a:pt x="0" y="58"/>
                    <a:pt x="0" y="94"/>
                    <a:pt x="36" y="112"/>
                  </a:cubicBezTo>
                  <a:cubicBezTo>
                    <a:pt x="89" y="138"/>
                    <a:pt x="134" y="165"/>
                    <a:pt x="187" y="192"/>
                  </a:cubicBezTo>
                  <a:cubicBezTo>
                    <a:pt x="205" y="201"/>
                    <a:pt x="223" y="201"/>
                    <a:pt x="232" y="201"/>
                  </a:cubicBezTo>
                  <a:cubicBezTo>
                    <a:pt x="250" y="192"/>
                    <a:pt x="268" y="183"/>
                    <a:pt x="268" y="174"/>
                  </a:cubicBezTo>
                  <a:cubicBezTo>
                    <a:pt x="285" y="147"/>
                    <a:pt x="277" y="103"/>
                    <a:pt x="250" y="85"/>
                  </a:cubicBezTo>
                  <a:cubicBezTo>
                    <a:pt x="196" y="58"/>
                    <a:pt x="143" y="31"/>
                    <a:pt x="98" y="5"/>
                  </a:cubicBezTo>
                  <a:cubicBezTo>
                    <a:pt x="86" y="5"/>
                    <a:pt x="74" y="1"/>
                    <a:pt x="6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21" name="Google Shape;1121;p25"/>
            <p:cNvSpPr/>
            <p:nvPr/>
          </p:nvSpPr>
          <p:spPr>
            <a:xfrm>
              <a:off x="4416688" y="3762599"/>
              <a:ext cx="17244" cy="14781"/>
            </a:xfrm>
            <a:custGeom>
              <a:avLst/>
              <a:gdLst/>
              <a:ahLst/>
              <a:cxnLst/>
              <a:rect l="l" t="t" r="r" b="b"/>
              <a:pathLst>
                <a:path w="189" h="162" extrusionOk="0">
                  <a:moveTo>
                    <a:pt x="54" y="0"/>
                  </a:moveTo>
                  <a:cubicBezTo>
                    <a:pt x="45" y="9"/>
                    <a:pt x="36" y="9"/>
                    <a:pt x="28" y="18"/>
                  </a:cubicBezTo>
                  <a:cubicBezTo>
                    <a:pt x="19" y="18"/>
                    <a:pt x="19" y="27"/>
                    <a:pt x="10" y="36"/>
                  </a:cubicBezTo>
                  <a:cubicBezTo>
                    <a:pt x="10" y="36"/>
                    <a:pt x="10" y="45"/>
                    <a:pt x="10" y="45"/>
                  </a:cubicBezTo>
                  <a:cubicBezTo>
                    <a:pt x="1" y="54"/>
                    <a:pt x="1" y="72"/>
                    <a:pt x="10" y="81"/>
                  </a:cubicBezTo>
                  <a:cubicBezTo>
                    <a:pt x="10" y="81"/>
                    <a:pt x="10" y="90"/>
                    <a:pt x="10" y="99"/>
                  </a:cubicBezTo>
                  <a:cubicBezTo>
                    <a:pt x="19" y="108"/>
                    <a:pt x="28" y="108"/>
                    <a:pt x="36" y="116"/>
                  </a:cubicBezTo>
                  <a:cubicBezTo>
                    <a:pt x="54" y="125"/>
                    <a:pt x="72" y="143"/>
                    <a:pt x="90" y="152"/>
                  </a:cubicBezTo>
                  <a:cubicBezTo>
                    <a:pt x="99" y="161"/>
                    <a:pt x="108" y="161"/>
                    <a:pt x="117" y="161"/>
                  </a:cubicBezTo>
                  <a:lnTo>
                    <a:pt x="143" y="161"/>
                  </a:lnTo>
                  <a:cubicBezTo>
                    <a:pt x="152" y="161"/>
                    <a:pt x="152" y="152"/>
                    <a:pt x="161" y="152"/>
                  </a:cubicBezTo>
                  <a:cubicBezTo>
                    <a:pt x="170" y="143"/>
                    <a:pt x="170" y="143"/>
                    <a:pt x="179" y="134"/>
                  </a:cubicBezTo>
                  <a:cubicBezTo>
                    <a:pt x="179" y="125"/>
                    <a:pt x="179" y="125"/>
                    <a:pt x="179" y="116"/>
                  </a:cubicBezTo>
                  <a:cubicBezTo>
                    <a:pt x="188" y="108"/>
                    <a:pt x="188" y="99"/>
                    <a:pt x="179" y="90"/>
                  </a:cubicBezTo>
                  <a:cubicBezTo>
                    <a:pt x="179" y="81"/>
                    <a:pt x="179" y="72"/>
                    <a:pt x="179" y="72"/>
                  </a:cubicBezTo>
                  <a:cubicBezTo>
                    <a:pt x="170" y="63"/>
                    <a:pt x="161" y="54"/>
                    <a:pt x="152" y="45"/>
                  </a:cubicBezTo>
                  <a:cubicBezTo>
                    <a:pt x="135" y="36"/>
                    <a:pt x="117" y="27"/>
                    <a:pt x="99" y="9"/>
                  </a:cubicBezTo>
                  <a:cubicBezTo>
                    <a:pt x="90" y="9"/>
                    <a:pt x="81" y="0"/>
                    <a:pt x="72"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22" name="Google Shape;1122;p25"/>
            <p:cNvSpPr/>
            <p:nvPr/>
          </p:nvSpPr>
          <p:spPr>
            <a:xfrm>
              <a:off x="4388222" y="3723549"/>
              <a:ext cx="24543" cy="16970"/>
            </a:xfrm>
            <a:custGeom>
              <a:avLst/>
              <a:gdLst/>
              <a:ahLst/>
              <a:cxnLst/>
              <a:rect l="l" t="t" r="r" b="b"/>
              <a:pathLst>
                <a:path w="269" h="186" extrusionOk="0">
                  <a:moveTo>
                    <a:pt x="54" y="0"/>
                  </a:moveTo>
                  <a:cubicBezTo>
                    <a:pt x="36" y="9"/>
                    <a:pt x="18" y="18"/>
                    <a:pt x="18" y="36"/>
                  </a:cubicBezTo>
                  <a:cubicBezTo>
                    <a:pt x="9" y="45"/>
                    <a:pt x="1" y="63"/>
                    <a:pt x="9" y="81"/>
                  </a:cubicBezTo>
                  <a:cubicBezTo>
                    <a:pt x="9" y="89"/>
                    <a:pt x="18" y="107"/>
                    <a:pt x="36" y="116"/>
                  </a:cubicBezTo>
                  <a:lnTo>
                    <a:pt x="170" y="179"/>
                  </a:lnTo>
                  <a:lnTo>
                    <a:pt x="197" y="179"/>
                  </a:lnTo>
                  <a:cubicBezTo>
                    <a:pt x="201" y="183"/>
                    <a:pt x="206" y="185"/>
                    <a:pt x="210" y="185"/>
                  </a:cubicBezTo>
                  <a:cubicBezTo>
                    <a:pt x="215" y="185"/>
                    <a:pt x="219" y="183"/>
                    <a:pt x="224" y="179"/>
                  </a:cubicBezTo>
                  <a:cubicBezTo>
                    <a:pt x="232" y="179"/>
                    <a:pt x="250" y="170"/>
                    <a:pt x="259" y="152"/>
                  </a:cubicBezTo>
                  <a:cubicBezTo>
                    <a:pt x="268" y="134"/>
                    <a:pt x="268" y="125"/>
                    <a:pt x="259" y="107"/>
                  </a:cubicBezTo>
                  <a:cubicBezTo>
                    <a:pt x="259" y="89"/>
                    <a:pt x="250" y="72"/>
                    <a:pt x="232" y="72"/>
                  </a:cubicBezTo>
                  <a:cubicBezTo>
                    <a:pt x="188" y="45"/>
                    <a:pt x="143" y="27"/>
                    <a:pt x="99" y="9"/>
                  </a:cubicBezTo>
                  <a:cubicBezTo>
                    <a:pt x="90" y="9"/>
                    <a:pt x="81" y="0"/>
                    <a:pt x="72"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23" name="Google Shape;1123;p25"/>
            <p:cNvSpPr/>
            <p:nvPr/>
          </p:nvSpPr>
          <p:spPr>
            <a:xfrm>
              <a:off x="4363771" y="3944890"/>
              <a:ext cx="17244" cy="13138"/>
            </a:xfrm>
            <a:custGeom>
              <a:avLst/>
              <a:gdLst/>
              <a:ahLst/>
              <a:cxnLst/>
              <a:rect l="l" t="t" r="r" b="b"/>
              <a:pathLst>
                <a:path w="189" h="144" extrusionOk="0">
                  <a:moveTo>
                    <a:pt x="54" y="1"/>
                  </a:moveTo>
                  <a:cubicBezTo>
                    <a:pt x="45" y="1"/>
                    <a:pt x="37" y="10"/>
                    <a:pt x="37" y="10"/>
                  </a:cubicBezTo>
                  <a:cubicBezTo>
                    <a:pt x="28" y="19"/>
                    <a:pt x="19" y="19"/>
                    <a:pt x="19" y="28"/>
                  </a:cubicBezTo>
                  <a:cubicBezTo>
                    <a:pt x="10" y="36"/>
                    <a:pt x="10" y="36"/>
                    <a:pt x="10" y="45"/>
                  </a:cubicBezTo>
                  <a:cubicBezTo>
                    <a:pt x="1" y="54"/>
                    <a:pt x="1" y="54"/>
                    <a:pt x="1" y="63"/>
                  </a:cubicBezTo>
                  <a:cubicBezTo>
                    <a:pt x="1" y="72"/>
                    <a:pt x="10" y="90"/>
                    <a:pt x="10" y="99"/>
                  </a:cubicBezTo>
                  <a:cubicBezTo>
                    <a:pt x="19" y="99"/>
                    <a:pt x="19" y="99"/>
                    <a:pt x="19" y="108"/>
                  </a:cubicBezTo>
                  <a:cubicBezTo>
                    <a:pt x="28" y="117"/>
                    <a:pt x="37" y="117"/>
                    <a:pt x="45" y="126"/>
                  </a:cubicBezTo>
                  <a:cubicBezTo>
                    <a:pt x="63" y="126"/>
                    <a:pt x="90" y="135"/>
                    <a:pt x="108" y="143"/>
                  </a:cubicBezTo>
                  <a:lnTo>
                    <a:pt x="135" y="143"/>
                  </a:lnTo>
                  <a:cubicBezTo>
                    <a:pt x="135" y="143"/>
                    <a:pt x="144" y="143"/>
                    <a:pt x="153" y="135"/>
                  </a:cubicBezTo>
                  <a:cubicBezTo>
                    <a:pt x="161" y="135"/>
                    <a:pt x="170" y="126"/>
                    <a:pt x="170" y="117"/>
                  </a:cubicBezTo>
                  <a:cubicBezTo>
                    <a:pt x="179" y="117"/>
                    <a:pt x="179" y="108"/>
                    <a:pt x="179" y="99"/>
                  </a:cubicBezTo>
                  <a:cubicBezTo>
                    <a:pt x="179" y="99"/>
                    <a:pt x="179" y="90"/>
                    <a:pt x="188" y="81"/>
                  </a:cubicBezTo>
                  <a:cubicBezTo>
                    <a:pt x="188" y="72"/>
                    <a:pt x="179" y="63"/>
                    <a:pt x="179" y="54"/>
                  </a:cubicBezTo>
                  <a:cubicBezTo>
                    <a:pt x="170" y="45"/>
                    <a:pt x="170" y="45"/>
                    <a:pt x="170" y="36"/>
                  </a:cubicBezTo>
                  <a:cubicBezTo>
                    <a:pt x="161" y="36"/>
                    <a:pt x="153" y="28"/>
                    <a:pt x="135" y="28"/>
                  </a:cubicBezTo>
                  <a:cubicBezTo>
                    <a:pt x="117" y="19"/>
                    <a:pt x="99" y="10"/>
                    <a:pt x="8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24" name="Google Shape;1124;p25"/>
            <p:cNvSpPr/>
            <p:nvPr/>
          </p:nvSpPr>
          <p:spPr>
            <a:xfrm>
              <a:off x="4276731" y="4117510"/>
              <a:ext cx="27736" cy="14507"/>
            </a:xfrm>
            <a:custGeom>
              <a:avLst/>
              <a:gdLst/>
              <a:ahLst/>
              <a:cxnLst/>
              <a:rect l="l" t="t" r="r" b="b"/>
              <a:pathLst>
                <a:path w="304" h="159" extrusionOk="0">
                  <a:moveTo>
                    <a:pt x="81" y="0"/>
                  </a:moveTo>
                  <a:cubicBezTo>
                    <a:pt x="63" y="0"/>
                    <a:pt x="45" y="0"/>
                    <a:pt x="36" y="9"/>
                  </a:cubicBezTo>
                  <a:cubicBezTo>
                    <a:pt x="18" y="18"/>
                    <a:pt x="9" y="27"/>
                    <a:pt x="9" y="45"/>
                  </a:cubicBezTo>
                  <a:cubicBezTo>
                    <a:pt x="0" y="71"/>
                    <a:pt x="18" y="116"/>
                    <a:pt x="45" y="116"/>
                  </a:cubicBezTo>
                  <a:cubicBezTo>
                    <a:pt x="107" y="134"/>
                    <a:pt x="170" y="143"/>
                    <a:pt x="223" y="152"/>
                  </a:cubicBezTo>
                  <a:cubicBezTo>
                    <a:pt x="232" y="156"/>
                    <a:pt x="241" y="158"/>
                    <a:pt x="249" y="158"/>
                  </a:cubicBezTo>
                  <a:cubicBezTo>
                    <a:pt x="257" y="158"/>
                    <a:pt x="264" y="156"/>
                    <a:pt x="268" y="152"/>
                  </a:cubicBezTo>
                  <a:cubicBezTo>
                    <a:pt x="286" y="143"/>
                    <a:pt x="295" y="125"/>
                    <a:pt x="304" y="116"/>
                  </a:cubicBezTo>
                  <a:cubicBezTo>
                    <a:pt x="304" y="80"/>
                    <a:pt x="295" y="45"/>
                    <a:pt x="259" y="36"/>
                  </a:cubicBezTo>
                  <a:cubicBezTo>
                    <a:pt x="197" y="27"/>
                    <a:pt x="143" y="9"/>
                    <a:pt x="8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25" name="Google Shape;1125;p25"/>
            <p:cNvSpPr/>
            <p:nvPr/>
          </p:nvSpPr>
          <p:spPr>
            <a:xfrm>
              <a:off x="4287314" y="4040780"/>
              <a:ext cx="30200" cy="16788"/>
            </a:xfrm>
            <a:custGeom>
              <a:avLst/>
              <a:gdLst/>
              <a:ahLst/>
              <a:cxnLst/>
              <a:rect l="l" t="t" r="r" b="b"/>
              <a:pathLst>
                <a:path w="331" h="184" extrusionOk="0">
                  <a:moveTo>
                    <a:pt x="66" y="0"/>
                  </a:moveTo>
                  <a:cubicBezTo>
                    <a:pt x="42" y="0"/>
                    <a:pt x="17" y="17"/>
                    <a:pt x="9" y="47"/>
                  </a:cubicBezTo>
                  <a:cubicBezTo>
                    <a:pt x="0" y="83"/>
                    <a:pt x="18" y="109"/>
                    <a:pt x="54" y="127"/>
                  </a:cubicBezTo>
                  <a:cubicBezTo>
                    <a:pt x="116" y="145"/>
                    <a:pt x="179" y="163"/>
                    <a:pt x="241" y="181"/>
                  </a:cubicBezTo>
                  <a:cubicBezTo>
                    <a:pt x="247" y="182"/>
                    <a:pt x="253" y="183"/>
                    <a:pt x="259" y="183"/>
                  </a:cubicBezTo>
                  <a:cubicBezTo>
                    <a:pt x="288" y="183"/>
                    <a:pt x="314" y="166"/>
                    <a:pt x="321" y="136"/>
                  </a:cubicBezTo>
                  <a:cubicBezTo>
                    <a:pt x="330" y="101"/>
                    <a:pt x="313" y="74"/>
                    <a:pt x="277" y="65"/>
                  </a:cubicBezTo>
                  <a:lnTo>
                    <a:pt x="81" y="2"/>
                  </a:lnTo>
                  <a:cubicBezTo>
                    <a:pt x="76" y="1"/>
                    <a:pt x="71" y="0"/>
                    <a:pt x="66"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26" name="Google Shape;1126;p25"/>
            <p:cNvSpPr/>
            <p:nvPr/>
          </p:nvSpPr>
          <p:spPr>
            <a:xfrm>
              <a:off x="4344246" y="4149169"/>
              <a:ext cx="20437" cy="12956"/>
            </a:xfrm>
            <a:custGeom>
              <a:avLst/>
              <a:gdLst/>
              <a:ahLst/>
              <a:cxnLst/>
              <a:rect l="l" t="t" r="r" b="b"/>
              <a:pathLst>
                <a:path w="224" h="142" extrusionOk="0">
                  <a:moveTo>
                    <a:pt x="81" y="1"/>
                  </a:moveTo>
                  <a:cubicBezTo>
                    <a:pt x="63" y="1"/>
                    <a:pt x="45" y="1"/>
                    <a:pt x="36" y="10"/>
                  </a:cubicBezTo>
                  <a:cubicBezTo>
                    <a:pt x="19" y="19"/>
                    <a:pt x="10" y="28"/>
                    <a:pt x="1" y="46"/>
                  </a:cubicBezTo>
                  <a:cubicBezTo>
                    <a:pt x="1" y="63"/>
                    <a:pt x="1" y="81"/>
                    <a:pt x="10" y="90"/>
                  </a:cubicBezTo>
                  <a:cubicBezTo>
                    <a:pt x="19" y="108"/>
                    <a:pt x="36" y="117"/>
                    <a:pt x="45" y="117"/>
                  </a:cubicBezTo>
                  <a:cubicBezTo>
                    <a:pt x="81" y="126"/>
                    <a:pt x="117" y="135"/>
                    <a:pt x="144" y="135"/>
                  </a:cubicBezTo>
                  <a:cubicBezTo>
                    <a:pt x="152" y="139"/>
                    <a:pt x="161" y="141"/>
                    <a:pt x="169" y="141"/>
                  </a:cubicBezTo>
                  <a:cubicBezTo>
                    <a:pt x="177" y="141"/>
                    <a:pt x="184" y="139"/>
                    <a:pt x="188" y="135"/>
                  </a:cubicBezTo>
                  <a:cubicBezTo>
                    <a:pt x="206" y="126"/>
                    <a:pt x="215" y="108"/>
                    <a:pt x="224" y="99"/>
                  </a:cubicBezTo>
                  <a:cubicBezTo>
                    <a:pt x="224" y="81"/>
                    <a:pt x="224" y="63"/>
                    <a:pt x="215" y="46"/>
                  </a:cubicBezTo>
                  <a:cubicBezTo>
                    <a:pt x="206" y="37"/>
                    <a:pt x="197" y="28"/>
                    <a:pt x="179" y="19"/>
                  </a:cubicBezTo>
                  <a:cubicBezTo>
                    <a:pt x="144" y="19"/>
                    <a:pt x="117" y="10"/>
                    <a:pt x="8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27" name="Google Shape;1127;p25"/>
            <p:cNvSpPr/>
            <p:nvPr/>
          </p:nvSpPr>
          <p:spPr>
            <a:xfrm>
              <a:off x="4353187" y="4065414"/>
              <a:ext cx="14781" cy="11405"/>
            </a:xfrm>
            <a:custGeom>
              <a:avLst/>
              <a:gdLst/>
              <a:ahLst/>
              <a:cxnLst/>
              <a:rect l="l" t="t" r="r" b="b"/>
              <a:pathLst>
                <a:path w="162" h="125" extrusionOk="0">
                  <a:moveTo>
                    <a:pt x="63" y="0"/>
                  </a:moveTo>
                  <a:cubicBezTo>
                    <a:pt x="54" y="0"/>
                    <a:pt x="46" y="9"/>
                    <a:pt x="37" y="9"/>
                  </a:cubicBezTo>
                  <a:cubicBezTo>
                    <a:pt x="37" y="9"/>
                    <a:pt x="28" y="18"/>
                    <a:pt x="19" y="18"/>
                  </a:cubicBezTo>
                  <a:cubicBezTo>
                    <a:pt x="10" y="27"/>
                    <a:pt x="10" y="36"/>
                    <a:pt x="10" y="45"/>
                  </a:cubicBezTo>
                  <a:cubicBezTo>
                    <a:pt x="1" y="54"/>
                    <a:pt x="1" y="54"/>
                    <a:pt x="1" y="63"/>
                  </a:cubicBezTo>
                  <a:cubicBezTo>
                    <a:pt x="1" y="71"/>
                    <a:pt x="1" y="80"/>
                    <a:pt x="1" y="80"/>
                  </a:cubicBezTo>
                  <a:cubicBezTo>
                    <a:pt x="10" y="89"/>
                    <a:pt x="10" y="98"/>
                    <a:pt x="19" y="107"/>
                  </a:cubicBezTo>
                  <a:cubicBezTo>
                    <a:pt x="28" y="116"/>
                    <a:pt x="28" y="116"/>
                    <a:pt x="37" y="116"/>
                  </a:cubicBezTo>
                  <a:cubicBezTo>
                    <a:pt x="46" y="125"/>
                    <a:pt x="54" y="125"/>
                    <a:pt x="63" y="125"/>
                  </a:cubicBezTo>
                  <a:lnTo>
                    <a:pt x="126" y="125"/>
                  </a:lnTo>
                  <a:cubicBezTo>
                    <a:pt x="135" y="116"/>
                    <a:pt x="144" y="116"/>
                    <a:pt x="144" y="107"/>
                  </a:cubicBezTo>
                  <a:cubicBezTo>
                    <a:pt x="153" y="107"/>
                    <a:pt x="153" y="98"/>
                    <a:pt x="161" y="89"/>
                  </a:cubicBezTo>
                  <a:cubicBezTo>
                    <a:pt x="161" y="80"/>
                    <a:pt x="161" y="71"/>
                    <a:pt x="161" y="63"/>
                  </a:cubicBezTo>
                  <a:cubicBezTo>
                    <a:pt x="161" y="63"/>
                    <a:pt x="161" y="54"/>
                    <a:pt x="161" y="54"/>
                  </a:cubicBezTo>
                  <a:cubicBezTo>
                    <a:pt x="161" y="36"/>
                    <a:pt x="153" y="27"/>
                    <a:pt x="144" y="18"/>
                  </a:cubicBezTo>
                  <a:lnTo>
                    <a:pt x="135" y="9"/>
                  </a:lnTo>
                  <a:cubicBezTo>
                    <a:pt x="126" y="9"/>
                    <a:pt x="117" y="0"/>
                    <a:pt x="9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28" name="Google Shape;1128;p25"/>
            <p:cNvSpPr/>
            <p:nvPr/>
          </p:nvSpPr>
          <p:spPr>
            <a:xfrm>
              <a:off x="4271804" y="4218418"/>
              <a:ext cx="22080" cy="10675"/>
            </a:xfrm>
            <a:custGeom>
              <a:avLst/>
              <a:gdLst/>
              <a:ahLst/>
              <a:cxnLst/>
              <a:rect l="l" t="t" r="r" b="b"/>
              <a:pathLst>
                <a:path w="242" h="117" extrusionOk="0">
                  <a:moveTo>
                    <a:pt x="63" y="0"/>
                  </a:moveTo>
                  <a:cubicBezTo>
                    <a:pt x="45" y="0"/>
                    <a:pt x="28" y="9"/>
                    <a:pt x="19" y="18"/>
                  </a:cubicBezTo>
                  <a:cubicBezTo>
                    <a:pt x="10" y="27"/>
                    <a:pt x="1" y="45"/>
                    <a:pt x="1" y="63"/>
                  </a:cubicBezTo>
                  <a:cubicBezTo>
                    <a:pt x="1" y="72"/>
                    <a:pt x="10" y="89"/>
                    <a:pt x="19" y="98"/>
                  </a:cubicBezTo>
                  <a:cubicBezTo>
                    <a:pt x="28" y="116"/>
                    <a:pt x="45" y="116"/>
                    <a:pt x="63" y="116"/>
                  </a:cubicBezTo>
                  <a:lnTo>
                    <a:pt x="179" y="116"/>
                  </a:lnTo>
                  <a:cubicBezTo>
                    <a:pt x="197" y="116"/>
                    <a:pt x="215" y="116"/>
                    <a:pt x="224" y="98"/>
                  </a:cubicBezTo>
                  <a:cubicBezTo>
                    <a:pt x="233" y="89"/>
                    <a:pt x="242" y="72"/>
                    <a:pt x="242" y="63"/>
                  </a:cubicBezTo>
                  <a:cubicBezTo>
                    <a:pt x="242" y="45"/>
                    <a:pt x="233" y="27"/>
                    <a:pt x="224" y="18"/>
                  </a:cubicBezTo>
                  <a:cubicBezTo>
                    <a:pt x="206" y="9"/>
                    <a:pt x="197" y="0"/>
                    <a:pt x="17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29" name="Google Shape;1129;p25"/>
            <p:cNvSpPr/>
            <p:nvPr/>
          </p:nvSpPr>
          <p:spPr>
            <a:xfrm>
              <a:off x="4275088" y="4307101"/>
              <a:ext cx="22080" cy="10675"/>
            </a:xfrm>
            <a:custGeom>
              <a:avLst/>
              <a:gdLst/>
              <a:ahLst/>
              <a:cxnLst/>
              <a:rect l="l" t="t" r="r" b="b"/>
              <a:pathLst>
                <a:path w="242" h="117" extrusionOk="0">
                  <a:moveTo>
                    <a:pt x="63" y="1"/>
                  </a:moveTo>
                  <a:cubicBezTo>
                    <a:pt x="45" y="1"/>
                    <a:pt x="36" y="1"/>
                    <a:pt x="18" y="18"/>
                  </a:cubicBezTo>
                  <a:cubicBezTo>
                    <a:pt x="9" y="27"/>
                    <a:pt x="0" y="45"/>
                    <a:pt x="0" y="54"/>
                  </a:cubicBezTo>
                  <a:cubicBezTo>
                    <a:pt x="0" y="72"/>
                    <a:pt x="9" y="90"/>
                    <a:pt x="18" y="99"/>
                  </a:cubicBezTo>
                  <a:cubicBezTo>
                    <a:pt x="36" y="117"/>
                    <a:pt x="45" y="117"/>
                    <a:pt x="63" y="117"/>
                  </a:cubicBezTo>
                  <a:lnTo>
                    <a:pt x="179" y="117"/>
                  </a:lnTo>
                  <a:cubicBezTo>
                    <a:pt x="197" y="117"/>
                    <a:pt x="215" y="117"/>
                    <a:pt x="224" y="99"/>
                  </a:cubicBezTo>
                  <a:cubicBezTo>
                    <a:pt x="232" y="90"/>
                    <a:pt x="241" y="72"/>
                    <a:pt x="241" y="54"/>
                  </a:cubicBezTo>
                  <a:cubicBezTo>
                    <a:pt x="241" y="45"/>
                    <a:pt x="232" y="27"/>
                    <a:pt x="224" y="18"/>
                  </a:cubicBezTo>
                  <a:cubicBezTo>
                    <a:pt x="215" y="1"/>
                    <a:pt x="197" y="1"/>
                    <a:pt x="17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30" name="Google Shape;1130;p25"/>
            <p:cNvSpPr/>
            <p:nvPr/>
          </p:nvSpPr>
          <p:spPr>
            <a:xfrm>
              <a:off x="4330469" y="4342136"/>
              <a:ext cx="13047" cy="11496"/>
            </a:xfrm>
            <a:custGeom>
              <a:avLst/>
              <a:gdLst/>
              <a:ahLst/>
              <a:cxnLst/>
              <a:rect l="l" t="t" r="r" b="b"/>
              <a:pathLst>
                <a:path w="143" h="126" extrusionOk="0">
                  <a:moveTo>
                    <a:pt x="63" y="0"/>
                  </a:moveTo>
                  <a:cubicBezTo>
                    <a:pt x="54" y="0"/>
                    <a:pt x="45" y="0"/>
                    <a:pt x="36" y="9"/>
                  </a:cubicBezTo>
                  <a:cubicBezTo>
                    <a:pt x="27" y="9"/>
                    <a:pt x="18" y="18"/>
                    <a:pt x="18" y="18"/>
                  </a:cubicBezTo>
                  <a:cubicBezTo>
                    <a:pt x="9" y="27"/>
                    <a:pt x="9" y="36"/>
                    <a:pt x="0" y="36"/>
                  </a:cubicBezTo>
                  <a:cubicBezTo>
                    <a:pt x="0" y="45"/>
                    <a:pt x="0" y="54"/>
                    <a:pt x="0" y="63"/>
                  </a:cubicBezTo>
                  <a:cubicBezTo>
                    <a:pt x="0" y="72"/>
                    <a:pt x="0" y="72"/>
                    <a:pt x="0" y="80"/>
                  </a:cubicBezTo>
                  <a:cubicBezTo>
                    <a:pt x="0" y="89"/>
                    <a:pt x="9" y="98"/>
                    <a:pt x="18" y="107"/>
                  </a:cubicBezTo>
                  <a:lnTo>
                    <a:pt x="27" y="116"/>
                  </a:lnTo>
                  <a:cubicBezTo>
                    <a:pt x="36" y="125"/>
                    <a:pt x="45" y="125"/>
                    <a:pt x="63" y="125"/>
                  </a:cubicBezTo>
                  <a:lnTo>
                    <a:pt x="80" y="125"/>
                  </a:lnTo>
                  <a:cubicBezTo>
                    <a:pt x="89" y="125"/>
                    <a:pt x="98" y="125"/>
                    <a:pt x="107" y="116"/>
                  </a:cubicBezTo>
                  <a:cubicBezTo>
                    <a:pt x="107" y="116"/>
                    <a:pt x="116" y="116"/>
                    <a:pt x="125" y="107"/>
                  </a:cubicBezTo>
                  <a:cubicBezTo>
                    <a:pt x="125" y="98"/>
                    <a:pt x="134" y="98"/>
                    <a:pt x="134" y="89"/>
                  </a:cubicBezTo>
                  <a:cubicBezTo>
                    <a:pt x="143" y="80"/>
                    <a:pt x="143" y="72"/>
                    <a:pt x="143" y="63"/>
                  </a:cubicBezTo>
                  <a:cubicBezTo>
                    <a:pt x="143" y="54"/>
                    <a:pt x="143" y="54"/>
                    <a:pt x="143" y="45"/>
                  </a:cubicBezTo>
                  <a:cubicBezTo>
                    <a:pt x="134" y="36"/>
                    <a:pt x="134" y="27"/>
                    <a:pt x="125" y="18"/>
                  </a:cubicBezTo>
                  <a:lnTo>
                    <a:pt x="107" y="9"/>
                  </a:lnTo>
                  <a:cubicBezTo>
                    <a:pt x="98" y="0"/>
                    <a:pt x="89" y="0"/>
                    <a:pt x="80"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31" name="Google Shape;1131;p25"/>
            <p:cNvSpPr/>
            <p:nvPr/>
          </p:nvSpPr>
          <p:spPr>
            <a:xfrm>
              <a:off x="4341053" y="4278635"/>
              <a:ext cx="23631" cy="14689"/>
            </a:xfrm>
            <a:custGeom>
              <a:avLst/>
              <a:gdLst/>
              <a:ahLst/>
              <a:cxnLst/>
              <a:rect l="l" t="t" r="r" b="b"/>
              <a:pathLst>
                <a:path w="259" h="161" extrusionOk="0">
                  <a:moveTo>
                    <a:pt x="179" y="0"/>
                  </a:moveTo>
                  <a:cubicBezTo>
                    <a:pt x="134" y="18"/>
                    <a:pt x="89" y="27"/>
                    <a:pt x="45" y="36"/>
                  </a:cubicBezTo>
                  <a:cubicBezTo>
                    <a:pt x="27" y="45"/>
                    <a:pt x="18" y="54"/>
                    <a:pt x="9" y="63"/>
                  </a:cubicBezTo>
                  <a:cubicBezTo>
                    <a:pt x="0" y="81"/>
                    <a:pt x="0" y="99"/>
                    <a:pt x="0" y="116"/>
                  </a:cubicBezTo>
                  <a:cubicBezTo>
                    <a:pt x="9" y="143"/>
                    <a:pt x="45" y="161"/>
                    <a:pt x="80" y="161"/>
                  </a:cubicBezTo>
                  <a:cubicBezTo>
                    <a:pt x="125" y="143"/>
                    <a:pt x="170" y="134"/>
                    <a:pt x="214" y="125"/>
                  </a:cubicBezTo>
                  <a:cubicBezTo>
                    <a:pt x="232" y="116"/>
                    <a:pt x="241" y="107"/>
                    <a:pt x="250" y="99"/>
                  </a:cubicBezTo>
                  <a:cubicBezTo>
                    <a:pt x="259" y="81"/>
                    <a:pt x="259" y="63"/>
                    <a:pt x="259" y="45"/>
                  </a:cubicBezTo>
                  <a:cubicBezTo>
                    <a:pt x="250" y="18"/>
                    <a:pt x="214" y="0"/>
                    <a:pt x="17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32" name="Google Shape;1132;p25"/>
            <p:cNvSpPr/>
            <p:nvPr/>
          </p:nvSpPr>
          <p:spPr>
            <a:xfrm>
              <a:off x="4289777" y="4390126"/>
              <a:ext cx="32572" cy="13229"/>
            </a:xfrm>
            <a:custGeom>
              <a:avLst/>
              <a:gdLst/>
              <a:ahLst/>
              <a:cxnLst/>
              <a:rect l="l" t="t" r="r" b="b"/>
              <a:pathLst>
                <a:path w="357" h="145" extrusionOk="0">
                  <a:moveTo>
                    <a:pt x="294" y="1"/>
                  </a:moveTo>
                  <a:cubicBezTo>
                    <a:pt x="214" y="9"/>
                    <a:pt x="134" y="18"/>
                    <a:pt x="63" y="27"/>
                  </a:cubicBezTo>
                  <a:cubicBezTo>
                    <a:pt x="45" y="27"/>
                    <a:pt x="27" y="27"/>
                    <a:pt x="18" y="45"/>
                  </a:cubicBezTo>
                  <a:cubicBezTo>
                    <a:pt x="9" y="54"/>
                    <a:pt x="0" y="72"/>
                    <a:pt x="0" y="81"/>
                  </a:cubicBezTo>
                  <a:cubicBezTo>
                    <a:pt x="0" y="113"/>
                    <a:pt x="21" y="145"/>
                    <a:pt x="52" y="145"/>
                  </a:cubicBezTo>
                  <a:cubicBezTo>
                    <a:pt x="55" y="145"/>
                    <a:pt x="59" y="144"/>
                    <a:pt x="63" y="143"/>
                  </a:cubicBezTo>
                  <a:cubicBezTo>
                    <a:pt x="134" y="134"/>
                    <a:pt x="214" y="134"/>
                    <a:pt x="294" y="125"/>
                  </a:cubicBezTo>
                  <a:cubicBezTo>
                    <a:pt x="312" y="117"/>
                    <a:pt x="321" y="117"/>
                    <a:pt x="339" y="108"/>
                  </a:cubicBezTo>
                  <a:cubicBezTo>
                    <a:pt x="348" y="90"/>
                    <a:pt x="357" y="72"/>
                    <a:pt x="357" y="63"/>
                  </a:cubicBezTo>
                  <a:cubicBezTo>
                    <a:pt x="348" y="27"/>
                    <a:pt x="330" y="1"/>
                    <a:pt x="29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33" name="Google Shape;1133;p25"/>
            <p:cNvSpPr/>
            <p:nvPr/>
          </p:nvSpPr>
          <p:spPr>
            <a:xfrm>
              <a:off x="4359756" y="4384287"/>
              <a:ext cx="31842" cy="16697"/>
            </a:xfrm>
            <a:custGeom>
              <a:avLst/>
              <a:gdLst/>
              <a:ahLst/>
              <a:cxnLst/>
              <a:rect l="l" t="t" r="r" b="b"/>
              <a:pathLst>
                <a:path w="349" h="183" extrusionOk="0">
                  <a:moveTo>
                    <a:pt x="279" y="0"/>
                  </a:moveTo>
                  <a:cubicBezTo>
                    <a:pt x="275" y="0"/>
                    <a:pt x="272" y="1"/>
                    <a:pt x="268" y="2"/>
                  </a:cubicBezTo>
                  <a:lnTo>
                    <a:pt x="54" y="65"/>
                  </a:lnTo>
                  <a:cubicBezTo>
                    <a:pt x="18" y="73"/>
                    <a:pt x="0" y="109"/>
                    <a:pt x="9" y="136"/>
                  </a:cubicBezTo>
                  <a:cubicBezTo>
                    <a:pt x="17" y="165"/>
                    <a:pt x="42" y="183"/>
                    <a:pt x="66" y="183"/>
                  </a:cubicBezTo>
                  <a:cubicBezTo>
                    <a:pt x="71" y="183"/>
                    <a:pt x="76" y="182"/>
                    <a:pt x="81" y="181"/>
                  </a:cubicBezTo>
                  <a:cubicBezTo>
                    <a:pt x="152" y="163"/>
                    <a:pt x="223" y="145"/>
                    <a:pt x="295" y="127"/>
                  </a:cubicBezTo>
                  <a:cubicBezTo>
                    <a:pt x="330" y="118"/>
                    <a:pt x="348" y="82"/>
                    <a:pt x="339" y="47"/>
                  </a:cubicBezTo>
                  <a:cubicBezTo>
                    <a:pt x="332" y="24"/>
                    <a:pt x="304" y="0"/>
                    <a:pt x="27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34" name="Google Shape;1134;p25"/>
            <p:cNvSpPr/>
            <p:nvPr/>
          </p:nvSpPr>
          <p:spPr>
            <a:xfrm>
              <a:off x="4367876" y="4319326"/>
              <a:ext cx="16332" cy="11496"/>
            </a:xfrm>
            <a:custGeom>
              <a:avLst/>
              <a:gdLst/>
              <a:ahLst/>
              <a:cxnLst/>
              <a:rect l="l" t="t" r="r" b="b"/>
              <a:pathLst>
                <a:path w="179" h="126" extrusionOk="0">
                  <a:moveTo>
                    <a:pt x="36" y="0"/>
                  </a:moveTo>
                  <a:cubicBezTo>
                    <a:pt x="27" y="9"/>
                    <a:pt x="18" y="9"/>
                    <a:pt x="18" y="18"/>
                  </a:cubicBezTo>
                  <a:cubicBezTo>
                    <a:pt x="9" y="18"/>
                    <a:pt x="0" y="27"/>
                    <a:pt x="0" y="36"/>
                  </a:cubicBezTo>
                  <a:cubicBezTo>
                    <a:pt x="0" y="45"/>
                    <a:pt x="0" y="54"/>
                    <a:pt x="0" y="63"/>
                  </a:cubicBezTo>
                  <a:cubicBezTo>
                    <a:pt x="0" y="63"/>
                    <a:pt x="0" y="72"/>
                    <a:pt x="0" y="81"/>
                  </a:cubicBezTo>
                  <a:cubicBezTo>
                    <a:pt x="0" y="90"/>
                    <a:pt x="9" y="99"/>
                    <a:pt x="18" y="107"/>
                  </a:cubicBezTo>
                  <a:lnTo>
                    <a:pt x="27" y="116"/>
                  </a:lnTo>
                  <a:cubicBezTo>
                    <a:pt x="36" y="116"/>
                    <a:pt x="45" y="125"/>
                    <a:pt x="54" y="125"/>
                  </a:cubicBezTo>
                  <a:lnTo>
                    <a:pt x="116" y="125"/>
                  </a:lnTo>
                  <a:cubicBezTo>
                    <a:pt x="125" y="125"/>
                    <a:pt x="134" y="116"/>
                    <a:pt x="143" y="116"/>
                  </a:cubicBezTo>
                  <a:cubicBezTo>
                    <a:pt x="143" y="116"/>
                    <a:pt x="152" y="107"/>
                    <a:pt x="161" y="107"/>
                  </a:cubicBezTo>
                  <a:cubicBezTo>
                    <a:pt x="161" y="99"/>
                    <a:pt x="170" y="90"/>
                    <a:pt x="170" y="81"/>
                  </a:cubicBezTo>
                  <a:cubicBezTo>
                    <a:pt x="179" y="81"/>
                    <a:pt x="179" y="72"/>
                    <a:pt x="179" y="63"/>
                  </a:cubicBezTo>
                  <a:cubicBezTo>
                    <a:pt x="179" y="54"/>
                    <a:pt x="179" y="54"/>
                    <a:pt x="179" y="45"/>
                  </a:cubicBezTo>
                  <a:cubicBezTo>
                    <a:pt x="170" y="36"/>
                    <a:pt x="170" y="27"/>
                    <a:pt x="161" y="18"/>
                  </a:cubicBezTo>
                  <a:cubicBezTo>
                    <a:pt x="152" y="18"/>
                    <a:pt x="152" y="9"/>
                    <a:pt x="143" y="9"/>
                  </a:cubicBezTo>
                  <a:cubicBezTo>
                    <a:pt x="134" y="0"/>
                    <a:pt x="125" y="0"/>
                    <a:pt x="116"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35" name="Google Shape;1135;p25"/>
            <p:cNvSpPr/>
            <p:nvPr/>
          </p:nvSpPr>
          <p:spPr>
            <a:xfrm>
              <a:off x="4344246" y="4416950"/>
              <a:ext cx="26185" cy="10675"/>
            </a:xfrm>
            <a:custGeom>
              <a:avLst/>
              <a:gdLst/>
              <a:ahLst/>
              <a:cxnLst/>
              <a:rect l="l" t="t" r="r" b="b"/>
              <a:pathLst>
                <a:path w="287" h="117" extrusionOk="0">
                  <a:moveTo>
                    <a:pt x="63" y="1"/>
                  </a:moveTo>
                  <a:cubicBezTo>
                    <a:pt x="36" y="1"/>
                    <a:pt x="1" y="28"/>
                    <a:pt x="1" y="63"/>
                  </a:cubicBezTo>
                  <a:cubicBezTo>
                    <a:pt x="1" y="90"/>
                    <a:pt x="28" y="117"/>
                    <a:pt x="63" y="117"/>
                  </a:cubicBezTo>
                  <a:lnTo>
                    <a:pt x="224" y="117"/>
                  </a:lnTo>
                  <a:cubicBezTo>
                    <a:pt x="251" y="117"/>
                    <a:pt x="286" y="90"/>
                    <a:pt x="277" y="63"/>
                  </a:cubicBezTo>
                  <a:cubicBezTo>
                    <a:pt x="277" y="28"/>
                    <a:pt x="251" y="1"/>
                    <a:pt x="22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36" name="Google Shape;1136;p25"/>
            <p:cNvSpPr/>
            <p:nvPr/>
          </p:nvSpPr>
          <p:spPr>
            <a:xfrm>
              <a:off x="4330469" y="4480451"/>
              <a:ext cx="21988" cy="16423"/>
            </a:xfrm>
            <a:custGeom>
              <a:avLst/>
              <a:gdLst/>
              <a:ahLst/>
              <a:cxnLst/>
              <a:rect l="l" t="t" r="r" b="b"/>
              <a:pathLst>
                <a:path w="241" h="180" extrusionOk="0">
                  <a:moveTo>
                    <a:pt x="179" y="1"/>
                  </a:moveTo>
                  <a:cubicBezTo>
                    <a:pt x="170" y="1"/>
                    <a:pt x="152" y="1"/>
                    <a:pt x="143" y="10"/>
                  </a:cubicBezTo>
                  <a:cubicBezTo>
                    <a:pt x="107" y="28"/>
                    <a:pt x="71" y="45"/>
                    <a:pt x="27" y="63"/>
                  </a:cubicBezTo>
                  <a:cubicBezTo>
                    <a:pt x="18" y="72"/>
                    <a:pt x="0" y="90"/>
                    <a:pt x="0" y="99"/>
                  </a:cubicBezTo>
                  <a:cubicBezTo>
                    <a:pt x="0" y="117"/>
                    <a:pt x="0" y="135"/>
                    <a:pt x="9" y="152"/>
                  </a:cubicBezTo>
                  <a:cubicBezTo>
                    <a:pt x="18" y="161"/>
                    <a:pt x="27" y="179"/>
                    <a:pt x="45" y="179"/>
                  </a:cubicBezTo>
                  <a:lnTo>
                    <a:pt x="63" y="179"/>
                  </a:lnTo>
                  <a:cubicBezTo>
                    <a:pt x="71" y="179"/>
                    <a:pt x="80" y="179"/>
                    <a:pt x="89" y="170"/>
                  </a:cubicBezTo>
                  <a:lnTo>
                    <a:pt x="205" y="117"/>
                  </a:lnTo>
                  <a:cubicBezTo>
                    <a:pt x="223" y="108"/>
                    <a:pt x="232" y="90"/>
                    <a:pt x="232" y="81"/>
                  </a:cubicBezTo>
                  <a:cubicBezTo>
                    <a:pt x="241" y="63"/>
                    <a:pt x="241" y="45"/>
                    <a:pt x="232" y="36"/>
                  </a:cubicBezTo>
                  <a:cubicBezTo>
                    <a:pt x="223" y="19"/>
                    <a:pt x="205" y="10"/>
                    <a:pt x="196"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37" name="Google Shape;1137;p25"/>
            <p:cNvSpPr/>
            <p:nvPr/>
          </p:nvSpPr>
          <p:spPr>
            <a:xfrm>
              <a:off x="4377639" y="4451985"/>
              <a:ext cx="21258" cy="14781"/>
            </a:xfrm>
            <a:custGeom>
              <a:avLst/>
              <a:gdLst/>
              <a:ahLst/>
              <a:cxnLst/>
              <a:rect l="l" t="t" r="r" b="b"/>
              <a:pathLst>
                <a:path w="233" h="162" extrusionOk="0">
                  <a:moveTo>
                    <a:pt x="152" y="1"/>
                  </a:moveTo>
                  <a:lnTo>
                    <a:pt x="54" y="45"/>
                  </a:lnTo>
                  <a:cubicBezTo>
                    <a:pt x="45" y="45"/>
                    <a:pt x="36" y="45"/>
                    <a:pt x="27" y="54"/>
                  </a:cubicBezTo>
                  <a:cubicBezTo>
                    <a:pt x="27" y="54"/>
                    <a:pt x="18" y="63"/>
                    <a:pt x="18" y="72"/>
                  </a:cubicBezTo>
                  <a:cubicBezTo>
                    <a:pt x="9" y="81"/>
                    <a:pt x="1" y="108"/>
                    <a:pt x="9" y="117"/>
                  </a:cubicBezTo>
                  <a:cubicBezTo>
                    <a:pt x="9" y="134"/>
                    <a:pt x="18" y="143"/>
                    <a:pt x="36" y="152"/>
                  </a:cubicBezTo>
                  <a:cubicBezTo>
                    <a:pt x="45" y="161"/>
                    <a:pt x="45" y="161"/>
                    <a:pt x="54" y="161"/>
                  </a:cubicBezTo>
                  <a:lnTo>
                    <a:pt x="81" y="161"/>
                  </a:lnTo>
                  <a:cubicBezTo>
                    <a:pt x="117" y="152"/>
                    <a:pt x="152" y="134"/>
                    <a:pt x="179" y="125"/>
                  </a:cubicBezTo>
                  <a:cubicBezTo>
                    <a:pt x="188" y="117"/>
                    <a:pt x="197" y="117"/>
                    <a:pt x="206" y="108"/>
                  </a:cubicBezTo>
                  <a:cubicBezTo>
                    <a:pt x="206" y="108"/>
                    <a:pt x="215" y="99"/>
                    <a:pt x="215" y="99"/>
                  </a:cubicBezTo>
                  <a:cubicBezTo>
                    <a:pt x="224" y="81"/>
                    <a:pt x="232" y="63"/>
                    <a:pt x="224" y="45"/>
                  </a:cubicBezTo>
                  <a:cubicBezTo>
                    <a:pt x="215" y="36"/>
                    <a:pt x="206" y="18"/>
                    <a:pt x="197" y="9"/>
                  </a:cubicBezTo>
                  <a:lnTo>
                    <a:pt x="179" y="1"/>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38" name="Google Shape;1138;p25"/>
            <p:cNvSpPr/>
            <p:nvPr/>
          </p:nvSpPr>
          <p:spPr>
            <a:xfrm>
              <a:off x="4413495" y="4484556"/>
              <a:ext cx="17153" cy="13959"/>
            </a:xfrm>
            <a:custGeom>
              <a:avLst/>
              <a:gdLst/>
              <a:ahLst/>
              <a:cxnLst/>
              <a:rect l="l" t="t" r="r" b="b"/>
              <a:pathLst>
                <a:path w="188" h="153" extrusionOk="0">
                  <a:moveTo>
                    <a:pt x="125" y="0"/>
                  </a:moveTo>
                  <a:cubicBezTo>
                    <a:pt x="116" y="9"/>
                    <a:pt x="98" y="9"/>
                    <a:pt x="89" y="9"/>
                  </a:cubicBezTo>
                  <a:cubicBezTo>
                    <a:pt x="89" y="9"/>
                    <a:pt x="89" y="9"/>
                    <a:pt x="89" y="9"/>
                  </a:cubicBezTo>
                  <a:lnTo>
                    <a:pt x="89" y="9"/>
                  </a:lnTo>
                  <a:cubicBezTo>
                    <a:pt x="71" y="27"/>
                    <a:pt x="54" y="36"/>
                    <a:pt x="36" y="45"/>
                  </a:cubicBezTo>
                  <a:cubicBezTo>
                    <a:pt x="27" y="45"/>
                    <a:pt x="18" y="54"/>
                    <a:pt x="18" y="54"/>
                  </a:cubicBezTo>
                  <a:cubicBezTo>
                    <a:pt x="9" y="63"/>
                    <a:pt x="9" y="72"/>
                    <a:pt x="0" y="81"/>
                  </a:cubicBezTo>
                  <a:cubicBezTo>
                    <a:pt x="0" y="90"/>
                    <a:pt x="0" y="99"/>
                    <a:pt x="0" y="107"/>
                  </a:cubicBezTo>
                  <a:cubicBezTo>
                    <a:pt x="0" y="107"/>
                    <a:pt x="9" y="116"/>
                    <a:pt x="9" y="125"/>
                  </a:cubicBezTo>
                  <a:cubicBezTo>
                    <a:pt x="9" y="134"/>
                    <a:pt x="18" y="134"/>
                    <a:pt x="18" y="134"/>
                  </a:cubicBezTo>
                  <a:cubicBezTo>
                    <a:pt x="27" y="143"/>
                    <a:pt x="36" y="152"/>
                    <a:pt x="45" y="152"/>
                  </a:cubicBezTo>
                  <a:lnTo>
                    <a:pt x="116" y="152"/>
                  </a:lnTo>
                  <a:cubicBezTo>
                    <a:pt x="125" y="134"/>
                    <a:pt x="143" y="125"/>
                    <a:pt x="152" y="116"/>
                  </a:cubicBezTo>
                  <a:lnTo>
                    <a:pt x="152" y="116"/>
                  </a:lnTo>
                  <a:cubicBezTo>
                    <a:pt x="152" y="116"/>
                    <a:pt x="152" y="116"/>
                    <a:pt x="152" y="116"/>
                  </a:cubicBezTo>
                  <a:cubicBezTo>
                    <a:pt x="161" y="116"/>
                    <a:pt x="170" y="107"/>
                    <a:pt x="170" y="107"/>
                  </a:cubicBezTo>
                  <a:cubicBezTo>
                    <a:pt x="178" y="99"/>
                    <a:pt x="178" y="90"/>
                    <a:pt x="187" y="81"/>
                  </a:cubicBezTo>
                  <a:cubicBezTo>
                    <a:pt x="187" y="72"/>
                    <a:pt x="187" y="63"/>
                    <a:pt x="187" y="54"/>
                  </a:cubicBezTo>
                  <a:cubicBezTo>
                    <a:pt x="187" y="54"/>
                    <a:pt x="178" y="45"/>
                    <a:pt x="178" y="36"/>
                  </a:cubicBezTo>
                  <a:cubicBezTo>
                    <a:pt x="170" y="27"/>
                    <a:pt x="170" y="27"/>
                    <a:pt x="170" y="27"/>
                  </a:cubicBezTo>
                  <a:cubicBezTo>
                    <a:pt x="161" y="18"/>
                    <a:pt x="152" y="9"/>
                    <a:pt x="143" y="9"/>
                  </a:cubicBezTo>
                  <a:cubicBezTo>
                    <a:pt x="134" y="9"/>
                    <a:pt x="125" y="9"/>
                    <a:pt x="12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39" name="Google Shape;1139;p25"/>
            <p:cNvSpPr/>
            <p:nvPr/>
          </p:nvSpPr>
          <p:spPr>
            <a:xfrm>
              <a:off x="4410210" y="4530084"/>
              <a:ext cx="17974" cy="16423"/>
            </a:xfrm>
            <a:custGeom>
              <a:avLst/>
              <a:gdLst/>
              <a:ahLst/>
              <a:cxnLst/>
              <a:rect l="l" t="t" r="r" b="b"/>
              <a:pathLst>
                <a:path w="197" h="180" extrusionOk="0">
                  <a:moveTo>
                    <a:pt x="134" y="1"/>
                  </a:moveTo>
                  <a:cubicBezTo>
                    <a:pt x="125" y="1"/>
                    <a:pt x="116" y="1"/>
                    <a:pt x="107" y="10"/>
                  </a:cubicBezTo>
                  <a:cubicBezTo>
                    <a:pt x="81" y="28"/>
                    <a:pt x="54" y="46"/>
                    <a:pt x="27" y="63"/>
                  </a:cubicBezTo>
                  <a:cubicBezTo>
                    <a:pt x="18" y="72"/>
                    <a:pt x="18" y="72"/>
                    <a:pt x="9" y="81"/>
                  </a:cubicBezTo>
                  <a:cubicBezTo>
                    <a:pt x="9" y="90"/>
                    <a:pt x="0" y="99"/>
                    <a:pt x="0" y="108"/>
                  </a:cubicBezTo>
                  <a:cubicBezTo>
                    <a:pt x="0" y="108"/>
                    <a:pt x="0" y="117"/>
                    <a:pt x="0" y="126"/>
                  </a:cubicBezTo>
                  <a:cubicBezTo>
                    <a:pt x="0" y="135"/>
                    <a:pt x="0" y="144"/>
                    <a:pt x="9" y="153"/>
                  </a:cubicBezTo>
                  <a:cubicBezTo>
                    <a:pt x="18" y="162"/>
                    <a:pt x="27" y="179"/>
                    <a:pt x="45" y="179"/>
                  </a:cubicBezTo>
                  <a:lnTo>
                    <a:pt x="63" y="179"/>
                  </a:lnTo>
                  <a:cubicBezTo>
                    <a:pt x="72" y="179"/>
                    <a:pt x="81" y="179"/>
                    <a:pt x="90" y="170"/>
                  </a:cubicBezTo>
                  <a:cubicBezTo>
                    <a:pt x="116" y="153"/>
                    <a:pt x="143" y="135"/>
                    <a:pt x="170" y="117"/>
                  </a:cubicBezTo>
                  <a:cubicBezTo>
                    <a:pt x="179" y="108"/>
                    <a:pt x="179" y="108"/>
                    <a:pt x="188" y="99"/>
                  </a:cubicBezTo>
                  <a:cubicBezTo>
                    <a:pt x="188" y="90"/>
                    <a:pt x="197" y="90"/>
                    <a:pt x="197" y="81"/>
                  </a:cubicBezTo>
                  <a:cubicBezTo>
                    <a:pt x="197" y="72"/>
                    <a:pt x="197" y="63"/>
                    <a:pt x="197" y="54"/>
                  </a:cubicBezTo>
                  <a:cubicBezTo>
                    <a:pt x="197" y="46"/>
                    <a:pt x="197" y="37"/>
                    <a:pt x="188" y="28"/>
                  </a:cubicBezTo>
                  <a:cubicBezTo>
                    <a:pt x="179" y="19"/>
                    <a:pt x="170" y="10"/>
                    <a:pt x="15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40" name="Google Shape;1140;p25"/>
            <p:cNvSpPr/>
            <p:nvPr/>
          </p:nvSpPr>
          <p:spPr>
            <a:xfrm>
              <a:off x="4378460" y="4492677"/>
              <a:ext cx="14781" cy="14781"/>
            </a:xfrm>
            <a:custGeom>
              <a:avLst/>
              <a:gdLst/>
              <a:ahLst/>
              <a:cxnLst/>
              <a:rect l="l" t="t" r="r" b="b"/>
              <a:pathLst>
                <a:path w="162" h="162" extrusionOk="0">
                  <a:moveTo>
                    <a:pt x="99" y="1"/>
                  </a:moveTo>
                  <a:lnTo>
                    <a:pt x="81" y="10"/>
                  </a:lnTo>
                  <a:cubicBezTo>
                    <a:pt x="72" y="10"/>
                    <a:pt x="63" y="18"/>
                    <a:pt x="54" y="18"/>
                  </a:cubicBezTo>
                  <a:cubicBezTo>
                    <a:pt x="45" y="36"/>
                    <a:pt x="27" y="45"/>
                    <a:pt x="18" y="63"/>
                  </a:cubicBezTo>
                  <a:cubicBezTo>
                    <a:pt x="9" y="63"/>
                    <a:pt x="9" y="72"/>
                    <a:pt x="0" y="81"/>
                  </a:cubicBezTo>
                  <a:cubicBezTo>
                    <a:pt x="0" y="90"/>
                    <a:pt x="0" y="99"/>
                    <a:pt x="0" y="108"/>
                  </a:cubicBezTo>
                  <a:cubicBezTo>
                    <a:pt x="0" y="117"/>
                    <a:pt x="0" y="117"/>
                    <a:pt x="0" y="125"/>
                  </a:cubicBezTo>
                  <a:cubicBezTo>
                    <a:pt x="9" y="134"/>
                    <a:pt x="9" y="143"/>
                    <a:pt x="18" y="143"/>
                  </a:cubicBezTo>
                  <a:lnTo>
                    <a:pt x="27" y="161"/>
                  </a:lnTo>
                  <a:lnTo>
                    <a:pt x="72" y="161"/>
                  </a:lnTo>
                  <a:cubicBezTo>
                    <a:pt x="90" y="161"/>
                    <a:pt x="99" y="152"/>
                    <a:pt x="99" y="143"/>
                  </a:cubicBezTo>
                  <a:cubicBezTo>
                    <a:pt x="116" y="134"/>
                    <a:pt x="125" y="125"/>
                    <a:pt x="143" y="108"/>
                  </a:cubicBezTo>
                  <a:cubicBezTo>
                    <a:pt x="143" y="99"/>
                    <a:pt x="152" y="99"/>
                    <a:pt x="152" y="90"/>
                  </a:cubicBezTo>
                  <a:cubicBezTo>
                    <a:pt x="161" y="81"/>
                    <a:pt x="161" y="72"/>
                    <a:pt x="161" y="63"/>
                  </a:cubicBezTo>
                  <a:cubicBezTo>
                    <a:pt x="161" y="54"/>
                    <a:pt x="161" y="45"/>
                    <a:pt x="152" y="45"/>
                  </a:cubicBezTo>
                  <a:cubicBezTo>
                    <a:pt x="152" y="36"/>
                    <a:pt x="143" y="27"/>
                    <a:pt x="143" y="18"/>
                  </a:cubicBezTo>
                  <a:cubicBezTo>
                    <a:pt x="134" y="18"/>
                    <a:pt x="134" y="18"/>
                    <a:pt x="125" y="10"/>
                  </a:cubicBezTo>
                  <a:cubicBezTo>
                    <a:pt x="116" y="10"/>
                    <a:pt x="108" y="1"/>
                    <a:pt x="9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41" name="Google Shape;1141;p25"/>
            <p:cNvSpPr/>
            <p:nvPr/>
          </p:nvSpPr>
          <p:spPr>
            <a:xfrm>
              <a:off x="4406105" y="4581359"/>
              <a:ext cx="18795" cy="18886"/>
            </a:xfrm>
            <a:custGeom>
              <a:avLst/>
              <a:gdLst/>
              <a:ahLst/>
              <a:cxnLst/>
              <a:rect l="l" t="t" r="r" b="b"/>
              <a:pathLst>
                <a:path w="206" h="207" extrusionOk="0">
                  <a:moveTo>
                    <a:pt x="144" y="1"/>
                  </a:moveTo>
                  <a:cubicBezTo>
                    <a:pt x="126" y="1"/>
                    <a:pt x="117" y="10"/>
                    <a:pt x="99" y="19"/>
                  </a:cubicBezTo>
                  <a:cubicBezTo>
                    <a:pt x="72" y="46"/>
                    <a:pt x="45" y="72"/>
                    <a:pt x="19" y="99"/>
                  </a:cubicBezTo>
                  <a:cubicBezTo>
                    <a:pt x="10" y="108"/>
                    <a:pt x="1" y="126"/>
                    <a:pt x="1" y="144"/>
                  </a:cubicBezTo>
                  <a:cubicBezTo>
                    <a:pt x="1" y="153"/>
                    <a:pt x="10" y="162"/>
                    <a:pt x="10" y="162"/>
                  </a:cubicBezTo>
                  <a:cubicBezTo>
                    <a:pt x="10" y="170"/>
                    <a:pt x="19" y="179"/>
                    <a:pt x="19" y="188"/>
                  </a:cubicBezTo>
                  <a:cubicBezTo>
                    <a:pt x="36" y="197"/>
                    <a:pt x="54" y="206"/>
                    <a:pt x="63" y="206"/>
                  </a:cubicBezTo>
                  <a:cubicBezTo>
                    <a:pt x="81" y="206"/>
                    <a:pt x="99" y="197"/>
                    <a:pt x="108" y="188"/>
                  </a:cubicBezTo>
                  <a:cubicBezTo>
                    <a:pt x="135" y="162"/>
                    <a:pt x="161" y="135"/>
                    <a:pt x="188" y="108"/>
                  </a:cubicBezTo>
                  <a:cubicBezTo>
                    <a:pt x="197" y="99"/>
                    <a:pt x="206" y="81"/>
                    <a:pt x="206" y="63"/>
                  </a:cubicBezTo>
                  <a:cubicBezTo>
                    <a:pt x="206" y="55"/>
                    <a:pt x="206" y="46"/>
                    <a:pt x="197" y="37"/>
                  </a:cubicBezTo>
                  <a:cubicBezTo>
                    <a:pt x="197" y="37"/>
                    <a:pt x="197" y="28"/>
                    <a:pt x="188" y="19"/>
                  </a:cubicBezTo>
                  <a:cubicBezTo>
                    <a:pt x="179" y="10"/>
                    <a:pt x="161" y="1"/>
                    <a:pt x="14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42" name="Google Shape;1142;p25"/>
            <p:cNvSpPr/>
            <p:nvPr/>
          </p:nvSpPr>
          <p:spPr>
            <a:xfrm>
              <a:off x="4467963" y="4583275"/>
              <a:ext cx="21258" cy="16697"/>
            </a:xfrm>
            <a:custGeom>
              <a:avLst/>
              <a:gdLst/>
              <a:ahLst/>
              <a:cxnLst/>
              <a:rect l="l" t="t" r="r" b="b"/>
              <a:pathLst>
                <a:path w="233" h="183" extrusionOk="0">
                  <a:moveTo>
                    <a:pt x="157" y="0"/>
                  </a:moveTo>
                  <a:cubicBezTo>
                    <a:pt x="150" y="0"/>
                    <a:pt x="144" y="2"/>
                    <a:pt x="135" y="7"/>
                  </a:cubicBezTo>
                  <a:cubicBezTo>
                    <a:pt x="99" y="25"/>
                    <a:pt x="72" y="51"/>
                    <a:pt x="36" y="69"/>
                  </a:cubicBezTo>
                  <a:cubicBezTo>
                    <a:pt x="28" y="78"/>
                    <a:pt x="10" y="87"/>
                    <a:pt x="10" y="105"/>
                  </a:cubicBezTo>
                  <a:cubicBezTo>
                    <a:pt x="1" y="123"/>
                    <a:pt x="10" y="141"/>
                    <a:pt x="19" y="149"/>
                  </a:cubicBezTo>
                  <a:cubicBezTo>
                    <a:pt x="28" y="167"/>
                    <a:pt x="36" y="176"/>
                    <a:pt x="54" y="176"/>
                  </a:cubicBezTo>
                  <a:cubicBezTo>
                    <a:pt x="63" y="181"/>
                    <a:pt x="70" y="183"/>
                    <a:pt x="77" y="183"/>
                  </a:cubicBezTo>
                  <a:cubicBezTo>
                    <a:pt x="83" y="183"/>
                    <a:pt x="90" y="181"/>
                    <a:pt x="99" y="176"/>
                  </a:cubicBezTo>
                  <a:lnTo>
                    <a:pt x="197" y="114"/>
                  </a:lnTo>
                  <a:cubicBezTo>
                    <a:pt x="206" y="105"/>
                    <a:pt x="224" y="96"/>
                    <a:pt x="224" y="78"/>
                  </a:cubicBezTo>
                  <a:cubicBezTo>
                    <a:pt x="233" y="60"/>
                    <a:pt x="224" y="42"/>
                    <a:pt x="215" y="34"/>
                  </a:cubicBezTo>
                  <a:cubicBezTo>
                    <a:pt x="206" y="16"/>
                    <a:pt x="197" y="7"/>
                    <a:pt x="179" y="7"/>
                  </a:cubicBezTo>
                  <a:cubicBezTo>
                    <a:pt x="170" y="2"/>
                    <a:pt x="164" y="0"/>
                    <a:pt x="15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43" name="Google Shape;1143;p25"/>
            <p:cNvSpPr/>
            <p:nvPr/>
          </p:nvSpPr>
          <p:spPr>
            <a:xfrm>
              <a:off x="4491594" y="4656264"/>
              <a:ext cx="18795" cy="19616"/>
            </a:xfrm>
            <a:custGeom>
              <a:avLst/>
              <a:gdLst/>
              <a:ahLst/>
              <a:cxnLst/>
              <a:rect l="l" t="t" r="r" b="b"/>
              <a:pathLst>
                <a:path w="206" h="215" extrusionOk="0">
                  <a:moveTo>
                    <a:pt x="143" y="1"/>
                  </a:moveTo>
                  <a:cubicBezTo>
                    <a:pt x="125" y="1"/>
                    <a:pt x="108" y="1"/>
                    <a:pt x="99" y="19"/>
                  </a:cubicBezTo>
                  <a:cubicBezTo>
                    <a:pt x="72" y="45"/>
                    <a:pt x="45" y="81"/>
                    <a:pt x="18" y="117"/>
                  </a:cubicBezTo>
                  <a:cubicBezTo>
                    <a:pt x="18" y="117"/>
                    <a:pt x="9" y="126"/>
                    <a:pt x="9" y="135"/>
                  </a:cubicBezTo>
                  <a:cubicBezTo>
                    <a:pt x="0" y="143"/>
                    <a:pt x="0" y="152"/>
                    <a:pt x="0" y="161"/>
                  </a:cubicBezTo>
                  <a:cubicBezTo>
                    <a:pt x="0" y="170"/>
                    <a:pt x="9" y="188"/>
                    <a:pt x="18" y="197"/>
                  </a:cubicBezTo>
                  <a:cubicBezTo>
                    <a:pt x="36" y="215"/>
                    <a:pt x="45" y="215"/>
                    <a:pt x="63" y="215"/>
                  </a:cubicBezTo>
                  <a:cubicBezTo>
                    <a:pt x="81" y="215"/>
                    <a:pt x="99" y="215"/>
                    <a:pt x="108" y="197"/>
                  </a:cubicBezTo>
                  <a:lnTo>
                    <a:pt x="188" y="99"/>
                  </a:lnTo>
                  <a:cubicBezTo>
                    <a:pt x="188" y="99"/>
                    <a:pt x="197" y="90"/>
                    <a:pt x="197" y="81"/>
                  </a:cubicBezTo>
                  <a:cubicBezTo>
                    <a:pt x="197" y="72"/>
                    <a:pt x="206" y="72"/>
                    <a:pt x="206" y="63"/>
                  </a:cubicBezTo>
                  <a:cubicBezTo>
                    <a:pt x="206" y="45"/>
                    <a:pt x="197" y="27"/>
                    <a:pt x="188" y="19"/>
                  </a:cubicBezTo>
                  <a:cubicBezTo>
                    <a:pt x="170" y="10"/>
                    <a:pt x="161" y="1"/>
                    <a:pt x="14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44" name="Google Shape;1144;p25"/>
            <p:cNvSpPr/>
            <p:nvPr/>
          </p:nvSpPr>
          <p:spPr>
            <a:xfrm>
              <a:off x="4502177" y="4615208"/>
              <a:ext cx="15510" cy="18339"/>
            </a:xfrm>
            <a:custGeom>
              <a:avLst/>
              <a:gdLst/>
              <a:ahLst/>
              <a:cxnLst/>
              <a:rect l="l" t="t" r="r" b="b"/>
              <a:pathLst>
                <a:path w="170" h="201" extrusionOk="0">
                  <a:moveTo>
                    <a:pt x="105" y="1"/>
                  </a:moveTo>
                  <a:cubicBezTo>
                    <a:pt x="100" y="1"/>
                    <a:pt x="95" y="2"/>
                    <a:pt x="90" y="5"/>
                  </a:cubicBezTo>
                  <a:cubicBezTo>
                    <a:pt x="72" y="14"/>
                    <a:pt x="63" y="23"/>
                    <a:pt x="54" y="31"/>
                  </a:cubicBezTo>
                  <a:cubicBezTo>
                    <a:pt x="36" y="58"/>
                    <a:pt x="27" y="85"/>
                    <a:pt x="9" y="112"/>
                  </a:cubicBezTo>
                  <a:cubicBezTo>
                    <a:pt x="9" y="121"/>
                    <a:pt x="9" y="121"/>
                    <a:pt x="9" y="130"/>
                  </a:cubicBezTo>
                  <a:cubicBezTo>
                    <a:pt x="0" y="138"/>
                    <a:pt x="0" y="147"/>
                    <a:pt x="9" y="156"/>
                  </a:cubicBezTo>
                  <a:cubicBezTo>
                    <a:pt x="9" y="165"/>
                    <a:pt x="9" y="174"/>
                    <a:pt x="18" y="174"/>
                  </a:cubicBezTo>
                  <a:cubicBezTo>
                    <a:pt x="18" y="183"/>
                    <a:pt x="27" y="192"/>
                    <a:pt x="36" y="192"/>
                  </a:cubicBezTo>
                  <a:cubicBezTo>
                    <a:pt x="45" y="201"/>
                    <a:pt x="63" y="201"/>
                    <a:pt x="81" y="201"/>
                  </a:cubicBezTo>
                  <a:cubicBezTo>
                    <a:pt x="99" y="192"/>
                    <a:pt x="108" y="183"/>
                    <a:pt x="116" y="174"/>
                  </a:cubicBezTo>
                  <a:cubicBezTo>
                    <a:pt x="134" y="147"/>
                    <a:pt x="143" y="121"/>
                    <a:pt x="161" y="94"/>
                  </a:cubicBezTo>
                  <a:cubicBezTo>
                    <a:pt x="161" y="85"/>
                    <a:pt x="161" y="76"/>
                    <a:pt x="161" y="76"/>
                  </a:cubicBezTo>
                  <a:cubicBezTo>
                    <a:pt x="170" y="67"/>
                    <a:pt x="170" y="58"/>
                    <a:pt x="161" y="49"/>
                  </a:cubicBezTo>
                  <a:cubicBezTo>
                    <a:pt x="161" y="40"/>
                    <a:pt x="161" y="31"/>
                    <a:pt x="152" y="23"/>
                  </a:cubicBezTo>
                  <a:cubicBezTo>
                    <a:pt x="152" y="23"/>
                    <a:pt x="143" y="14"/>
                    <a:pt x="134" y="14"/>
                  </a:cubicBezTo>
                  <a:cubicBezTo>
                    <a:pt x="128" y="7"/>
                    <a:pt x="117" y="1"/>
                    <a:pt x="105"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45" name="Google Shape;1145;p25"/>
            <p:cNvSpPr/>
            <p:nvPr/>
          </p:nvSpPr>
          <p:spPr>
            <a:xfrm>
              <a:off x="4452544" y="4629441"/>
              <a:ext cx="16332" cy="12865"/>
            </a:xfrm>
            <a:custGeom>
              <a:avLst/>
              <a:gdLst/>
              <a:ahLst/>
              <a:cxnLst/>
              <a:rect l="l" t="t" r="r" b="b"/>
              <a:pathLst>
                <a:path w="179" h="141" extrusionOk="0">
                  <a:moveTo>
                    <a:pt x="107" y="0"/>
                  </a:moveTo>
                  <a:cubicBezTo>
                    <a:pt x="81" y="9"/>
                    <a:pt x="63" y="9"/>
                    <a:pt x="45" y="18"/>
                  </a:cubicBezTo>
                  <a:cubicBezTo>
                    <a:pt x="36" y="18"/>
                    <a:pt x="27" y="27"/>
                    <a:pt x="27" y="27"/>
                  </a:cubicBezTo>
                  <a:cubicBezTo>
                    <a:pt x="18" y="36"/>
                    <a:pt x="9" y="45"/>
                    <a:pt x="9" y="45"/>
                  </a:cubicBezTo>
                  <a:cubicBezTo>
                    <a:pt x="0" y="54"/>
                    <a:pt x="0" y="63"/>
                    <a:pt x="0" y="72"/>
                  </a:cubicBezTo>
                  <a:cubicBezTo>
                    <a:pt x="0" y="81"/>
                    <a:pt x="0" y="90"/>
                    <a:pt x="0" y="98"/>
                  </a:cubicBezTo>
                  <a:cubicBezTo>
                    <a:pt x="9" y="98"/>
                    <a:pt x="9" y="107"/>
                    <a:pt x="9" y="107"/>
                  </a:cubicBezTo>
                  <a:cubicBezTo>
                    <a:pt x="18" y="116"/>
                    <a:pt x="18" y="125"/>
                    <a:pt x="27" y="134"/>
                  </a:cubicBezTo>
                  <a:lnTo>
                    <a:pt x="45" y="134"/>
                  </a:lnTo>
                  <a:cubicBezTo>
                    <a:pt x="49" y="139"/>
                    <a:pt x="56" y="141"/>
                    <a:pt x="63" y="141"/>
                  </a:cubicBezTo>
                  <a:cubicBezTo>
                    <a:pt x="69" y="141"/>
                    <a:pt x="76" y="139"/>
                    <a:pt x="81" y="134"/>
                  </a:cubicBezTo>
                  <a:cubicBezTo>
                    <a:pt x="98" y="134"/>
                    <a:pt x="116" y="125"/>
                    <a:pt x="134" y="116"/>
                  </a:cubicBezTo>
                  <a:cubicBezTo>
                    <a:pt x="143" y="116"/>
                    <a:pt x="152" y="116"/>
                    <a:pt x="161" y="107"/>
                  </a:cubicBezTo>
                  <a:cubicBezTo>
                    <a:pt x="161" y="107"/>
                    <a:pt x="170" y="98"/>
                    <a:pt x="170" y="90"/>
                  </a:cubicBezTo>
                  <a:cubicBezTo>
                    <a:pt x="179" y="81"/>
                    <a:pt x="179" y="72"/>
                    <a:pt x="179" y="72"/>
                  </a:cubicBezTo>
                  <a:cubicBezTo>
                    <a:pt x="179" y="63"/>
                    <a:pt x="179" y="54"/>
                    <a:pt x="179" y="45"/>
                  </a:cubicBezTo>
                  <a:cubicBezTo>
                    <a:pt x="179" y="36"/>
                    <a:pt x="179" y="36"/>
                    <a:pt x="170" y="27"/>
                  </a:cubicBezTo>
                  <a:cubicBezTo>
                    <a:pt x="170" y="18"/>
                    <a:pt x="161" y="9"/>
                    <a:pt x="152" y="9"/>
                  </a:cubicBezTo>
                  <a:cubicBezTo>
                    <a:pt x="143" y="0"/>
                    <a:pt x="143" y="0"/>
                    <a:pt x="13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46" name="Google Shape;1146;p25"/>
            <p:cNvSpPr/>
            <p:nvPr/>
          </p:nvSpPr>
          <p:spPr>
            <a:xfrm>
              <a:off x="4711383" y="4721407"/>
              <a:ext cx="13047" cy="22080"/>
            </a:xfrm>
            <a:custGeom>
              <a:avLst/>
              <a:gdLst/>
              <a:ahLst/>
              <a:cxnLst/>
              <a:rect l="l" t="t" r="r" b="b"/>
              <a:pathLst>
                <a:path w="143" h="242" extrusionOk="0">
                  <a:moveTo>
                    <a:pt x="98" y="0"/>
                  </a:moveTo>
                  <a:cubicBezTo>
                    <a:pt x="89" y="0"/>
                    <a:pt x="72" y="0"/>
                    <a:pt x="54" y="9"/>
                  </a:cubicBezTo>
                  <a:cubicBezTo>
                    <a:pt x="45" y="18"/>
                    <a:pt x="27" y="36"/>
                    <a:pt x="27" y="45"/>
                  </a:cubicBezTo>
                  <a:cubicBezTo>
                    <a:pt x="18" y="90"/>
                    <a:pt x="9" y="125"/>
                    <a:pt x="9" y="161"/>
                  </a:cubicBezTo>
                  <a:cubicBezTo>
                    <a:pt x="0" y="170"/>
                    <a:pt x="0" y="179"/>
                    <a:pt x="9" y="188"/>
                  </a:cubicBezTo>
                  <a:cubicBezTo>
                    <a:pt x="9" y="197"/>
                    <a:pt x="9" y="206"/>
                    <a:pt x="9" y="214"/>
                  </a:cubicBezTo>
                  <a:cubicBezTo>
                    <a:pt x="18" y="223"/>
                    <a:pt x="36" y="232"/>
                    <a:pt x="54" y="241"/>
                  </a:cubicBezTo>
                  <a:cubicBezTo>
                    <a:pt x="63" y="241"/>
                    <a:pt x="80" y="241"/>
                    <a:pt x="98" y="232"/>
                  </a:cubicBezTo>
                  <a:cubicBezTo>
                    <a:pt x="107" y="223"/>
                    <a:pt x="125" y="214"/>
                    <a:pt x="125" y="197"/>
                  </a:cubicBezTo>
                  <a:cubicBezTo>
                    <a:pt x="134" y="161"/>
                    <a:pt x="134" y="116"/>
                    <a:pt x="143" y="81"/>
                  </a:cubicBezTo>
                  <a:cubicBezTo>
                    <a:pt x="143" y="72"/>
                    <a:pt x="143" y="63"/>
                    <a:pt x="143" y="54"/>
                  </a:cubicBezTo>
                  <a:cubicBezTo>
                    <a:pt x="143" y="45"/>
                    <a:pt x="143" y="36"/>
                    <a:pt x="134" y="36"/>
                  </a:cubicBezTo>
                  <a:cubicBezTo>
                    <a:pt x="134" y="18"/>
                    <a:pt x="116" y="9"/>
                    <a:pt x="9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47" name="Google Shape;1147;p25"/>
            <p:cNvSpPr/>
            <p:nvPr/>
          </p:nvSpPr>
          <p:spPr>
            <a:xfrm>
              <a:off x="4471248" y="3553849"/>
              <a:ext cx="30200" cy="32389"/>
            </a:xfrm>
            <a:custGeom>
              <a:avLst/>
              <a:gdLst/>
              <a:ahLst/>
              <a:cxnLst/>
              <a:rect l="l" t="t" r="r" b="b"/>
              <a:pathLst>
                <a:path w="331" h="355" extrusionOk="0">
                  <a:moveTo>
                    <a:pt x="67" y="0"/>
                  </a:moveTo>
                  <a:cubicBezTo>
                    <a:pt x="52" y="0"/>
                    <a:pt x="36" y="5"/>
                    <a:pt x="27" y="14"/>
                  </a:cubicBezTo>
                  <a:cubicBezTo>
                    <a:pt x="0" y="40"/>
                    <a:pt x="0" y="76"/>
                    <a:pt x="27" y="103"/>
                  </a:cubicBezTo>
                  <a:cubicBezTo>
                    <a:pt x="90" y="183"/>
                    <a:pt x="152" y="254"/>
                    <a:pt x="223" y="335"/>
                  </a:cubicBezTo>
                  <a:cubicBezTo>
                    <a:pt x="232" y="348"/>
                    <a:pt x="248" y="355"/>
                    <a:pt x="264" y="355"/>
                  </a:cubicBezTo>
                  <a:cubicBezTo>
                    <a:pt x="279" y="355"/>
                    <a:pt x="295" y="348"/>
                    <a:pt x="304" y="335"/>
                  </a:cubicBezTo>
                  <a:cubicBezTo>
                    <a:pt x="331" y="308"/>
                    <a:pt x="331" y="272"/>
                    <a:pt x="304" y="246"/>
                  </a:cubicBezTo>
                  <a:lnTo>
                    <a:pt x="108" y="14"/>
                  </a:lnTo>
                  <a:cubicBezTo>
                    <a:pt x="99" y="5"/>
                    <a:pt x="83" y="0"/>
                    <a:pt x="6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48" name="Google Shape;1148;p25"/>
            <p:cNvSpPr/>
            <p:nvPr/>
          </p:nvSpPr>
          <p:spPr>
            <a:xfrm>
              <a:off x="4581097" y="3422376"/>
              <a:ext cx="28649" cy="27006"/>
            </a:xfrm>
            <a:custGeom>
              <a:avLst/>
              <a:gdLst/>
              <a:ahLst/>
              <a:cxnLst/>
              <a:rect l="l" t="t" r="r" b="b"/>
              <a:pathLst>
                <a:path w="314" h="296" extrusionOk="0">
                  <a:moveTo>
                    <a:pt x="68" y="0"/>
                  </a:moveTo>
                  <a:cubicBezTo>
                    <a:pt x="49" y="0"/>
                    <a:pt x="30" y="10"/>
                    <a:pt x="19" y="27"/>
                  </a:cubicBezTo>
                  <a:cubicBezTo>
                    <a:pt x="1" y="63"/>
                    <a:pt x="10" y="99"/>
                    <a:pt x="36" y="116"/>
                  </a:cubicBezTo>
                  <a:cubicBezTo>
                    <a:pt x="54" y="125"/>
                    <a:pt x="72" y="134"/>
                    <a:pt x="90" y="152"/>
                  </a:cubicBezTo>
                  <a:lnTo>
                    <a:pt x="81" y="143"/>
                  </a:lnTo>
                  <a:lnTo>
                    <a:pt x="81" y="143"/>
                  </a:lnTo>
                  <a:cubicBezTo>
                    <a:pt x="108" y="170"/>
                    <a:pt x="144" y="197"/>
                    <a:pt x="170" y="232"/>
                  </a:cubicBezTo>
                  <a:cubicBezTo>
                    <a:pt x="170" y="232"/>
                    <a:pt x="162" y="224"/>
                    <a:pt x="161" y="224"/>
                  </a:cubicBezTo>
                  <a:lnTo>
                    <a:pt x="161" y="224"/>
                  </a:lnTo>
                  <a:cubicBezTo>
                    <a:pt x="170" y="232"/>
                    <a:pt x="179" y="250"/>
                    <a:pt x="197" y="268"/>
                  </a:cubicBezTo>
                  <a:cubicBezTo>
                    <a:pt x="203" y="285"/>
                    <a:pt x="223" y="295"/>
                    <a:pt x="245" y="295"/>
                  </a:cubicBezTo>
                  <a:cubicBezTo>
                    <a:pt x="256" y="295"/>
                    <a:pt x="268" y="292"/>
                    <a:pt x="277" y="286"/>
                  </a:cubicBezTo>
                  <a:cubicBezTo>
                    <a:pt x="304" y="268"/>
                    <a:pt x="313" y="232"/>
                    <a:pt x="295" y="206"/>
                  </a:cubicBezTo>
                  <a:cubicBezTo>
                    <a:pt x="251" y="125"/>
                    <a:pt x="179" y="54"/>
                    <a:pt x="99" y="9"/>
                  </a:cubicBezTo>
                  <a:cubicBezTo>
                    <a:pt x="89" y="3"/>
                    <a:pt x="79" y="0"/>
                    <a:pt x="6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49" name="Google Shape;1149;p25"/>
            <p:cNvSpPr/>
            <p:nvPr/>
          </p:nvSpPr>
          <p:spPr>
            <a:xfrm>
              <a:off x="4658466" y="3420734"/>
              <a:ext cx="14689" cy="17974"/>
            </a:xfrm>
            <a:custGeom>
              <a:avLst/>
              <a:gdLst/>
              <a:ahLst/>
              <a:cxnLst/>
              <a:rect l="l" t="t" r="r" b="b"/>
              <a:pathLst>
                <a:path w="161" h="197" extrusionOk="0">
                  <a:moveTo>
                    <a:pt x="54" y="1"/>
                  </a:moveTo>
                  <a:cubicBezTo>
                    <a:pt x="45" y="1"/>
                    <a:pt x="36" y="1"/>
                    <a:pt x="27" y="10"/>
                  </a:cubicBezTo>
                  <a:cubicBezTo>
                    <a:pt x="18" y="18"/>
                    <a:pt x="0" y="27"/>
                    <a:pt x="0" y="45"/>
                  </a:cubicBezTo>
                  <a:cubicBezTo>
                    <a:pt x="0" y="45"/>
                    <a:pt x="0" y="54"/>
                    <a:pt x="0" y="63"/>
                  </a:cubicBezTo>
                  <a:cubicBezTo>
                    <a:pt x="0" y="72"/>
                    <a:pt x="0" y="81"/>
                    <a:pt x="9" y="90"/>
                  </a:cubicBezTo>
                  <a:lnTo>
                    <a:pt x="45" y="170"/>
                  </a:lnTo>
                  <a:cubicBezTo>
                    <a:pt x="45" y="179"/>
                    <a:pt x="54" y="179"/>
                    <a:pt x="63" y="188"/>
                  </a:cubicBezTo>
                  <a:cubicBezTo>
                    <a:pt x="63" y="188"/>
                    <a:pt x="72" y="197"/>
                    <a:pt x="81" y="197"/>
                  </a:cubicBezTo>
                  <a:lnTo>
                    <a:pt x="107" y="197"/>
                  </a:lnTo>
                  <a:cubicBezTo>
                    <a:pt x="116" y="197"/>
                    <a:pt x="125" y="197"/>
                    <a:pt x="125" y="188"/>
                  </a:cubicBezTo>
                  <a:cubicBezTo>
                    <a:pt x="143" y="179"/>
                    <a:pt x="152" y="170"/>
                    <a:pt x="161" y="152"/>
                  </a:cubicBezTo>
                  <a:cubicBezTo>
                    <a:pt x="161" y="152"/>
                    <a:pt x="161" y="143"/>
                    <a:pt x="161" y="134"/>
                  </a:cubicBezTo>
                  <a:cubicBezTo>
                    <a:pt x="161" y="126"/>
                    <a:pt x="152" y="117"/>
                    <a:pt x="152" y="108"/>
                  </a:cubicBezTo>
                  <a:cubicBezTo>
                    <a:pt x="134" y="81"/>
                    <a:pt x="125" y="54"/>
                    <a:pt x="107" y="27"/>
                  </a:cubicBezTo>
                  <a:cubicBezTo>
                    <a:pt x="107" y="18"/>
                    <a:pt x="98" y="18"/>
                    <a:pt x="98" y="10"/>
                  </a:cubicBezTo>
                  <a:cubicBezTo>
                    <a:pt x="90" y="10"/>
                    <a:pt x="81" y="1"/>
                    <a:pt x="7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50" name="Google Shape;1150;p25"/>
            <p:cNvSpPr/>
            <p:nvPr/>
          </p:nvSpPr>
          <p:spPr>
            <a:xfrm>
              <a:off x="4624252" y="3436244"/>
              <a:ext cx="13138" cy="13047"/>
            </a:xfrm>
            <a:custGeom>
              <a:avLst/>
              <a:gdLst/>
              <a:ahLst/>
              <a:cxnLst/>
              <a:rect l="l" t="t" r="r" b="b"/>
              <a:pathLst>
                <a:path w="144" h="143" extrusionOk="0">
                  <a:moveTo>
                    <a:pt x="63" y="0"/>
                  </a:moveTo>
                  <a:cubicBezTo>
                    <a:pt x="54" y="0"/>
                    <a:pt x="45" y="9"/>
                    <a:pt x="45" y="9"/>
                  </a:cubicBezTo>
                  <a:cubicBezTo>
                    <a:pt x="36" y="9"/>
                    <a:pt x="27" y="18"/>
                    <a:pt x="18" y="18"/>
                  </a:cubicBezTo>
                  <a:cubicBezTo>
                    <a:pt x="18" y="27"/>
                    <a:pt x="18" y="27"/>
                    <a:pt x="10" y="36"/>
                  </a:cubicBezTo>
                  <a:cubicBezTo>
                    <a:pt x="10" y="45"/>
                    <a:pt x="1" y="54"/>
                    <a:pt x="1" y="63"/>
                  </a:cubicBezTo>
                  <a:cubicBezTo>
                    <a:pt x="1" y="72"/>
                    <a:pt x="1" y="80"/>
                    <a:pt x="10" y="80"/>
                  </a:cubicBezTo>
                  <a:cubicBezTo>
                    <a:pt x="10" y="89"/>
                    <a:pt x="10" y="98"/>
                    <a:pt x="18" y="107"/>
                  </a:cubicBezTo>
                  <a:lnTo>
                    <a:pt x="36" y="125"/>
                  </a:lnTo>
                  <a:cubicBezTo>
                    <a:pt x="45" y="134"/>
                    <a:pt x="54" y="134"/>
                    <a:pt x="63" y="143"/>
                  </a:cubicBezTo>
                  <a:lnTo>
                    <a:pt x="108" y="143"/>
                  </a:lnTo>
                  <a:cubicBezTo>
                    <a:pt x="117" y="134"/>
                    <a:pt x="126" y="134"/>
                    <a:pt x="126" y="125"/>
                  </a:cubicBezTo>
                  <a:cubicBezTo>
                    <a:pt x="134" y="125"/>
                    <a:pt x="134" y="116"/>
                    <a:pt x="134" y="116"/>
                  </a:cubicBezTo>
                  <a:cubicBezTo>
                    <a:pt x="143" y="107"/>
                    <a:pt x="143" y="98"/>
                    <a:pt x="143" y="80"/>
                  </a:cubicBezTo>
                  <a:cubicBezTo>
                    <a:pt x="143" y="80"/>
                    <a:pt x="143" y="72"/>
                    <a:pt x="143" y="72"/>
                  </a:cubicBezTo>
                  <a:cubicBezTo>
                    <a:pt x="143" y="54"/>
                    <a:pt x="134" y="45"/>
                    <a:pt x="126" y="45"/>
                  </a:cubicBezTo>
                  <a:cubicBezTo>
                    <a:pt x="117" y="36"/>
                    <a:pt x="117" y="27"/>
                    <a:pt x="108" y="18"/>
                  </a:cubicBezTo>
                  <a:cubicBezTo>
                    <a:pt x="99" y="18"/>
                    <a:pt x="99" y="9"/>
                    <a:pt x="90" y="9"/>
                  </a:cubicBezTo>
                  <a:cubicBezTo>
                    <a:pt x="81" y="9"/>
                    <a:pt x="72"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51" name="Google Shape;1151;p25"/>
            <p:cNvSpPr/>
            <p:nvPr/>
          </p:nvSpPr>
          <p:spPr>
            <a:xfrm>
              <a:off x="4662480" y="3369459"/>
              <a:ext cx="23722" cy="28649"/>
            </a:xfrm>
            <a:custGeom>
              <a:avLst/>
              <a:gdLst/>
              <a:ahLst/>
              <a:cxnLst/>
              <a:rect l="l" t="t" r="r" b="b"/>
              <a:pathLst>
                <a:path w="260" h="314" extrusionOk="0">
                  <a:moveTo>
                    <a:pt x="76" y="0"/>
                  </a:moveTo>
                  <a:cubicBezTo>
                    <a:pt x="66" y="0"/>
                    <a:pt x="55" y="3"/>
                    <a:pt x="46" y="10"/>
                  </a:cubicBezTo>
                  <a:cubicBezTo>
                    <a:pt x="19" y="27"/>
                    <a:pt x="1" y="63"/>
                    <a:pt x="19" y="90"/>
                  </a:cubicBezTo>
                  <a:lnTo>
                    <a:pt x="135" y="286"/>
                  </a:lnTo>
                  <a:cubicBezTo>
                    <a:pt x="146" y="303"/>
                    <a:pt x="165" y="313"/>
                    <a:pt x="187" y="313"/>
                  </a:cubicBezTo>
                  <a:cubicBezTo>
                    <a:pt x="199" y="313"/>
                    <a:pt x="211" y="310"/>
                    <a:pt x="224" y="304"/>
                  </a:cubicBezTo>
                  <a:cubicBezTo>
                    <a:pt x="251" y="286"/>
                    <a:pt x="260" y="250"/>
                    <a:pt x="242" y="224"/>
                  </a:cubicBezTo>
                  <a:cubicBezTo>
                    <a:pt x="206" y="161"/>
                    <a:pt x="161" y="90"/>
                    <a:pt x="126" y="27"/>
                  </a:cubicBezTo>
                  <a:cubicBezTo>
                    <a:pt x="114" y="10"/>
                    <a:pt x="95" y="0"/>
                    <a:pt x="76"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52" name="Google Shape;1152;p25"/>
            <p:cNvSpPr/>
            <p:nvPr/>
          </p:nvSpPr>
          <p:spPr>
            <a:xfrm>
              <a:off x="4714577" y="3347927"/>
              <a:ext cx="17244" cy="21988"/>
            </a:xfrm>
            <a:custGeom>
              <a:avLst/>
              <a:gdLst/>
              <a:ahLst/>
              <a:cxnLst/>
              <a:rect l="l" t="t" r="r" b="b"/>
              <a:pathLst>
                <a:path w="189" h="241" extrusionOk="0">
                  <a:moveTo>
                    <a:pt x="66" y="1"/>
                  </a:moveTo>
                  <a:cubicBezTo>
                    <a:pt x="54" y="1"/>
                    <a:pt x="43" y="7"/>
                    <a:pt x="37" y="14"/>
                  </a:cubicBezTo>
                  <a:cubicBezTo>
                    <a:pt x="19" y="23"/>
                    <a:pt x="10" y="31"/>
                    <a:pt x="1" y="49"/>
                  </a:cubicBezTo>
                  <a:cubicBezTo>
                    <a:pt x="1" y="67"/>
                    <a:pt x="1" y="76"/>
                    <a:pt x="10" y="94"/>
                  </a:cubicBezTo>
                  <a:cubicBezTo>
                    <a:pt x="28" y="130"/>
                    <a:pt x="54" y="174"/>
                    <a:pt x="72" y="210"/>
                  </a:cubicBezTo>
                  <a:cubicBezTo>
                    <a:pt x="72" y="228"/>
                    <a:pt x="90" y="237"/>
                    <a:pt x="108" y="237"/>
                  </a:cubicBezTo>
                  <a:cubicBezTo>
                    <a:pt x="111" y="239"/>
                    <a:pt x="115" y="240"/>
                    <a:pt x="119" y="240"/>
                  </a:cubicBezTo>
                  <a:cubicBezTo>
                    <a:pt x="131" y="240"/>
                    <a:pt x="146" y="234"/>
                    <a:pt x="153" y="228"/>
                  </a:cubicBezTo>
                  <a:cubicBezTo>
                    <a:pt x="170" y="228"/>
                    <a:pt x="179" y="210"/>
                    <a:pt x="179" y="192"/>
                  </a:cubicBezTo>
                  <a:cubicBezTo>
                    <a:pt x="188" y="183"/>
                    <a:pt x="179" y="165"/>
                    <a:pt x="179" y="147"/>
                  </a:cubicBezTo>
                  <a:cubicBezTo>
                    <a:pt x="153" y="112"/>
                    <a:pt x="135" y="67"/>
                    <a:pt x="117" y="31"/>
                  </a:cubicBezTo>
                  <a:cubicBezTo>
                    <a:pt x="108" y="23"/>
                    <a:pt x="90" y="5"/>
                    <a:pt x="81" y="5"/>
                  </a:cubicBezTo>
                  <a:cubicBezTo>
                    <a:pt x="76" y="2"/>
                    <a:pt x="71" y="1"/>
                    <a:pt x="66"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53" name="Google Shape;1153;p25"/>
            <p:cNvSpPr/>
            <p:nvPr/>
          </p:nvSpPr>
          <p:spPr>
            <a:xfrm>
              <a:off x="4716219" y="3388983"/>
              <a:ext cx="13138" cy="16423"/>
            </a:xfrm>
            <a:custGeom>
              <a:avLst/>
              <a:gdLst/>
              <a:ahLst/>
              <a:cxnLst/>
              <a:rect l="l" t="t" r="r" b="b"/>
              <a:pathLst>
                <a:path w="144" h="180" extrusionOk="0">
                  <a:moveTo>
                    <a:pt x="45" y="1"/>
                  </a:moveTo>
                  <a:cubicBezTo>
                    <a:pt x="45" y="1"/>
                    <a:pt x="36" y="1"/>
                    <a:pt x="36" y="10"/>
                  </a:cubicBezTo>
                  <a:cubicBezTo>
                    <a:pt x="27" y="10"/>
                    <a:pt x="19" y="19"/>
                    <a:pt x="10" y="27"/>
                  </a:cubicBezTo>
                  <a:cubicBezTo>
                    <a:pt x="10" y="36"/>
                    <a:pt x="10" y="36"/>
                    <a:pt x="10" y="45"/>
                  </a:cubicBezTo>
                  <a:cubicBezTo>
                    <a:pt x="1" y="54"/>
                    <a:pt x="1" y="63"/>
                    <a:pt x="10" y="72"/>
                  </a:cubicBezTo>
                  <a:cubicBezTo>
                    <a:pt x="10" y="99"/>
                    <a:pt x="19" y="117"/>
                    <a:pt x="27" y="135"/>
                  </a:cubicBezTo>
                  <a:cubicBezTo>
                    <a:pt x="27" y="143"/>
                    <a:pt x="27" y="152"/>
                    <a:pt x="36" y="152"/>
                  </a:cubicBezTo>
                  <a:cubicBezTo>
                    <a:pt x="45" y="161"/>
                    <a:pt x="45" y="170"/>
                    <a:pt x="54" y="170"/>
                  </a:cubicBezTo>
                  <a:cubicBezTo>
                    <a:pt x="63" y="179"/>
                    <a:pt x="72" y="179"/>
                    <a:pt x="81" y="179"/>
                  </a:cubicBezTo>
                  <a:lnTo>
                    <a:pt x="99" y="179"/>
                  </a:lnTo>
                  <a:lnTo>
                    <a:pt x="117" y="170"/>
                  </a:lnTo>
                  <a:cubicBezTo>
                    <a:pt x="126" y="161"/>
                    <a:pt x="135" y="161"/>
                    <a:pt x="135" y="152"/>
                  </a:cubicBezTo>
                  <a:cubicBezTo>
                    <a:pt x="143" y="143"/>
                    <a:pt x="143" y="135"/>
                    <a:pt x="143" y="135"/>
                  </a:cubicBezTo>
                  <a:cubicBezTo>
                    <a:pt x="143" y="126"/>
                    <a:pt x="143" y="108"/>
                    <a:pt x="143" y="99"/>
                  </a:cubicBezTo>
                  <a:cubicBezTo>
                    <a:pt x="135" y="81"/>
                    <a:pt x="135" y="63"/>
                    <a:pt x="126" y="45"/>
                  </a:cubicBezTo>
                  <a:cubicBezTo>
                    <a:pt x="126" y="36"/>
                    <a:pt x="117" y="27"/>
                    <a:pt x="117" y="19"/>
                  </a:cubicBezTo>
                  <a:cubicBezTo>
                    <a:pt x="108" y="19"/>
                    <a:pt x="108" y="10"/>
                    <a:pt x="99" y="10"/>
                  </a:cubicBezTo>
                  <a:cubicBezTo>
                    <a:pt x="90" y="1"/>
                    <a:pt x="81" y="1"/>
                    <a:pt x="7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54" name="Google Shape;1154;p25"/>
            <p:cNvSpPr/>
            <p:nvPr/>
          </p:nvSpPr>
          <p:spPr>
            <a:xfrm>
              <a:off x="4774884" y="3314078"/>
              <a:ext cx="13868" cy="29470"/>
            </a:xfrm>
            <a:custGeom>
              <a:avLst/>
              <a:gdLst/>
              <a:ahLst/>
              <a:cxnLst/>
              <a:rect l="l" t="t" r="r" b="b"/>
              <a:pathLst>
                <a:path w="152" h="323" extrusionOk="0">
                  <a:moveTo>
                    <a:pt x="62" y="1"/>
                  </a:moveTo>
                  <a:cubicBezTo>
                    <a:pt x="36" y="1"/>
                    <a:pt x="0" y="28"/>
                    <a:pt x="9" y="63"/>
                  </a:cubicBezTo>
                  <a:cubicBezTo>
                    <a:pt x="9" y="126"/>
                    <a:pt x="18" y="197"/>
                    <a:pt x="27" y="260"/>
                  </a:cubicBezTo>
                  <a:cubicBezTo>
                    <a:pt x="27" y="278"/>
                    <a:pt x="27" y="286"/>
                    <a:pt x="45" y="304"/>
                  </a:cubicBezTo>
                  <a:cubicBezTo>
                    <a:pt x="54" y="313"/>
                    <a:pt x="71" y="322"/>
                    <a:pt x="89" y="322"/>
                  </a:cubicBezTo>
                  <a:cubicBezTo>
                    <a:pt x="116" y="322"/>
                    <a:pt x="152" y="295"/>
                    <a:pt x="152" y="260"/>
                  </a:cubicBezTo>
                  <a:cubicBezTo>
                    <a:pt x="143" y="197"/>
                    <a:pt x="134" y="126"/>
                    <a:pt x="125" y="63"/>
                  </a:cubicBezTo>
                  <a:cubicBezTo>
                    <a:pt x="125" y="46"/>
                    <a:pt x="125" y="37"/>
                    <a:pt x="107" y="19"/>
                  </a:cubicBezTo>
                  <a:cubicBezTo>
                    <a:pt x="98" y="10"/>
                    <a:pt x="80" y="1"/>
                    <a:pt x="6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55" name="Google Shape;1155;p25"/>
            <p:cNvSpPr/>
            <p:nvPr/>
          </p:nvSpPr>
          <p:spPr>
            <a:xfrm>
              <a:off x="4798423" y="3372743"/>
              <a:ext cx="10675" cy="22080"/>
            </a:xfrm>
            <a:custGeom>
              <a:avLst/>
              <a:gdLst/>
              <a:ahLst/>
              <a:cxnLst/>
              <a:rect l="l" t="t" r="r" b="b"/>
              <a:pathLst>
                <a:path w="117" h="242" extrusionOk="0">
                  <a:moveTo>
                    <a:pt x="63" y="0"/>
                  </a:moveTo>
                  <a:cubicBezTo>
                    <a:pt x="45" y="0"/>
                    <a:pt x="27" y="9"/>
                    <a:pt x="19" y="18"/>
                  </a:cubicBezTo>
                  <a:cubicBezTo>
                    <a:pt x="1" y="27"/>
                    <a:pt x="1" y="45"/>
                    <a:pt x="1" y="63"/>
                  </a:cubicBezTo>
                  <a:lnTo>
                    <a:pt x="1" y="179"/>
                  </a:lnTo>
                  <a:cubicBezTo>
                    <a:pt x="1" y="197"/>
                    <a:pt x="1" y="214"/>
                    <a:pt x="19" y="223"/>
                  </a:cubicBezTo>
                  <a:cubicBezTo>
                    <a:pt x="27" y="232"/>
                    <a:pt x="45" y="241"/>
                    <a:pt x="63" y="241"/>
                  </a:cubicBezTo>
                  <a:cubicBezTo>
                    <a:pt x="72" y="241"/>
                    <a:pt x="90" y="232"/>
                    <a:pt x="99" y="223"/>
                  </a:cubicBezTo>
                  <a:cubicBezTo>
                    <a:pt x="117" y="205"/>
                    <a:pt x="117" y="197"/>
                    <a:pt x="117" y="179"/>
                  </a:cubicBezTo>
                  <a:lnTo>
                    <a:pt x="117" y="63"/>
                  </a:lnTo>
                  <a:cubicBezTo>
                    <a:pt x="117" y="45"/>
                    <a:pt x="117" y="27"/>
                    <a:pt x="99" y="18"/>
                  </a:cubicBezTo>
                  <a:cubicBezTo>
                    <a:pt x="90" y="9"/>
                    <a:pt x="72"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56" name="Google Shape;1156;p25"/>
            <p:cNvSpPr/>
            <p:nvPr/>
          </p:nvSpPr>
          <p:spPr>
            <a:xfrm>
              <a:off x="4756910" y="3369094"/>
              <a:ext cx="13138" cy="20346"/>
            </a:xfrm>
            <a:custGeom>
              <a:avLst/>
              <a:gdLst/>
              <a:ahLst/>
              <a:cxnLst/>
              <a:rect l="l" t="t" r="r" b="b"/>
              <a:pathLst>
                <a:path w="144" h="223" extrusionOk="0">
                  <a:moveTo>
                    <a:pt x="61" y="1"/>
                  </a:moveTo>
                  <a:cubicBezTo>
                    <a:pt x="56" y="1"/>
                    <a:pt x="51" y="2"/>
                    <a:pt x="45" y="5"/>
                  </a:cubicBezTo>
                  <a:cubicBezTo>
                    <a:pt x="36" y="14"/>
                    <a:pt x="19" y="22"/>
                    <a:pt x="10" y="31"/>
                  </a:cubicBezTo>
                  <a:cubicBezTo>
                    <a:pt x="10" y="40"/>
                    <a:pt x="10" y="40"/>
                    <a:pt x="10" y="49"/>
                  </a:cubicBezTo>
                  <a:cubicBezTo>
                    <a:pt x="1" y="58"/>
                    <a:pt x="1" y="67"/>
                    <a:pt x="10" y="76"/>
                  </a:cubicBezTo>
                  <a:lnTo>
                    <a:pt x="28" y="174"/>
                  </a:lnTo>
                  <a:cubicBezTo>
                    <a:pt x="28" y="192"/>
                    <a:pt x="36" y="210"/>
                    <a:pt x="54" y="210"/>
                  </a:cubicBezTo>
                  <a:cubicBezTo>
                    <a:pt x="61" y="216"/>
                    <a:pt x="71" y="222"/>
                    <a:pt x="83" y="222"/>
                  </a:cubicBezTo>
                  <a:cubicBezTo>
                    <a:pt x="88" y="222"/>
                    <a:pt x="94" y="221"/>
                    <a:pt x="99" y="219"/>
                  </a:cubicBezTo>
                  <a:cubicBezTo>
                    <a:pt x="117" y="219"/>
                    <a:pt x="126" y="210"/>
                    <a:pt x="135" y="192"/>
                  </a:cubicBezTo>
                  <a:cubicBezTo>
                    <a:pt x="135" y="183"/>
                    <a:pt x="143" y="183"/>
                    <a:pt x="143" y="174"/>
                  </a:cubicBezTo>
                  <a:cubicBezTo>
                    <a:pt x="143" y="165"/>
                    <a:pt x="143" y="156"/>
                    <a:pt x="143" y="147"/>
                  </a:cubicBezTo>
                  <a:cubicBezTo>
                    <a:pt x="135" y="112"/>
                    <a:pt x="126" y="76"/>
                    <a:pt x="126" y="49"/>
                  </a:cubicBezTo>
                  <a:cubicBezTo>
                    <a:pt x="117" y="31"/>
                    <a:pt x="108" y="22"/>
                    <a:pt x="99" y="14"/>
                  </a:cubicBezTo>
                  <a:cubicBezTo>
                    <a:pt x="86" y="7"/>
                    <a:pt x="74" y="1"/>
                    <a:pt x="6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57" name="Google Shape;1157;p25"/>
            <p:cNvSpPr/>
            <p:nvPr/>
          </p:nvSpPr>
          <p:spPr>
            <a:xfrm>
              <a:off x="4826159" y="3307235"/>
              <a:ext cx="13868" cy="27554"/>
            </a:xfrm>
            <a:custGeom>
              <a:avLst/>
              <a:gdLst/>
              <a:ahLst/>
              <a:cxnLst/>
              <a:rect l="l" t="t" r="r" b="b"/>
              <a:pathLst>
                <a:path w="152" h="302" extrusionOk="0">
                  <a:moveTo>
                    <a:pt x="83" y="1"/>
                  </a:moveTo>
                  <a:cubicBezTo>
                    <a:pt x="78" y="1"/>
                    <a:pt x="74" y="2"/>
                    <a:pt x="71" y="5"/>
                  </a:cubicBezTo>
                  <a:cubicBezTo>
                    <a:pt x="54" y="5"/>
                    <a:pt x="36" y="14"/>
                    <a:pt x="36" y="31"/>
                  </a:cubicBezTo>
                  <a:cubicBezTo>
                    <a:pt x="27" y="49"/>
                    <a:pt x="18" y="58"/>
                    <a:pt x="27" y="76"/>
                  </a:cubicBezTo>
                  <a:cubicBezTo>
                    <a:pt x="27" y="108"/>
                    <a:pt x="27" y="132"/>
                    <a:pt x="27" y="156"/>
                  </a:cubicBezTo>
                  <a:cubicBezTo>
                    <a:pt x="27" y="174"/>
                    <a:pt x="18" y="201"/>
                    <a:pt x="9" y="219"/>
                  </a:cubicBezTo>
                  <a:cubicBezTo>
                    <a:pt x="0" y="254"/>
                    <a:pt x="27" y="290"/>
                    <a:pt x="54" y="299"/>
                  </a:cubicBezTo>
                  <a:cubicBezTo>
                    <a:pt x="60" y="301"/>
                    <a:pt x="66" y="301"/>
                    <a:pt x="71" y="301"/>
                  </a:cubicBezTo>
                  <a:cubicBezTo>
                    <a:pt x="98" y="301"/>
                    <a:pt x="119" y="284"/>
                    <a:pt x="134" y="254"/>
                  </a:cubicBezTo>
                  <a:cubicBezTo>
                    <a:pt x="152" y="183"/>
                    <a:pt x="152" y="112"/>
                    <a:pt x="143" y="49"/>
                  </a:cubicBezTo>
                  <a:cubicBezTo>
                    <a:pt x="143" y="31"/>
                    <a:pt x="125" y="14"/>
                    <a:pt x="116" y="5"/>
                  </a:cubicBezTo>
                  <a:cubicBezTo>
                    <a:pt x="104" y="5"/>
                    <a:pt x="92" y="1"/>
                    <a:pt x="8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58" name="Google Shape;1158;p25"/>
            <p:cNvSpPr/>
            <p:nvPr/>
          </p:nvSpPr>
          <p:spPr>
            <a:xfrm>
              <a:off x="4869223" y="3314078"/>
              <a:ext cx="14781" cy="20528"/>
            </a:xfrm>
            <a:custGeom>
              <a:avLst/>
              <a:gdLst/>
              <a:ahLst/>
              <a:cxnLst/>
              <a:rect l="l" t="t" r="r" b="b"/>
              <a:pathLst>
                <a:path w="162" h="225" extrusionOk="0">
                  <a:moveTo>
                    <a:pt x="45" y="1"/>
                  </a:moveTo>
                  <a:cubicBezTo>
                    <a:pt x="28" y="10"/>
                    <a:pt x="19" y="19"/>
                    <a:pt x="10" y="37"/>
                  </a:cubicBezTo>
                  <a:cubicBezTo>
                    <a:pt x="10" y="37"/>
                    <a:pt x="1" y="46"/>
                    <a:pt x="1" y="46"/>
                  </a:cubicBezTo>
                  <a:cubicBezTo>
                    <a:pt x="1" y="55"/>
                    <a:pt x="1" y="72"/>
                    <a:pt x="1" y="81"/>
                  </a:cubicBezTo>
                  <a:cubicBezTo>
                    <a:pt x="19" y="117"/>
                    <a:pt x="28" y="144"/>
                    <a:pt x="37" y="179"/>
                  </a:cubicBezTo>
                  <a:cubicBezTo>
                    <a:pt x="45" y="188"/>
                    <a:pt x="45" y="188"/>
                    <a:pt x="54" y="197"/>
                  </a:cubicBezTo>
                  <a:cubicBezTo>
                    <a:pt x="54" y="206"/>
                    <a:pt x="63" y="206"/>
                    <a:pt x="72" y="215"/>
                  </a:cubicBezTo>
                  <a:cubicBezTo>
                    <a:pt x="81" y="224"/>
                    <a:pt x="99" y="224"/>
                    <a:pt x="117" y="224"/>
                  </a:cubicBezTo>
                  <a:cubicBezTo>
                    <a:pt x="135" y="215"/>
                    <a:pt x="144" y="206"/>
                    <a:pt x="153" y="188"/>
                  </a:cubicBezTo>
                  <a:cubicBezTo>
                    <a:pt x="153" y="188"/>
                    <a:pt x="153" y="179"/>
                    <a:pt x="161" y="179"/>
                  </a:cubicBezTo>
                  <a:cubicBezTo>
                    <a:pt x="161" y="170"/>
                    <a:pt x="161" y="153"/>
                    <a:pt x="161" y="144"/>
                  </a:cubicBezTo>
                  <a:cubicBezTo>
                    <a:pt x="144" y="108"/>
                    <a:pt x="135" y="81"/>
                    <a:pt x="117" y="46"/>
                  </a:cubicBezTo>
                  <a:cubicBezTo>
                    <a:pt x="117" y="37"/>
                    <a:pt x="117" y="37"/>
                    <a:pt x="108" y="28"/>
                  </a:cubicBezTo>
                  <a:cubicBezTo>
                    <a:pt x="108" y="19"/>
                    <a:pt x="99" y="19"/>
                    <a:pt x="90" y="10"/>
                  </a:cubicBezTo>
                  <a:cubicBezTo>
                    <a:pt x="81" y="1"/>
                    <a:pt x="63" y="1"/>
                    <a:pt x="45"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59" name="Google Shape;1159;p25"/>
            <p:cNvSpPr/>
            <p:nvPr/>
          </p:nvSpPr>
          <p:spPr>
            <a:xfrm>
              <a:off x="4848056" y="3356686"/>
              <a:ext cx="13138" cy="15145"/>
            </a:xfrm>
            <a:custGeom>
              <a:avLst/>
              <a:gdLst/>
              <a:ahLst/>
              <a:cxnLst/>
              <a:rect l="l" t="t" r="r" b="b"/>
              <a:pathLst>
                <a:path w="144" h="166" extrusionOk="0">
                  <a:moveTo>
                    <a:pt x="63" y="0"/>
                  </a:moveTo>
                  <a:cubicBezTo>
                    <a:pt x="61" y="0"/>
                    <a:pt x="59" y="2"/>
                    <a:pt x="54" y="7"/>
                  </a:cubicBezTo>
                  <a:lnTo>
                    <a:pt x="28" y="7"/>
                  </a:lnTo>
                  <a:lnTo>
                    <a:pt x="19" y="16"/>
                  </a:lnTo>
                  <a:cubicBezTo>
                    <a:pt x="10" y="25"/>
                    <a:pt x="1" y="34"/>
                    <a:pt x="1" y="51"/>
                  </a:cubicBezTo>
                  <a:cubicBezTo>
                    <a:pt x="1" y="51"/>
                    <a:pt x="1" y="60"/>
                    <a:pt x="1" y="60"/>
                  </a:cubicBezTo>
                  <a:cubicBezTo>
                    <a:pt x="1" y="78"/>
                    <a:pt x="1" y="87"/>
                    <a:pt x="10" y="96"/>
                  </a:cubicBezTo>
                  <a:cubicBezTo>
                    <a:pt x="10" y="105"/>
                    <a:pt x="19" y="123"/>
                    <a:pt x="28" y="132"/>
                  </a:cubicBezTo>
                  <a:cubicBezTo>
                    <a:pt x="28" y="141"/>
                    <a:pt x="37" y="150"/>
                    <a:pt x="46" y="150"/>
                  </a:cubicBezTo>
                  <a:cubicBezTo>
                    <a:pt x="46" y="158"/>
                    <a:pt x="54" y="158"/>
                    <a:pt x="63" y="158"/>
                  </a:cubicBezTo>
                  <a:cubicBezTo>
                    <a:pt x="68" y="163"/>
                    <a:pt x="72" y="165"/>
                    <a:pt x="77" y="165"/>
                  </a:cubicBezTo>
                  <a:cubicBezTo>
                    <a:pt x="81" y="165"/>
                    <a:pt x="86" y="163"/>
                    <a:pt x="90" y="158"/>
                  </a:cubicBezTo>
                  <a:lnTo>
                    <a:pt x="108" y="158"/>
                  </a:lnTo>
                  <a:lnTo>
                    <a:pt x="126" y="150"/>
                  </a:lnTo>
                  <a:cubicBezTo>
                    <a:pt x="126" y="141"/>
                    <a:pt x="135" y="132"/>
                    <a:pt x="135" y="123"/>
                  </a:cubicBezTo>
                  <a:cubicBezTo>
                    <a:pt x="135" y="114"/>
                    <a:pt x="144" y="105"/>
                    <a:pt x="144" y="105"/>
                  </a:cubicBezTo>
                  <a:cubicBezTo>
                    <a:pt x="144" y="87"/>
                    <a:pt x="135" y="78"/>
                    <a:pt x="135" y="69"/>
                  </a:cubicBezTo>
                  <a:cubicBezTo>
                    <a:pt x="126" y="60"/>
                    <a:pt x="117" y="42"/>
                    <a:pt x="108" y="34"/>
                  </a:cubicBezTo>
                  <a:cubicBezTo>
                    <a:pt x="108" y="25"/>
                    <a:pt x="99" y="16"/>
                    <a:pt x="99" y="16"/>
                  </a:cubicBezTo>
                  <a:cubicBezTo>
                    <a:pt x="90" y="7"/>
                    <a:pt x="81" y="7"/>
                    <a:pt x="72" y="7"/>
                  </a:cubicBezTo>
                  <a:cubicBezTo>
                    <a:pt x="68" y="2"/>
                    <a:pt x="66"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60" name="Google Shape;1160;p25"/>
            <p:cNvSpPr/>
            <p:nvPr/>
          </p:nvSpPr>
          <p:spPr>
            <a:xfrm>
              <a:off x="4900974" y="3340993"/>
              <a:ext cx="13959" cy="25273"/>
            </a:xfrm>
            <a:custGeom>
              <a:avLst/>
              <a:gdLst/>
              <a:ahLst/>
              <a:cxnLst/>
              <a:rect l="l" t="t" r="r" b="b"/>
              <a:pathLst>
                <a:path w="153" h="277" extrusionOk="0">
                  <a:moveTo>
                    <a:pt x="90" y="0"/>
                  </a:moveTo>
                  <a:cubicBezTo>
                    <a:pt x="72" y="0"/>
                    <a:pt x="54" y="9"/>
                    <a:pt x="45" y="18"/>
                  </a:cubicBezTo>
                  <a:cubicBezTo>
                    <a:pt x="36" y="18"/>
                    <a:pt x="36" y="27"/>
                    <a:pt x="36" y="27"/>
                  </a:cubicBezTo>
                  <a:cubicBezTo>
                    <a:pt x="28" y="36"/>
                    <a:pt x="28" y="54"/>
                    <a:pt x="28" y="63"/>
                  </a:cubicBezTo>
                  <a:cubicBezTo>
                    <a:pt x="19" y="116"/>
                    <a:pt x="10" y="161"/>
                    <a:pt x="1" y="214"/>
                  </a:cubicBezTo>
                  <a:cubicBezTo>
                    <a:pt x="1" y="232"/>
                    <a:pt x="10" y="250"/>
                    <a:pt x="19" y="259"/>
                  </a:cubicBezTo>
                  <a:cubicBezTo>
                    <a:pt x="36" y="268"/>
                    <a:pt x="54" y="277"/>
                    <a:pt x="63" y="277"/>
                  </a:cubicBezTo>
                  <a:cubicBezTo>
                    <a:pt x="81" y="277"/>
                    <a:pt x="99" y="268"/>
                    <a:pt x="108" y="259"/>
                  </a:cubicBezTo>
                  <a:cubicBezTo>
                    <a:pt x="117" y="259"/>
                    <a:pt x="117" y="250"/>
                    <a:pt x="117" y="250"/>
                  </a:cubicBezTo>
                  <a:cubicBezTo>
                    <a:pt x="126" y="241"/>
                    <a:pt x="126" y="223"/>
                    <a:pt x="126" y="214"/>
                  </a:cubicBezTo>
                  <a:cubicBezTo>
                    <a:pt x="135" y="161"/>
                    <a:pt x="144" y="116"/>
                    <a:pt x="144" y="63"/>
                  </a:cubicBezTo>
                  <a:cubicBezTo>
                    <a:pt x="152" y="45"/>
                    <a:pt x="135" y="27"/>
                    <a:pt x="126" y="18"/>
                  </a:cubicBezTo>
                  <a:cubicBezTo>
                    <a:pt x="117" y="9"/>
                    <a:pt x="99" y="0"/>
                    <a:pt x="90"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61" name="Google Shape;1161;p25"/>
            <p:cNvSpPr/>
            <p:nvPr/>
          </p:nvSpPr>
          <p:spPr>
            <a:xfrm>
              <a:off x="4925425" y="3372743"/>
              <a:ext cx="11496" cy="22080"/>
            </a:xfrm>
            <a:custGeom>
              <a:avLst/>
              <a:gdLst/>
              <a:ahLst/>
              <a:cxnLst/>
              <a:rect l="l" t="t" r="r" b="b"/>
              <a:pathLst>
                <a:path w="126" h="242" extrusionOk="0">
                  <a:moveTo>
                    <a:pt x="63" y="0"/>
                  </a:moveTo>
                  <a:cubicBezTo>
                    <a:pt x="54" y="0"/>
                    <a:pt x="36" y="9"/>
                    <a:pt x="27" y="18"/>
                  </a:cubicBezTo>
                  <a:cubicBezTo>
                    <a:pt x="9" y="27"/>
                    <a:pt x="0" y="45"/>
                    <a:pt x="0" y="63"/>
                  </a:cubicBezTo>
                  <a:lnTo>
                    <a:pt x="0" y="179"/>
                  </a:lnTo>
                  <a:cubicBezTo>
                    <a:pt x="0" y="197"/>
                    <a:pt x="9" y="214"/>
                    <a:pt x="27" y="223"/>
                  </a:cubicBezTo>
                  <a:cubicBezTo>
                    <a:pt x="36" y="232"/>
                    <a:pt x="54" y="241"/>
                    <a:pt x="63" y="241"/>
                  </a:cubicBezTo>
                  <a:cubicBezTo>
                    <a:pt x="81" y="241"/>
                    <a:pt x="99" y="232"/>
                    <a:pt x="107" y="223"/>
                  </a:cubicBezTo>
                  <a:cubicBezTo>
                    <a:pt x="116" y="205"/>
                    <a:pt x="125" y="197"/>
                    <a:pt x="125" y="179"/>
                  </a:cubicBezTo>
                  <a:lnTo>
                    <a:pt x="125" y="63"/>
                  </a:lnTo>
                  <a:cubicBezTo>
                    <a:pt x="125" y="45"/>
                    <a:pt x="116" y="27"/>
                    <a:pt x="107" y="18"/>
                  </a:cubicBezTo>
                  <a:cubicBezTo>
                    <a:pt x="99" y="9"/>
                    <a:pt x="81"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62" name="Google Shape;1162;p25"/>
            <p:cNvSpPr/>
            <p:nvPr/>
          </p:nvSpPr>
          <p:spPr>
            <a:xfrm>
              <a:off x="4947413" y="3318092"/>
              <a:ext cx="10675" cy="30291"/>
            </a:xfrm>
            <a:custGeom>
              <a:avLst/>
              <a:gdLst/>
              <a:ahLst/>
              <a:cxnLst/>
              <a:rect l="l" t="t" r="r" b="b"/>
              <a:pathLst>
                <a:path w="117" h="332" extrusionOk="0">
                  <a:moveTo>
                    <a:pt x="65" y="0"/>
                  </a:moveTo>
                  <a:cubicBezTo>
                    <a:pt x="61" y="0"/>
                    <a:pt x="58" y="1"/>
                    <a:pt x="54" y="2"/>
                  </a:cubicBezTo>
                  <a:cubicBezTo>
                    <a:pt x="27" y="2"/>
                    <a:pt x="0" y="28"/>
                    <a:pt x="0" y="55"/>
                  </a:cubicBezTo>
                  <a:lnTo>
                    <a:pt x="0" y="269"/>
                  </a:lnTo>
                  <a:cubicBezTo>
                    <a:pt x="0" y="305"/>
                    <a:pt x="27" y="332"/>
                    <a:pt x="54" y="332"/>
                  </a:cubicBezTo>
                  <a:cubicBezTo>
                    <a:pt x="89" y="332"/>
                    <a:pt x="116" y="305"/>
                    <a:pt x="116" y="269"/>
                  </a:cubicBezTo>
                  <a:lnTo>
                    <a:pt x="116" y="55"/>
                  </a:lnTo>
                  <a:cubicBezTo>
                    <a:pt x="116" y="31"/>
                    <a:pt x="95" y="0"/>
                    <a:pt x="6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63" name="Google Shape;1163;p25"/>
            <p:cNvSpPr/>
            <p:nvPr/>
          </p:nvSpPr>
          <p:spPr>
            <a:xfrm>
              <a:off x="4989747" y="3326577"/>
              <a:ext cx="13047" cy="24087"/>
            </a:xfrm>
            <a:custGeom>
              <a:avLst/>
              <a:gdLst/>
              <a:ahLst/>
              <a:cxnLst/>
              <a:rect l="l" t="t" r="r" b="b"/>
              <a:pathLst>
                <a:path w="143" h="264" extrusionOk="0">
                  <a:moveTo>
                    <a:pt x="73" y="0"/>
                  </a:moveTo>
                  <a:cubicBezTo>
                    <a:pt x="65" y="0"/>
                    <a:pt x="58" y="2"/>
                    <a:pt x="54" y="7"/>
                  </a:cubicBezTo>
                  <a:cubicBezTo>
                    <a:pt x="45" y="16"/>
                    <a:pt x="27" y="33"/>
                    <a:pt x="27" y="51"/>
                  </a:cubicBezTo>
                  <a:cubicBezTo>
                    <a:pt x="18" y="96"/>
                    <a:pt x="9" y="141"/>
                    <a:pt x="9" y="185"/>
                  </a:cubicBezTo>
                  <a:cubicBezTo>
                    <a:pt x="0" y="194"/>
                    <a:pt x="0" y="203"/>
                    <a:pt x="9" y="212"/>
                  </a:cubicBezTo>
                  <a:cubicBezTo>
                    <a:pt x="9" y="212"/>
                    <a:pt x="9" y="221"/>
                    <a:pt x="9" y="230"/>
                  </a:cubicBezTo>
                  <a:cubicBezTo>
                    <a:pt x="18" y="248"/>
                    <a:pt x="36" y="257"/>
                    <a:pt x="45" y="257"/>
                  </a:cubicBezTo>
                  <a:cubicBezTo>
                    <a:pt x="54" y="261"/>
                    <a:pt x="63" y="263"/>
                    <a:pt x="72" y="263"/>
                  </a:cubicBezTo>
                  <a:cubicBezTo>
                    <a:pt x="80" y="263"/>
                    <a:pt x="89" y="261"/>
                    <a:pt x="98" y="257"/>
                  </a:cubicBezTo>
                  <a:cubicBezTo>
                    <a:pt x="107" y="248"/>
                    <a:pt x="125" y="230"/>
                    <a:pt x="125" y="212"/>
                  </a:cubicBezTo>
                  <a:cubicBezTo>
                    <a:pt x="134" y="167"/>
                    <a:pt x="134" y="123"/>
                    <a:pt x="143" y="78"/>
                  </a:cubicBezTo>
                  <a:cubicBezTo>
                    <a:pt x="143" y="69"/>
                    <a:pt x="143" y="60"/>
                    <a:pt x="143" y="51"/>
                  </a:cubicBezTo>
                  <a:cubicBezTo>
                    <a:pt x="143" y="51"/>
                    <a:pt x="143" y="42"/>
                    <a:pt x="134" y="33"/>
                  </a:cubicBezTo>
                  <a:cubicBezTo>
                    <a:pt x="125" y="16"/>
                    <a:pt x="116" y="7"/>
                    <a:pt x="98" y="7"/>
                  </a:cubicBezTo>
                  <a:cubicBezTo>
                    <a:pt x="89" y="2"/>
                    <a:pt x="80" y="0"/>
                    <a:pt x="7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64" name="Google Shape;1164;p25"/>
            <p:cNvSpPr/>
            <p:nvPr/>
          </p:nvSpPr>
          <p:spPr>
            <a:xfrm>
              <a:off x="5039380" y="3349934"/>
              <a:ext cx="13138" cy="20164"/>
            </a:xfrm>
            <a:custGeom>
              <a:avLst/>
              <a:gdLst/>
              <a:ahLst/>
              <a:cxnLst/>
              <a:rect l="l" t="t" r="r" b="b"/>
              <a:pathLst>
                <a:path w="144" h="221" extrusionOk="0">
                  <a:moveTo>
                    <a:pt x="98" y="1"/>
                  </a:moveTo>
                  <a:cubicBezTo>
                    <a:pt x="81" y="1"/>
                    <a:pt x="63" y="1"/>
                    <a:pt x="54" y="9"/>
                  </a:cubicBezTo>
                  <a:cubicBezTo>
                    <a:pt x="36" y="18"/>
                    <a:pt x="27" y="27"/>
                    <a:pt x="27" y="45"/>
                  </a:cubicBezTo>
                  <a:cubicBezTo>
                    <a:pt x="18" y="72"/>
                    <a:pt x="9" y="108"/>
                    <a:pt x="0" y="143"/>
                  </a:cubicBezTo>
                  <a:cubicBezTo>
                    <a:pt x="0" y="161"/>
                    <a:pt x="0" y="170"/>
                    <a:pt x="9" y="188"/>
                  </a:cubicBezTo>
                  <a:cubicBezTo>
                    <a:pt x="18" y="197"/>
                    <a:pt x="36" y="215"/>
                    <a:pt x="45" y="215"/>
                  </a:cubicBezTo>
                  <a:cubicBezTo>
                    <a:pt x="52" y="218"/>
                    <a:pt x="60" y="220"/>
                    <a:pt x="67" y="220"/>
                  </a:cubicBezTo>
                  <a:cubicBezTo>
                    <a:pt x="78" y="220"/>
                    <a:pt x="88" y="216"/>
                    <a:pt x="98" y="206"/>
                  </a:cubicBezTo>
                  <a:cubicBezTo>
                    <a:pt x="107" y="206"/>
                    <a:pt x="116" y="188"/>
                    <a:pt x="125" y="170"/>
                  </a:cubicBezTo>
                  <a:cubicBezTo>
                    <a:pt x="125" y="143"/>
                    <a:pt x="134" y="108"/>
                    <a:pt x="143" y="81"/>
                  </a:cubicBezTo>
                  <a:cubicBezTo>
                    <a:pt x="143" y="63"/>
                    <a:pt x="143" y="45"/>
                    <a:pt x="134" y="27"/>
                  </a:cubicBezTo>
                  <a:cubicBezTo>
                    <a:pt x="125" y="18"/>
                    <a:pt x="116" y="1"/>
                    <a:pt x="98"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65" name="Google Shape;1165;p25"/>
            <p:cNvSpPr/>
            <p:nvPr/>
          </p:nvSpPr>
          <p:spPr>
            <a:xfrm>
              <a:off x="4997046" y="3365444"/>
              <a:ext cx="10675" cy="20437"/>
            </a:xfrm>
            <a:custGeom>
              <a:avLst/>
              <a:gdLst/>
              <a:ahLst/>
              <a:cxnLst/>
              <a:rect l="l" t="t" r="r" b="b"/>
              <a:pathLst>
                <a:path w="117" h="224" extrusionOk="0">
                  <a:moveTo>
                    <a:pt x="54" y="0"/>
                  </a:moveTo>
                  <a:cubicBezTo>
                    <a:pt x="45" y="0"/>
                    <a:pt x="27" y="9"/>
                    <a:pt x="18" y="18"/>
                  </a:cubicBezTo>
                  <a:cubicBezTo>
                    <a:pt x="0" y="36"/>
                    <a:pt x="0" y="45"/>
                    <a:pt x="0" y="62"/>
                  </a:cubicBezTo>
                  <a:lnTo>
                    <a:pt x="0" y="161"/>
                  </a:lnTo>
                  <a:cubicBezTo>
                    <a:pt x="0" y="178"/>
                    <a:pt x="0" y="196"/>
                    <a:pt x="18" y="205"/>
                  </a:cubicBezTo>
                  <a:cubicBezTo>
                    <a:pt x="27" y="214"/>
                    <a:pt x="45" y="223"/>
                    <a:pt x="54" y="223"/>
                  </a:cubicBezTo>
                  <a:cubicBezTo>
                    <a:pt x="72" y="223"/>
                    <a:pt x="90" y="214"/>
                    <a:pt x="99" y="205"/>
                  </a:cubicBezTo>
                  <a:cubicBezTo>
                    <a:pt x="116" y="196"/>
                    <a:pt x="116" y="178"/>
                    <a:pt x="116" y="161"/>
                  </a:cubicBezTo>
                  <a:lnTo>
                    <a:pt x="116" y="62"/>
                  </a:lnTo>
                  <a:cubicBezTo>
                    <a:pt x="116" y="45"/>
                    <a:pt x="116" y="36"/>
                    <a:pt x="99" y="18"/>
                  </a:cubicBezTo>
                  <a:cubicBezTo>
                    <a:pt x="90" y="9"/>
                    <a:pt x="72"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66" name="Google Shape;1166;p25"/>
            <p:cNvSpPr/>
            <p:nvPr/>
          </p:nvSpPr>
          <p:spPr>
            <a:xfrm>
              <a:off x="4955533" y="3351576"/>
              <a:ext cx="15510" cy="21806"/>
            </a:xfrm>
            <a:custGeom>
              <a:avLst/>
              <a:gdLst/>
              <a:ahLst/>
              <a:cxnLst/>
              <a:rect l="l" t="t" r="r" b="b"/>
              <a:pathLst>
                <a:path w="170" h="239" extrusionOk="0">
                  <a:moveTo>
                    <a:pt x="116" y="0"/>
                  </a:moveTo>
                  <a:cubicBezTo>
                    <a:pt x="108" y="0"/>
                    <a:pt x="90" y="0"/>
                    <a:pt x="72" y="9"/>
                  </a:cubicBezTo>
                  <a:cubicBezTo>
                    <a:pt x="63" y="18"/>
                    <a:pt x="54" y="27"/>
                    <a:pt x="45" y="45"/>
                  </a:cubicBezTo>
                  <a:cubicBezTo>
                    <a:pt x="27" y="81"/>
                    <a:pt x="18" y="125"/>
                    <a:pt x="9" y="161"/>
                  </a:cubicBezTo>
                  <a:cubicBezTo>
                    <a:pt x="0" y="179"/>
                    <a:pt x="0" y="197"/>
                    <a:pt x="9" y="206"/>
                  </a:cubicBezTo>
                  <a:cubicBezTo>
                    <a:pt x="18" y="223"/>
                    <a:pt x="36" y="232"/>
                    <a:pt x="45" y="232"/>
                  </a:cubicBezTo>
                  <a:cubicBezTo>
                    <a:pt x="54" y="237"/>
                    <a:pt x="63" y="239"/>
                    <a:pt x="72" y="239"/>
                  </a:cubicBezTo>
                  <a:cubicBezTo>
                    <a:pt x="81" y="239"/>
                    <a:pt x="90" y="237"/>
                    <a:pt x="99" y="232"/>
                  </a:cubicBezTo>
                  <a:cubicBezTo>
                    <a:pt x="108" y="223"/>
                    <a:pt x="116" y="206"/>
                    <a:pt x="125" y="197"/>
                  </a:cubicBezTo>
                  <a:cubicBezTo>
                    <a:pt x="134" y="152"/>
                    <a:pt x="152" y="116"/>
                    <a:pt x="161" y="81"/>
                  </a:cubicBezTo>
                  <a:cubicBezTo>
                    <a:pt x="170" y="63"/>
                    <a:pt x="161" y="45"/>
                    <a:pt x="152" y="27"/>
                  </a:cubicBezTo>
                  <a:cubicBezTo>
                    <a:pt x="152" y="18"/>
                    <a:pt x="134" y="0"/>
                    <a:pt x="116"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67" name="Google Shape;1167;p25"/>
            <p:cNvSpPr/>
            <p:nvPr/>
          </p:nvSpPr>
          <p:spPr>
            <a:xfrm>
              <a:off x="5035274" y="3399567"/>
              <a:ext cx="20437" cy="22080"/>
            </a:xfrm>
            <a:custGeom>
              <a:avLst/>
              <a:gdLst/>
              <a:ahLst/>
              <a:cxnLst/>
              <a:rect l="l" t="t" r="r" b="b"/>
              <a:pathLst>
                <a:path w="224" h="242" extrusionOk="0">
                  <a:moveTo>
                    <a:pt x="161" y="1"/>
                  </a:moveTo>
                  <a:cubicBezTo>
                    <a:pt x="152" y="1"/>
                    <a:pt x="135" y="1"/>
                    <a:pt x="117" y="19"/>
                  </a:cubicBezTo>
                  <a:cubicBezTo>
                    <a:pt x="90" y="54"/>
                    <a:pt x="54" y="90"/>
                    <a:pt x="28" y="135"/>
                  </a:cubicBezTo>
                  <a:cubicBezTo>
                    <a:pt x="10" y="143"/>
                    <a:pt x="1" y="161"/>
                    <a:pt x="1" y="179"/>
                  </a:cubicBezTo>
                  <a:cubicBezTo>
                    <a:pt x="1" y="188"/>
                    <a:pt x="10" y="206"/>
                    <a:pt x="28" y="224"/>
                  </a:cubicBezTo>
                  <a:cubicBezTo>
                    <a:pt x="36" y="233"/>
                    <a:pt x="54" y="242"/>
                    <a:pt x="63" y="242"/>
                  </a:cubicBezTo>
                  <a:cubicBezTo>
                    <a:pt x="81" y="233"/>
                    <a:pt x="99" y="233"/>
                    <a:pt x="108" y="224"/>
                  </a:cubicBezTo>
                  <a:cubicBezTo>
                    <a:pt x="143" y="179"/>
                    <a:pt x="170" y="143"/>
                    <a:pt x="206" y="99"/>
                  </a:cubicBezTo>
                  <a:cubicBezTo>
                    <a:pt x="215" y="90"/>
                    <a:pt x="224" y="81"/>
                    <a:pt x="224" y="63"/>
                  </a:cubicBezTo>
                  <a:cubicBezTo>
                    <a:pt x="224" y="45"/>
                    <a:pt x="215" y="27"/>
                    <a:pt x="206" y="19"/>
                  </a:cubicBezTo>
                  <a:cubicBezTo>
                    <a:pt x="197" y="10"/>
                    <a:pt x="179" y="1"/>
                    <a:pt x="16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68" name="Google Shape;1168;p25"/>
            <p:cNvSpPr/>
            <p:nvPr/>
          </p:nvSpPr>
          <p:spPr>
            <a:xfrm>
              <a:off x="5090655" y="3360517"/>
              <a:ext cx="21258" cy="28649"/>
            </a:xfrm>
            <a:custGeom>
              <a:avLst/>
              <a:gdLst/>
              <a:ahLst/>
              <a:cxnLst/>
              <a:rect l="l" t="t" r="r" b="b"/>
              <a:pathLst>
                <a:path w="233" h="314" extrusionOk="0">
                  <a:moveTo>
                    <a:pt x="157" y="0"/>
                  </a:moveTo>
                  <a:cubicBezTo>
                    <a:pt x="138" y="0"/>
                    <a:pt x="119" y="10"/>
                    <a:pt x="107" y="27"/>
                  </a:cubicBezTo>
                  <a:cubicBezTo>
                    <a:pt x="72" y="99"/>
                    <a:pt x="45" y="161"/>
                    <a:pt x="9" y="224"/>
                  </a:cubicBezTo>
                  <a:cubicBezTo>
                    <a:pt x="0" y="250"/>
                    <a:pt x="0" y="295"/>
                    <a:pt x="36" y="304"/>
                  </a:cubicBezTo>
                  <a:cubicBezTo>
                    <a:pt x="46" y="310"/>
                    <a:pt x="56" y="313"/>
                    <a:pt x="67" y="313"/>
                  </a:cubicBezTo>
                  <a:cubicBezTo>
                    <a:pt x="86" y="313"/>
                    <a:pt x="105" y="303"/>
                    <a:pt x="116" y="286"/>
                  </a:cubicBezTo>
                  <a:lnTo>
                    <a:pt x="214" y="90"/>
                  </a:lnTo>
                  <a:cubicBezTo>
                    <a:pt x="232" y="63"/>
                    <a:pt x="223" y="27"/>
                    <a:pt x="188" y="9"/>
                  </a:cubicBezTo>
                  <a:cubicBezTo>
                    <a:pt x="178" y="3"/>
                    <a:pt x="168" y="0"/>
                    <a:pt x="15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69" name="Google Shape;1169;p25"/>
            <p:cNvSpPr/>
            <p:nvPr/>
          </p:nvSpPr>
          <p:spPr>
            <a:xfrm>
              <a:off x="5121584" y="3387067"/>
              <a:ext cx="22080" cy="25638"/>
            </a:xfrm>
            <a:custGeom>
              <a:avLst/>
              <a:gdLst/>
              <a:ahLst/>
              <a:cxnLst/>
              <a:rect l="l" t="t" r="r" b="b"/>
              <a:pathLst>
                <a:path w="242" h="281" extrusionOk="0">
                  <a:moveTo>
                    <a:pt x="175" y="1"/>
                  </a:moveTo>
                  <a:cubicBezTo>
                    <a:pt x="153" y="1"/>
                    <a:pt x="130" y="11"/>
                    <a:pt x="116" y="31"/>
                  </a:cubicBezTo>
                  <a:lnTo>
                    <a:pt x="18" y="182"/>
                  </a:lnTo>
                  <a:cubicBezTo>
                    <a:pt x="0" y="209"/>
                    <a:pt x="9" y="254"/>
                    <a:pt x="45" y="272"/>
                  </a:cubicBezTo>
                  <a:cubicBezTo>
                    <a:pt x="54" y="277"/>
                    <a:pt x="64" y="280"/>
                    <a:pt x="74" y="280"/>
                  </a:cubicBezTo>
                  <a:cubicBezTo>
                    <a:pt x="94" y="280"/>
                    <a:pt x="113" y="269"/>
                    <a:pt x="125" y="245"/>
                  </a:cubicBezTo>
                  <a:lnTo>
                    <a:pt x="223" y="93"/>
                  </a:lnTo>
                  <a:cubicBezTo>
                    <a:pt x="241" y="66"/>
                    <a:pt x="232" y="22"/>
                    <a:pt x="197" y="4"/>
                  </a:cubicBezTo>
                  <a:cubicBezTo>
                    <a:pt x="190" y="2"/>
                    <a:pt x="183" y="1"/>
                    <a:pt x="175"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70" name="Google Shape;1170;p25"/>
            <p:cNvSpPr/>
            <p:nvPr/>
          </p:nvSpPr>
          <p:spPr>
            <a:xfrm>
              <a:off x="5147587" y="3420734"/>
              <a:ext cx="14781" cy="20255"/>
            </a:xfrm>
            <a:custGeom>
              <a:avLst/>
              <a:gdLst/>
              <a:ahLst/>
              <a:cxnLst/>
              <a:rect l="l" t="t" r="r" b="b"/>
              <a:pathLst>
                <a:path w="162" h="222" extrusionOk="0">
                  <a:moveTo>
                    <a:pt x="117" y="1"/>
                  </a:moveTo>
                  <a:cubicBezTo>
                    <a:pt x="99" y="1"/>
                    <a:pt x="81" y="1"/>
                    <a:pt x="63" y="10"/>
                  </a:cubicBezTo>
                  <a:lnTo>
                    <a:pt x="54" y="18"/>
                  </a:lnTo>
                  <a:cubicBezTo>
                    <a:pt x="45" y="27"/>
                    <a:pt x="45" y="36"/>
                    <a:pt x="37" y="45"/>
                  </a:cubicBezTo>
                  <a:cubicBezTo>
                    <a:pt x="28" y="81"/>
                    <a:pt x="10" y="108"/>
                    <a:pt x="1" y="143"/>
                  </a:cubicBezTo>
                  <a:cubicBezTo>
                    <a:pt x="1" y="152"/>
                    <a:pt x="1" y="161"/>
                    <a:pt x="1" y="170"/>
                  </a:cubicBezTo>
                  <a:cubicBezTo>
                    <a:pt x="1" y="170"/>
                    <a:pt x="1" y="179"/>
                    <a:pt x="10" y="188"/>
                  </a:cubicBezTo>
                  <a:cubicBezTo>
                    <a:pt x="10" y="206"/>
                    <a:pt x="28" y="215"/>
                    <a:pt x="45" y="215"/>
                  </a:cubicBezTo>
                  <a:cubicBezTo>
                    <a:pt x="50" y="219"/>
                    <a:pt x="57" y="221"/>
                    <a:pt x="64" y="221"/>
                  </a:cubicBezTo>
                  <a:cubicBezTo>
                    <a:pt x="72" y="221"/>
                    <a:pt x="81" y="219"/>
                    <a:pt x="90" y="215"/>
                  </a:cubicBezTo>
                  <a:lnTo>
                    <a:pt x="99" y="197"/>
                  </a:lnTo>
                  <a:cubicBezTo>
                    <a:pt x="108" y="197"/>
                    <a:pt x="117" y="188"/>
                    <a:pt x="117" y="170"/>
                  </a:cubicBezTo>
                  <a:cubicBezTo>
                    <a:pt x="135" y="143"/>
                    <a:pt x="144" y="108"/>
                    <a:pt x="161" y="81"/>
                  </a:cubicBezTo>
                  <a:cubicBezTo>
                    <a:pt x="161" y="72"/>
                    <a:pt x="161" y="63"/>
                    <a:pt x="161" y="54"/>
                  </a:cubicBezTo>
                  <a:cubicBezTo>
                    <a:pt x="161" y="45"/>
                    <a:pt x="153" y="36"/>
                    <a:pt x="153" y="27"/>
                  </a:cubicBezTo>
                  <a:cubicBezTo>
                    <a:pt x="144" y="18"/>
                    <a:pt x="126" y="1"/>
                    <a:pt x="117"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71" name="Google Shape;1171;p25"/>
            <p:cNvSpPr/>
            <p:nvPr/>
          </p:nvSpPr>
          <p:spPr>
            <a:xfrm>
              <a:off x="5095491" y="3406318"/>
              <a:ext cx="13959" cy="15145"/>
            </a:xfrm>
            <a:custGeom>
              <a:avLst/>
              <a:gdLst/>
              <a:ahLst/>
              <a:cxnLst/>
              <a:rect l="l" t="t" r="r" b="b"/>
              <a:pathLst>
                <a:path w="153" h="166" extrusionOk="0">
                  <a:moveTo>
                    <a:pt x="86" y="0"/>
                  </a:moveTo>
                  <a:cubicBezTo>
                    <a:pt x="81" y="0"/>
                    <a:pt x="77" y="3"/>
                    <a:pt x="72" y="7"/>
                  </a:cubicBezTo>
                  <a:lnTo>
                    <a:pt x="54" y="7"/>
                  </a:lnTo>
                  <a:cubicBezTo>
                    <a:pt x="46" y="16"/>
                    <a:pt x="37" y="25"/>
                    <a:pt x="37" y="34"/>
                  </a:cubicBezTo>
                  <a:cubicBezTo>
                    <a:pt x="28" y="43"/>
                    <a:pt x="19" y="61"/>
                    <a:pt x="10" y="69"/>
                  </a:cubicBezTo>
                  <a:cubicBezTo>
                    <a:pt x="10" y="78"/>
                    <a:pt x="10" y="87"/>
                    <a:pt x="10" y="96"/>
                  </a:cubicBezTo>
                  <a:cubicBezTo>
                    <a:pt x="1" y="105"/>
                    <a:pt x="1" y="114"/>
                    <a:pt x="10" y="114"/>
                  </a:cubicBezTo>
                  <a:cubicBezTo>
                    <a:pt x="10" y="123"/>
                    <a:pt x="10" y="132"/>
                    <a:pt x="19" y="141"/>
                  </a:cubicBezTo>
                  <a:cubicBezTo>
                    <a:pt x="19" y="150"/>
                    <a:pt x="28" y="150"/>
                    <a:pt x="37" y="159"/>
                  </a:cubicBezTo>
                  <a:lnTo>
                    <a:pt x="54" y="159"/>
                  </a:lnTo>
                  <a:cubicBezTo>
                    <a:pt x="59" y="163"/>
                    <a:pt x="63" y="165"/>
                    <a:pt x="68" y="165"/>
                  </a:cubicBezTo>
                  <a:cubicBezTo>
                    <a:pt x="72" y="165"/>
                    <a:pt x="77" y="163"/>
                    <a:pt x="81" y="159"/>
                  </a:cubicBezTo>
                  <a:lnTo>
                    <a:pt x="99" y="159"/>
                  </a:lnTo>
                  <a:cubicBezTo>
                    <a:pt x="108" y="150"/>
                    <a:pt x="117" y="141"/>
                    <a:pt x="117" y="132"/>
                  </a:cubicBezTo>
                  <a:cubicBezTo>
                    <a:pt x="126" y="123"/>
                    <a:pt x="135" y="105"/>
                    <a:pt x="144" y="96"/>
                  </a:cubicBezTo>
                  <a:cubicBezTo>
                    <a:pt x="144" y="87"/>
                    <a:pt x="144" y="78"/>
                    <a:pt x="144" y="69"/>
                  </a:cubicBezTo>
                  <a:cubicBezTo>
                    <a:pt x="153" y="61"/>
                    <a:pt x="144" y="52"/>
                    <a:pt x="144" y="43"/>
                  </a:cubicBezTo>
                  <a:cubicBezTo>
                    <a:pt x="144" y="43"/>
                    <a:pt x="144" y="34"/>
                    <a:pt x="135" y="25"/>
                  </a:cubicBezTo>
                  <a:cubicBezTo>
                    <a:pt x="126" y="16"/>
                    <a:pt x="126" y="16"/>
                    <a:pt x="117" y="7"/>
                  </a:cubicBezTo>
                  <a:lnTo>
                    <a:pt x="99" y="7"/>
                  </a:lnTo>
                  <a:cubicBezTo>
                    <a:pt x="95" y="3"/>
                    <a:pt x="90" y="0"/>
                    <a:pt x="86"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72" name="Google Shape;1172;p25"/>
            <p:cNvSpPr/>
            <p:nvPr/>
          </p:nvSpPr>
          <p:spPr>
            <a:xfrm>
              <a:off x="5281888" y="3545272"/>
              <a:ext cx="18886" cy="17974"/>
            </a:xfrm>
            <a:custGeom>
              <a:avLst/>
              <a:gdLst/>
              <a:ahLst/>
              <a:cxnLst/>
              <a:rect l="l" t="t" r="r" b="b"/>
              <a:pathLst>
                <a:path w="207" h="197" extrusionOk="0">
                  <a:moveTo>
                    <a:pt x="144" y="1"/>
                  </a:moveTo>
                  <a:cubicBezTo>
                    <a:pt x="126" y="1"/>
                    <a:pt x="117" y="1"/>
                    <a:pt x="99" y="18"/>
                  </a:cubicBezTo>
                  <a:cubicBezTo>
                    <a:pt x="72" y="36"/>
                    <a:pt x="45" y="63"/>
                    <a:pt x="19" y="90"/>
                  </a:cubicBezTo>
                  <a:cubicBezTo>
                    <a:pt x="19" y="99"/>
                    <a:pt x="10" y="99"/>
                    <a:pt x="10" y="108"/>
                  </a:cubicBezTo>
                  <a:cubicBezTo>
                    <a:pt x="1" y="117"/>
                    <a:pt x="1" y="125"/>
                    <a:pt x="1" y="134"/>
                  </a:cubicBezTo>
                  <a:cubicBezTo>
                    <a:pt x="1" y="143"/>
                    <a:pt x="1" y="152"/>
                    <a:pt x="10" y="161"/>
                  </a:cubicBezTo>
                  <a:cubicBezTo>
                    <a:pt x="10" y="161"/>
                    <a:pt x="19" y="170"/>
                    <a:pt x="19" y="179"/>
                  </a:cubicBezTo>
                  <a:cubicBezTo>
                    <a:pt x="37" y="188"/>
                    <a:pt x="45" y="197"/>
                    <a:pt x="63" y="197"/>
                  </a:cubicBezTo>
                  <a:cubicBezTo>
                    <a:pt x="81" y="197"/>
                    <a:pt x="99" y="188"/>
                    <a:pt x="108" y="179"/>
                  </a:cubicBezTo>
                  <a:cubicBezTo>
                    <a:pt x="135" y="152"/>
                    <a:pt x="161" y="125"/>
                    <a:pt x="188" y="99"/>
                  </a:cubicBezTo>
                  <a:cubicBezTo>
                    <a:pt x="197" y="99"/>
                    <a:pt x="197" y="90"/>
                    <a:pt x="197" y="81"/>
                  </a:cubicBezTo>
                  <a:cubicBezTo>
                    <a:pt x="206" y="72"/>
                    <a:pt x="206" y="63"/>
                    <a:pt x="206" y="54"/>
                  </a:cubicBezTo>
                  <a:cubicBezTo>
                    <a:pt x="206" y="54"/>
                    <a:pt x="206" y="45"/>
                    <a:pt x="197" y="36"/>
                  </a:cubicBezTo>
                  <a:cubicBezTo>
                    <a:pt x="197" y="27"/>
                    <a:pt x="197" y="18"/>
                    <a:pt x="188" y="18"/>
                  </a:cubicBezTo>
                  <a:cubicBezTo>
                    <a:pt x="179" y="1"/>
                    <a:pt x="161" y="1"/>
                    <a:pt x="14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73" name="Google Shape;1173;p25"/>
            <p:cNvSpPr/>
            <p:nvPr/>
          </p:nvSpPr>
          <p:spPr>
            <a:xfrm>
              <a:off x="5294113" y="3581858"/>
              <a:ext cx="22080" cy="18613"/>
            </a:xfrm>
            <a:custGeom>
              <a:avLst/>
              <a:gdLst/>
              <a:ahLst/>
              <a:cxnLst/>
              <a:rect l="l" t="t" r="r" b="b"/>
              <a:pathLst>
                <a:path w="242" h="204" extrusionOk="0">
                  <a:moveTo>
                    <a:pt x="197" y="1"/>
                  </a:moveTo>
                  <a:cubicBezTo>
                    <a:pt x="179" y="1"/>
                    <a:pt x="161" y="1"/>
                    <a:pt x="152" y="10"/>
                  </a:cubicBezTo>
                  <a:cubicBezTo>
                    <a:pt x="108" y="37"/>
                    <a:pt x="72" y="63"/>
                    <a:pt x="36" y="90"/>
                  </a:cubicBezTo>
                  <a:cubicBezTo>
                    <a:pt x="18" y="99"/>
                    <a:pt x="10" y="108"/>
                    <a:pt x="10" y="126"/>
                  </a:cubicBezTo>
                  <a:cubicBezTo>
                    <a:pt x="1" y="135"/>
                    <a:pt x="1" y="162"/>
                    <a:pt x="10" y="170"/>
                  </a:cubicBezTo>
                  <a:cubicBezTo>
                    <a:pt x="18" y="179"/>
                    <a:pt x="36" y="197"/>
                    <a:pt x="45" y="197"/>
                  </a:cubicBezTo>
                  <a:cubicBezTo>
                    <a:pt x="53" y="201"/>
                    <a:pt x="60" y="203"/>
                    <a:pt x="67" y="203"/>
                  </a:cubicBezTo>
                  <a:cubicBezTo>
                    <a:pt x="78" y="203"/>
                    <a:pt x="88" y="199"/>
                    <a:pt x="99" y="188"/>
                  </a:cubicBezTo>
                  <a:cubicBezTo>
                    <a:pt x="134" y="170"/>
                    <a:pt x="170" y="144"/>
                    <a:pt x="215" y="117"/>
                  </a:cubicBezTo>
                  <a:cubicBezTo>
                    <a:pt x="224" y="108"/>
                    <a:pt x="233" y="90"/>
                    <a:pt x="242" y="72"/>
                  </a:cubicBezTo>
                  <a:cubicBezTo>
                    <a:pt x="242" y="63"/>
                    <a:pt x="242" y="46"/>
                    <a:pt x="233" y="28"/>
                  </a:cubicBezTo>
                  <a:cubicBezTo>
                    <a:pt x="224" y="19"/>
                    <a:pt x="215" y="1"/>
                    <a:pt x="197"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74" name="Google Shape;1174;p25"/>
            <p:cNvSpPr/>
            <p:nvPr/>
          </p:nvSpPr>
          <p:spPr>
            <a:xfrm>
              <a:off x="5268111" y="3571366"/>
              <a:ext cx="14689" cy="14689"/>
            </a:xfrm>
            <a:custGeom>
              <a:avLst/>
              <a:gdLst/>
              <a:ahLst/>
              <a:cxnLst/>
              <a:rect l="l" t="t" r="r" b="b"/>
              <a:pathLst>
                <a:path w="161" h="161" extrusionOk="0">
                  <a:moveTo>
                    <a:pt x="80" y="0"/>
                  </a:moveTo>
                  <a:cubicBezTo>
                    <a:pt x="72" y="0"/>
                    <a:pt x="63" y="9"/>
                    <a:pt x="54" y="18"/>
                  </a:cubicBezTo>
                  <a:cubicBezTo>
                    <a:pt x="45" y="27"/>
                    <a:pt x="27" y="45"/>
                    <a:pt x="18" y="54"/>
                  </a:cubicBezTo>
                  <a:cubicBezTo>
                    <a:pt x="9" y="62"/>
                    <a:pt x="9" y="71"/>
                    <a:pt x="0" y="80"/>
                  </a:cubicBezTo>
                  <a:cubicBezTo>
                    <a:pt x="0" y="80"/>
                    <a:pt x="0" y="89"/>
                    <a:pt x="0" y="98"/>
                  </a:cubicBezTo>
                  <a:cubicBezTo>
                    <a:pt x="0" y="107"/>
                    <a:pt x="0" y="116"/>
                    <a:pt x="0" y="125"/>
                  </a:cubicBezTo>
                  <a:cubicBezTo>
                    <a:pt x="9" y="134"/>
                    <a:pt x="9" y="134"/>
                    <a:pt x="18" y="143"/>
                  </a:cubicBezTo>
                  <a:lnTo>
                    <a:pt x="27" y="152"/>
                  </a:lnTo>
                  <a:cubicBezTo>
                    <a:pt x="36" y="161"/>
                    <a:pt x="45" y="161"/>
                    <a:pt x="63" y="161"/>
                  </a:cubicBezTo>
                  <a:lnTo>
                    <a:pt x="72" y="161"/>
                  </a:lnTo>
                  <a:cubicBezTo>
                    <a:pt x="89" y="152"/>
                    <a:pt x="98" y="152"/>
                    <a:pt x="98" y="143"/>
                  </a:cubicBezTo>
                  <a:cubicBezTo>
                    <a:pt x="116" y="134"/>
                    <a:pt x="125" y="116"/>
                    <a:pt x="143" y="107"/>
                  </a:cubicBezTo>
                  <a:cubicBezTo>
                    <a:pt x="152" y="98"/>
                    <a:pt x="152" y="89"/>
                    <a:pt x="152" y="80"/>
                  </a:cubicBezTo>
                  <a:cubicBezTo>
                    <a:pt x="161" y="80"/>
                    <a:pt x="161" y="71"/>
                    <a:pt x="161" y="62"/>
                  </a:cubicBezTo>
                  <a:cubicBezTo>
                    <a:pt x="161" y="54"/>
                    <a:pt x="161" y="45"/>
                    <a:pt x="152" y="36"/>
                  </a:cubicBezTo>
                  <a:cubicBezTo>
                    <a:pt x="152" y="27"/>
                    <a:pt x="152" y="27"/>
                    <a:pt x="143" y="18"/>
                  </a:cubicBezTo>
                  <a:lnTo>
                    <a:pt x="125" y="9"/>
                  </a:lnTo>
                  <a:cubicBezTo>
                    <a:pt x="116" y="0"/>
                    <a:pt x="107" y="0"/>
                    <a:pt x="9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75" name="Google Shape;1175;p25"/>
            <p:cNvSpPr/>
            <p:nvPr/>
          </p:nvSpPr>
          <p:spPr>
            <a:xfrm>
              <a:off x="5311996" y="3619357"/>
              <a:ext cx="26185" cy="19616"/>
            </a:xfrm>
            <a:custGeom>
              <a:avLst/>
              <a:gdLst/>
              <a:ahLst/>
              <a:cxnLst/>
              <a:rect l="l" t="t" r="r" b="b"/>
              <a:pathLst>
                <a:path w="287" h="215" extrusionOk="0">
                  <a:moveTo>
                    <a:pt x="219" y="0"/>
                  </a:moveTo>
                  <a:cubicBezTo>
                    <a:pt x="208" y="0"/>
                    <a:pt x="198" y="3"/>
                    <a:pt x="188" y="9"/>
                  </a:cubicBezTo>
                  <a:cubicBezTo>
                    <a:pt x="135" y="36"/>
                    <a:pt x="81" y="72"/>
                    <a:pt x="37" y="98"/>
                  </a:cubicBezTo>
                  <a:cubicBezTo>
                    <a:pt x="19" y="107"/>
                    <a:pt x="10" y="125"/>
                    <a:pt x="1" y="143"/>
                  </a:cubicBezTo>
                  <a:cubicBezTo>
                    <a:pt x="1" y="152"/>
                    <a:pt x="1" y="170"/>
                    <a:pt x="10" y="188"/>
                  </a:cubicBezTo>
                  <a:cubicBezTo>
                    <a:pt x="21" y="205"/>
                    <a:pt x="40" y="215"/>
                    <a:pt x="60" y="215"/>
                  </a:cubicBezTo>
                  <a:cubicBezTo>
                    <a:pt x="70" y="215"/>
                    <a:pt x="81" y="212"/>
                    <a:pt x="90" y="206"/>
                  </a:cubicBezTo>
                  <a:cubicBezTo>
                    <a:pt x="144" y="179"/>
                    <a:pt x="197" y="143"/>
                    <a:pt x="251" y="107"/>
                  </a:cubicBezTo>
                  <a:cubicBezTo>
                    <a:pt x="260" y="107"/>
                    <a:pt x="277" y="90"/>
                    <a:pt x="277" y="72"/>
                  </a:cubicBezTo>
                  <a:cubicBezTo>
                    <a:pt x="286" y="63"/>
                    <a:pt x="277" y="45"/>
                    <a:pt x="269" y="27"/>
                  </a:cubicBezTo>
                  <a:cubicBezTo>
                    <a:pt x="257" y="10"/>
                    <a:pt x="238" y="0"/>
                    <a:pt x="21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76" name="Google Shape;1176;p25"/>
            <p:cNvSpPr/>
            <p:nvPr/>
          </p:nvSpPr>
          <p:spPr>
            <a:xfrm>
              <a:off x="5345389" y="3675741"/>
              <a:ext cx="22080" cy="18339"/>
            </a:xfrm>
            <a:custGeom>
              <a:avLst/>
              <a:gdLst/>
              <a:ahLst/>
              <a:cxnLst/>
              <a:rect l="l" t="t" r="r" b="b"/>
              <a:pathLst>
                <a:path w="242" h="201" extrusionOk="0">
                  <a:moveTo>
                    <a:pt x="175" y="0"/>
                  </a:moveTo>
                  <a:cubicBezTo>
                    <a:pt x="168" y="0"/>
                    <a:pt x="161" y="2"/>
                    <a:pt x="152" y="7"/>
                  </a:cubicBezTo>
                  <a:cubicBezTo>
                    <a:pt x="117" y="34"/>
                    <a:pt x="72" y="60"/>
                    <a:pt x="36" y="87"/>
                  </a:cubicBezTo>
                  <a:cubicBezTo>
                    <a:pt x="19" y="96"/>
                    <a:pt x="10" y="105"/>
                    <a:pt x="10" y="123"/>
                  </a:cubicBezTo>
                  <a:cubicBezTo>
                    <a:pt x="1" y="141"/>
                    <a:pt x="1" y="158"/>
                    <a:pt x="10" y="167"/>
                  </a:cubicBezTo>
                  <a:cubicBezTo>
                    <a:pt x="19" y="185"/>
                    <a:pt x="36" y="194"/>
                    <a:pt x="45" y="194"/>
                  </a:cubicBezTo>
                  <a:cubicBezTo>
                    <a:pt x="54" y="199"/>
                    <a:pt x="63" y="201"/>
                    <a:pt x="72" y="201"/>
                  </a:cubicBezTo>
                  <a:cubicBezTo>
                    <a:pt x="81" y="201"/>
                    <a:pt x="90" y="199"/>
                    <a:pt x="99" y="194"/>
                  </a:cubicBezTo>
                  <a:cubicBezTo>
                    <a:pt x="134" y="167"/>
                    <a:pt x="170" y="141"/>
                    <a:pt x="215" y="114"/>
                  </a:cubicBezTo>
                  <a:cubicBezTo>
                    <a:pt x="224" y="105"/>
                    <a:pt x="242" y="96"/>
                    <a:pt x="242" y="78"/>
                  </a:cubicBezTo>
                  <a:cubicBezTo>
                    <a:pt x="242" y="60"/>
                    <a:pt x="242" y="43"/>
                    <a:pt x="233" y="34"/>
                  </a:cubicBezTo>
                  <a:cubicBezTo>
                    <a:pt x="224" y="16"/>
                    <a:pt x="215" y="7"/>
                    <a:pt x="197" y="7"/>
                  </a:cubicBezTo>
                  <a:cubicBezTo>
                    <a:pt x="188" y="2"/>
                    <a:pt x="181" y="0"/>
                    <a:pt x="17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77" name="Google Shape;1177;p25"/>
            <p:cNvSpPr/>
            <p:nvPr/>
          </p:nvSpPr>
          <p:spPr>
            <a:xfrm>
              <a:off x="5345389" y="3729206"/>
              <a:ext cx="17244" cy="12956"/>
            </a:xfrm>
            <a:custGeom>
              <a:avLst/>
              <a:gdLst/>
              <a:ahLst/>
              <a:cxnLst/>
              <a:rect l="l" t="t" r="r" b="b"/>
              <a:pathLst>
                <a:path w="189" h="142" extrusionOk="0">
                  <a:moveTo>
                    <a:pt x="108" y="1"/>
                  </a:moveTo>
                  <a:cubicBezTo>
                    <a:pt x="90" y="10"/>
                    <a:pt x="72" y="10"/>
                    <a:pt x="54" y="19"/>
                  </a:cubicBezTo>
                  <a:cubicBezTo>
                    <a:pt x="45" y="19"/>
                    <a:pt x="36" y="27"/>
                    <a:pt x="27" y="27"/>
                  </a:cubicBezTo>
                  <a:cubicBezTo>
                    <a:pt x="27" y="36"/>
                    <a:pt x="19" y="45"/>
                    <a:pt x="19" y="45"/>
                  </a:cubicBezTo>
                  <a:cubicBezTo>
                    <a:pt x="10" y="54"/>
                    <a:pt x="10" y="63"/>
                    <a:pt x="10" y="72"/>
                  </a:cubicBezTo>
                  <a:cubicBezTo>
                    <a:pt x="1" y="81"/>
                    <a:pt x="10" y="90"/>
                    <a:pt x="10" y="99"/>
                  </a:cubicBezTo>
                  <a:lnTo>
                    <a:pt x="19" y="108"/>
                  </a:lnTo>
                  <a:cubicBezTo>
                    <a:pt x="19" y="117"/>
                    <a:pt x="27" y="126"/>
                    <a:pt x="36" y="135"/>
                  </a:cubicBezTo>
                  <a:lnTo>
                    <a:pt x="54" y="135"/>
                  </a:lnTo>
                  <a:cubicBezTo>
                    <a:pt x="59" y="139"/>
                    <a:pt x="63" y="141"/>
                    <a:pt x="68" y="141"/>
                  </a:cubicBezTo>
                  <a:cubicBezTo>
                    <a:pt x="72" y="141"/>
                    <a:pt x="77" y="139"/>
                    <a:pt x="81" y="135"/>
                  </a:cubicBezTo>
                  <a:cubicBezTo>
                    <a:pt x="99" y="135"/>
                    <a:pt x="126" y="126"/>
                    <a:pt x="143" y="117"/>
                  </a:cubicBezTo>
                  <a:cubicBezTo>
                    <a:pt x="152" y="117"/>
                    <a:pt x="152" y="117"/>
                    <a:pt x="161" y="108"/>
                  </a:cubicBezTo>
                  <a:cubicBezTo>
                    <a:pt x="170" y="108"/>
                    <a:pt x="170" y="99"/>
                    <a:pt x="179" y="90"/>
                  </a:cubicBezTo>
                  <a:cubicBezTo>
                    <a:pt x="179" y="81"/>
                    <a:pt x="188" y="72"/>
                    <a:pt x="188" y="72"/>
                  </a:cubicBezTo>
                  <a:cubicBezTo>
                    <a:pt x="188" y="63"/>
                    <a:pt x="188" y="54"/>
                    <a:pt x="188" y="45"/>
                  </a:cubicBezTo>
                  <a:cubicBezTo>
                    <a:pt x="179" y="36"/>
                    <a:pt x="179" y="36"/>
                    <a:pt x="179" y="27"/>
                  </a:cubicBezTo>
                  <a:cubicBezTo>
                    <a:pt x="170" y="19"/>
                    <a:pt x="161" y="10"/>
                    <a:pt x="152" y="10"/>
                  </a:cubicBezTo>
                  <a:cubicBezTo>
                    <a:pt x="152" y="1"/>
                    <a:pt x="143" y="1"/>
                    <a:pt x="14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78" name="Google Shape;1178;p25"/>
            <p:cNvSpPr/>
            <p:nvPr/>
          </p:nvSpPr>
          <p:spPr>
            <a:xfrm>
              <a:off x="5377139" y="3763237"/>
              <a:ext cx="30200" cy="14324"/>
            </a:xfrm>
            <a:custGeom>
              <a:avLst/>
              <a:gdLst/>
              <a:ahLst/>
              <a:cxnLst/>
              <a:rect l="l" t="t" r="r" b="b"/>
              <a:pathLst>
                <a:path w="331" h="157" extrusionOk="0">
                  <a:moveTo>
                    <a:pt x="265" y="0"/>
                  </a:moveTo>
                  <a:cubicBezTo>
                    <a:pt x="260" y="0"/>
                    <a:pt x="255" y="1"/>
                    <a:pt x="250" y="2"/>
                  </a:cubicBezTo>
                  <a:cubicBezTo>
                    <a:pt x="179" y="11"/>
                    <a:pt x="117" y="20"/>
                    <a:pt x="54" y="38"/>
                  </a:cubicBezTo>
                  <a:cubicBezTo>
                    <a:pt x="18" y="47"/>
                    <a:pt x="1" y="83"/>
                    <a:pt x="10" y="109"/>
                  </a:cubicBezTo>
                  <a:cubicBezTo>
                    <a:pt x="17" y="139"/>
                    <a:pt x="43" y="156"/>
                    <a:pt x="72" y="156"/>
                  </a:cubicBezTo>
                  <a:cubicBezTo>
                    <a:pt x="78" y="156"/>
                    <a:pt x="84" y="156"/>
                    <a:pt x="90" y="154"/>
                  </a:cubicBezTo>
                  <a:cubicBezTo>
                    <a:pt x="152" y="145"/>
                    <a:pt x="215" y="127"/>
                    <a:pt x="277" y="118"/>
                  </a:cubicBezTo>
                  <a:cubicBezTo>
                    <a:pt x="313" y="109"/>
                    <a:pt x="331" y="74"/>
                    <a:pt x="322" y="38"/>
                  </a:cubicBezTo>
                  <a:cubicBezTo>
                    <a:pt x="314" y="16"/>
                    <a:pt x="289" y="0"/>
                    <a:pt x="26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79" name="Google Shape;1179;p25"/>
            <p:cNvSpPr/>
            <p:nvPr/>
          </p:nvSpPr>
          <p:spPr>
            <a:xfrm>
              <a:off x="5382887" y="3813874"/>
              <a:ext cx="13047" cy="13138"/>
            </a:xfrm>
            <a:custGeom>
              <a:avLst/>
              <a:gdLst/>
              <a:ahLst/>
              <a:cxnLst/>
              <a:rect l="l" t="t" r="r" b="b"/>
              <a:pathLst>
                <a:path w="143" h="144" extrusionOk="0">
                  <a:moveTo>
                    <a:pt x="80" y="0"/>
                  </a:moveTo>
                  <a:cubicBezTo>
                    <a:pt x="80" y="0"/>
                    <a:pt x="71" y="0"/>
                    <a:pt x="71" y="9"/>
                  </a:cubicBezTo>
                  <a:cubicBezTo>
                    <a:pt x="54" y="9"/>
                    <a:pt x="45" y="9"/>
                    <a:pt x="36" y="18"/>
                  </a:cubicBezTo>
                  <a:lnTo>
                    <a:pt x="18" y="36"/>
                  </a:lnTo>
                  <a:cubicBezTo>
                    <a:pt x="18" y="45"/>
                    <a:pt x="9" y="54"/>
                    <a:pt x="9" y="63"/>
                  </a:cubicBezTo>
                  <a:cubicBezTo>
                    <a:pt x="0" y="63"/>
                    <a:pt x="0" y="72"/>
                    <a:pt x="0" y="81"/>
                  </a:cubicBezTo>
                  <a:cubicBezTo>
                    <a:pt x="0" y="90"/>
                    <a:pt x="0" y="99"/>
                    <a:pt x="9" y="108"/>
                  </a:cubicBezTo>
                  <a:cubicBezTo>
                    <a:pt x="9" y="116"/>
                    <a:pt x="18" y="125"/>
                    <a:pt x="18" y="125"/>
                  </a:cubicBezTo>
                  <a:cubicBezTo>
                    <a:pt x="27" y="134"/>
                    <a:pt x="27" y="134"/>
                    <a:pt x="36" y="134"/>
                  </a:cubicBezTo>
                  <a:cubicBezTo>
                    <a:pt x="45" y="143"/>
                    <a:pt x="54" y="143"/>
                    <a:pt x="62" y="143"/>
                  </a:cubicBezTo>
                  <a:lnTo>
                    <a:pt x="80" y="143"/>
                  </a:lnTo>
                  <a:cubicBezTo>
                    <a:pt x="89" y="143"/>
                    <a:pt x="98" y="134"/>
                    <a:pt x="107" y="125"/>
                  </a:cubicBezTo>
                  <a:cubicBezTo>
                    <a:pt x="116" y="116"/>
                    <a:pt x="116" y="116"/>
                    <a:pt x="125" y="108"/>
                  </a:cubicBezTo>
                  <a:cubicBezTo>
                    <a:pt x="134" y="99"/>
                    <a:pt x="134" y="99"/>
                    <a:pt x="143" y="90"/>
                  </a:cubicBezTo>
                  <a:cubicBezTo>
                    <a:pt x="143" y="81"/>
                    <a:pt x="143" y="72"/>
                    <a:pt x="143" y="63"/>
                  </a:cubicBezTo>
                  <a:cubicBezTo>
                    <a:pt x="143" y="54"/>
                    <a:pt x="143" y="45"/>
                    <a:pt x="143" y="36"/>
                  </a:cubicBezTo>
                  <a:cubicBezTo>
                    <a:pt x="134" y="36"/>
                    <a:pt x="134" y="27"/>
                    <a:pt x="125" y="18"/>
                  </a:cubicBezTo>
                  <a:lnTo>
                    <a:pt x="116" y="9"/>
                  </a:lnTo>
                  <a:cubicBezTo>
                    <a:pt x="107" y="9"/>
                    <a:pt x="98" y="0"/>
                    <a:pt x="80"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80" name="Google Shape;1180;p25"/>
            <p:cNvSpPr/>
            <p:nvPr/>
          </p:nvSpPr>
          <p:spPr>
            <a:xfrm>
              <a:off x="5410532" y="3858397"/>
              <a:ext cx="28557" cy="14416"/>
            </a:xfrm>
            <a:custGeom>
              <a:avLst/>
              <a:gdLst/>
              <a:ahLst/>
              <a:cxnLst/>
              <a:rect l="l" t="t" r="r" b="b"/>
              <a:pathLst>
                <a:path w="313" h="158" extrusionOk="0">
                  <a:moveTo>
                    <a:pt x="250" y="1"/>
                  </a:moveTo>
                  <a:cubicBezTo>
                    <a:pt x="244" y="1"/>
                    <a:pt x="238" y="2"/>
                    <a:pt x="232" y="3"/>
                  </a:cubicBezTo>
                  <a:lnTo>
                    <a:pt x="54" y="39"/>
                  </a:lnTo>
                  <a:cubicBezTo>
                    <a:pt x="27" y="48"/>
                    <a:pt x="0" y="83"/>
                    <a:pt x="9" y="119"/>
                  </a:cubicBezTo>
                  <a:cubicBezTo>
                    <a:pt x="24" y="141"/>
                    <a:pt x="45" y="157"/>
                    <a:pt x="71" y="157"/>
                  </a:cubicBezTo>
                  <a:cubicBezTo>
                    <a:pt x="77" y="157"/>
                    <a:pt x="83" y="156"/>
                    <a:pt x="90" y="155"/>
                  </a:cubicBezTo>
                  <a:lnTo>
                    <a:pt x="259" y="119"/>
                  </a:lnTo>
                  <a:cubicBezTo>
                    <a:pt x="295" y="110"/>
                    <a:pt x="313" y="75"/>
                    <a:pt x="304" y="48"/>
                  </a:cubicBezTo>
                  <a:cubicBezTo>
                    <a:pt x="296" y="18"/>
                    <a:pt x="277" y="1"/>
                    <a:pt x="25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81" name="Google Shape;1181;p25"/>
            <p:cNvSpPr/>
            <p:nvPr/>
          </p:nvSpPr>
          <p:spPr>
            <a:xfrm>
              <a:off x="5395843" y="3902556"/>
              <a:ext cx="13959" cy="11496"/>
            </a:xfrm>
            <a:custGeom>
              <a:avLst/>
              <a:gdLst/>
              <a:ahLst/>
              <a:cxnLst/>
              <a:rect l="l" t="t" r="r" b="b"/>
              <a:pathLst>
                <a:path w="153" h="126" extrusionOk="0">
                  <a:moveTo>
                    <a:pt x="81" y="1"/>
                  </a:moveTo>
                  <a:cubicBezTo>
                    <a:pt x="1" y="1"/>
                    <a:pt x="1" y="126"/>
                    <a:pt x="81" y="126"/>
                  </a:cubicBezTo>
                  <a:cubicBezTo>
                    <a:pt x="152" y="126"/>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82" name="Google Shape;1182;p25"/>
            <p:cNvSpPr/>
            <p:nvPr/>
          </p:nvSpPr>
          <p:spPr>
            <a:xfrm>
              <a:off x="5427593" y="3939689"/>
              <a:ext cx="28557" cy="13412"/>
            </a:xfrm>
            <a:custGeom>
              <a:avLst/>
              <a:gdLst/>
              <a:ahLst/>
              <a:cxnLst/>
              <a:rect l="l" t="t" r="r" b="b"/>
              <a:pathLst>
                <a:path w="313" h="147" extrusionOk="0">
                  <a:moveTo>
                    <a:pt x="265" y="1"/>
                  </a:moveTo>
                  <a:cubicBezTo>
                    <a:pt x="260" y="1"/>
                    <a:pt x="255" y="2"/>
                    <a:pt x="250" y="4"/>
                  </a:cubicBezTo>
                  <a:cubicBezTo>
                    <a:pt x="188" y="4"/>
                    <a:pt x="126" y="13"/>
                    <a:pt x="63" y="22"/>
                  </a:cubicBezTo>
                  <a:cubicBezTo>
                    <a:pt x="45" y="22"/>
                    <a:pt x="27" y="31"/>
                    <a:pt x="19" y="40"/>
                  </a:cubicBezTo>
                  <a:cubicBezTo>
                    <a:pt x="10" y="49"/>
                    <a:pt x="1" y="67"/>
                    <a:pt x="1" y="85"/>
                  </a:cubicBezTo>
                  <a:cubicBezTo>
                    <a:pt x="1" y="102"/>
                    <a:pt x="1" y="111"/>
                    <a:pt x="19" y="129"/>
                  </a:cubicBezTo>
                  <a:cubicBezTo>
                    <a:pt x="27" y="138"/>
                    <a:pt x="45" y="147"/>
                    <a:pt x="63" y="147"/>
                  </a:cubicBezTo>
                  <a:cubicBezTo>
                    <a:pt x="126" y="138"/>
                    <a:pt x="188" y="129"/>
                    <a:pt x="250" y="120"/>
                  </a:cubicBezTo>
                  <a:cubicBezTo>
                    <a:pt x="268" y="120"/>
                    <a:pt x="286" y="120"/>
                    <a:pt x="295" y="102"/>
                  </a:cubicBezTo>
                  <a:cubicBezTo>
                    <a:pt x="304" y="93"/>
                    <a:pt x="313" y="76"/>
                    <a:pt x="313" y="58"/>
                  </a:cubicBezTo>
                  <a:cubicBezTo>
                    <a:pt x="313" y="49"/>
                    <a:pt x="313" y="31"/>
                    <a:pt x="295" y="22"/>
                  </a:cubicBezTo>
                  <a:cubicBezTo>
                    <a:pt x="289" y="9"/>
                    <a:pt x="277" y="1"/>
                    <a:pt x="265"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83" name="Google Shape;1183;p25"/>
            <p:cNvSpPr/>
            <p:nvPr/>
          </p:nvSpPr>
          <p:spPr>
            <a:xfrm>
              <a:off x="5417010" y="3985582"/>
              <a:ext cx="13138" cy="11496"/>
            </a:xfrm>
            <a:custGeom>
              <a:avLst/>
              <a:gdLst/>
              <a:ahLst/>
              <a:cxnLst/>
              <a:rect l="l" t="t" r="r" b="b"/>
              <a:pathLst>
                <a:path w="144" h="126" extrusionOk="0">
                  <a:moveTo>
                    <a:pt x="63" y="1"/>
                  </a:moveTo>
                  <a:cubicBezTo>
                    <a:pt x="54" y="1"/>
                    <a:pt x="45" y="10"/>
                    <a:pt x="36" y="10"/>
                  </a:cubicBezTo>
                  <a:cubicBezTo>
                    <a:pt x="27" y="10"/>
                    <a:pt x="19" y="19"/>
                    <a:pt x="19" y="28"/>
                  </a:cubicBezTo>
                  <a:cubicBezTo>
                    <a:pt x="10" y="28"/>
                    <a:pt x="10" y="36"/>
                    <a:pt x="1" y="45"/>
                  </a:cubicBezTo>
                  <a:cubicBezTo>
                    <a:pt x="1" y="54"/>
                    <a:pt x="1" y="54"/>
                    <a:pt x="1" y="63"/>
                  </a:cubicBezTo>
                  <a:cubicBezTo>
                    <a:pt x="1" y="72"/>
                    <a:pt x="1" y="81"/>
                    <a:pt x="1" y="81"/>
                  </a:cubicBezTo>
                  <a:cubicBezTo>
                    <a:pt x="1" y="90"/>
                    <a:pt x="10" y="99"/>
                    <a:pt x="19" y="108"/>
                  </a:cubicBezTo>
                  <a:cubicBezTo>
                    <a:pt x="19" y="117"/>
                    <a:pt x="27" y="117"/>
                    <a:pt x="27" y="117"/>
                  </a:cubicBezTo>
                  <a:cubicBezTo>
                    <a:pt x="36" y="126"/>
                    <a:pt x="45" y="126"/>
                    <a:pt x="63" y="126"/>
                  </a:cubicBezTo>
                  <a:lnTo>
                    <a:pt x="99" y="126"/>
                  </a:lnTo>
                  <a:cubicBezTo>
                    <a:pt x="108" y="117"/>
                    <a:pt x="117" y="117"/>
                    <a:pt x="126" y="108"/>
                  </a:cubicBezTo>
                  <a:cubicBezTo>
                    <a:pt x="126" y="108"/>
                    <a:pt x="135" y="99"/>
                    <a:pt x="135" y="90"/>
                  </a:cubicBezTo>
                  <a:cubicBezTo>
                    <a:pt x="135" y="81"/>
                    <a:pt x="143" y="72"/>
                    <a:pt x="143" y="63"/>
                  </a:cubicBezTo>
                  <a:cubicBezTo>
                    <a:pt x="143" y="63"/>
                    <a:pt x="135" y="54"/>
                    <a:pt x="135" y="54"/>
                  </a:cubicBezTo>
                  <a:cubicBezTo>
                    <a:pt x="135" y="36"/>
                    <a:pt x="126" y="28"/>
                    <a:pt x="126" y="28"/>
                  </a:cubicBezTo>
                  <a:lnTo>
                    <a:pt x="108" y="10"/>
                  </a:lnTo>
                  <a:cubicBezTo>
                    <a:pt x="99" y="10"/>
                    <a:pt x="90" y="1"/>
                    <a:pt x="8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84" name="Google Shape;1184;p25"/>
            <p:cNvSpPr/>
            <p:nvPr/>
          </p:nvSpPr>
          <p:spPr>
            <a:xfrm>
              <a:off x="5441461" y="4021073"/>
              <a:ext cx="24452" cy="13503"/>
            </a:xfrm>
            <a:custGeom>
              <a:avLst/>
              <a:gdLst/>
              <a:ahLst/>
              <a:cxnLst/>
              <a:rect l="l" t="t" r="r" b="b"/>
              <a:pathLst>
                <a:path w="268" h="148" extrusionOk="0">
                  <a:moveTo>
                    <a:pt x="161" y="132"/>
                  </a:moveTo>
                  <a:lnTo>
                    <a:pt x="161" y="132"/>
                  </a:lnTo>
                  <a:cubicBezTo>
                    <a:pt x="168" y="134"/>
                    <a:pt x="174" y="136"/>
                    <a:pt x="179" y="138"/>
                  </a:cubicBezTo>
                  <a:cubicBezTo>
                    <a:pt x="171" y="138"/>
                    <a:pt x="163" y="138"/>
                    <a:pt x="161" y="132"/>
                  </a:cubicBezTo>
                  <a:close/>
                  <a:moveTo>
                    <a:pt x="105" y="0"/>
                  </a:moveTo>
                  <a:cubicBezTo>
                    <a:pt x="85" y="0"/>
                    <a:pt x="63" y="4"/>
                    <a:pt x="45" y="4"/>
                  </a:cubicBezTo>
                  <a:cubicBezTo>
                    <a:pt x="36" y="13"/>
                    <a:pt x="18" y="22"/>
                    <a:pt x="9" y="40"/>
                  </a:cubicBezTo>
                  <a:cubicBezTo>
                    <a:pt x="0" y="49"/>
                    <a:pt x="0" y="67"/>
                    <a:pt x="0" y="85"/>
                  </a:cubicBezTo>
                  <a:cubicBezTo>
                    <a:pt x="9" y="102"/>
                    <a:pt x="18" y="111"/>
                    <a:pt x="36" y="120"/>
                  </a:cubicBezTo>
                  <a:cubicBezTo>
                    <a:pt x="45" y="129"/>
                    <a:pt x="63" y="129"/>
                    <a:pt x="81" y="129"/>
                  </a:cubicBezTo>
                  <a:cubicBezTo>
                    <a:pt x="90" y="125"/>
                    <a:pt x="98" y="123"/>
                    <a:pt x="107" y="123"/>
                  </a:cubicBezTo>
                  <a:cubicBezTo>
                    <a:pt x="116" y="123"/>
                    <a:pt x="125" y="125"/>
                    <a:pt x="134" y="129"/>
                  </a:cubicBezTo>
                  <a:cubicBezTo>
                    <a:pt x="134" y="129"/>
                    <a:pt x="132" y="127"/>
                    <a:pt x="129" y="125"/>
                  </a:cubicBezTo>
                  <a:lnTo>
                    <a:pt x="129" y="125"/>
                  </a:lnTo>
                  <a:cubicBezTo>
                    <a:pt x="139" y="128"/>
                    <a:pt x="151" y="130"/>
                    <a:pt x="161" y="132"/>
                  </a:cubicBezTo>
                  <a:lnTo>
                    <a:pt x="161" y="132"/>
                  </a:lnTo>
                  <a:cubicBezTo>
                    <a:pt x="163" y="138"/>
                    <a:pt x="170" y="138"/>
                    <a:pt x="170" y="138"/>
                  </a:cubicBezTo>
                  <a:cubicBezTo>
                    <a:pt x="188" y="147"/>
                    <a:pt x="197" y="147"/>
                    <a:pt x="214" y="147"/>
                  </a:cubicBezTo>
                  <a:cubicBezTo>
                    <a:pt x="232" y="138"/>
                    <a:pt x="241" y="129"/>
                    <a:pt x="250" y="111"/>
                  </a:cubicBezTo>
                  <a:cubicBezTo>
                    <a:pt x="259" y="102"/>
                    <a:pt x="268" y="85"/>
                    <a:pt x="259" y="67"/>
                  </a:cubicBezTo>
                  <a:cubicBezTo>
                    <a:pt x="250" y="49"/>
                    <a:pt x="241" y="40"/>
                    <a:pt x="232" y="31"/>
                  </a:cubicBezTo>
                  <a:cubicBezTo>
                    <a:pt x="214" y="22"/>
                    <a:pt x="197" y="13"/>
                    <a:pt x="188" y="13"/>
                  </a:cubicBezTo>
                  <a:cubicBezTo>
                    <a:pt x="170" y="4"/>
                    <a:pt x="152" y="4"/>
                    <a:pt x="134" y="4"/>
                  </a:cubicBezTo>
                  <a:cubicBezTo>
                    <a:pt x="125" y="1"/>
                    <a:pt x="115" y="0"/>
                    <a:pt x="10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85" name="Google Shape;1185;p25"/>
            <p:cNvSpPr/>
            <p:nvPr/>
          </p:nvSpPr>
          <p:spPr>
            <a:xfrm>
              <a:off x="5420294" y="4065414"/>
              <a:ext cx="22080" cy="11405"/>
            </a:xfrm>
            <a:custGeom>
              <a:avLst/>
              <a:gdLst/>
              <a:ahLst/>
              <a:cxnLst/>
              <a:rect l="l" t="t" r="r" b="b"/>
              <a:pathLst>
                <a:path w="242" h="125" extrusionOk="0">
                  <a:moveTo>
                    <a:pt x="63" y="0"/>
                  </a:moveTo>
                  <a:cubicBezTo>
                    <a:pt x="45" y="0"/>
                    <a:pt x="27" y="9"/>
                    <a:pt x="18" y="18"/>
                  </a:cubicBezTo>
                  <a:cubicBezTo>
                    <a:pt x="9" y="36"/>
                    <a:pt x="0" y="54"/>
                    <a:pt x="0" y="63"/>
                  </a:cubicBezTo>
                  <a:cubicBezTo>
                    <a:pt x="0" y="80"/>
                    <a:pt x="9" y="98"/>
                    <a:pt x="18" y="107"/>
                  </a:cubicBezTo>
                  <a:cubicBezTo>
                    <a:pt x="27" y="116"/>
                    <a:pt x="45" y="125"/>
                    <a:pt x="63" y="125"/>
                  </a:cubicBezTo>
                  <a:lnTo>
                    <a:pt x="179" y="125"/>
                  </a:lnTo>
                  <a:cubicBezTo>
                    <a:pt x="197" y="125"/>
                    <a:pt x="215" y="116"/>
                    <a:pt x="223" y="107"/>
                  </a:cubicBezTo>
                  <a:cubicBezTo>
                    <a:pt x="232" y="98"/>
                    <a:pt x="241" y="80"/>
                    <a:pt x="241" y="63"/>
                  </a:cubicBezTo>
                  <a:cubicBezTo>
                    <a:pt x="241" y="54"/>
                    <a:pt x="232" y="36"/>
                    <a:pt x="223" y="18"/>
                  </a:cubicBezTo>
                  <a:cubicBezTo>
                    <a:pt x="206" y="9"/>
                    <a:pt x="197" y="0"/>
                    <a:pt x="17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86" name="Google Shape;1186;p25"/>
            <p:cNvSpPr/>
            <p:nvPr/>
          </p:nvSpPr>
          <p:spPr>
            <a:xfrm>
              <a:off x="5448760" y="4102821"/>
              <a:ext cx="31021" cy="11496"/>
            </a:xfrm>
            <a:custGeom>
              <a:avLst/>
              <a:gdLst/>
              <a:ahLst/>
              <a:cxnLst/>
              <a:rect l="l" t="t" r="r" b="b"/>
              <a:pathLst>
                <a:path w="340" h="126" extrusionOk="0">
                  <a:moveTo>
                    <a:pt x="63" y="0"/>
                  </a:moveTo>
                  <a:cubicBezTo>
                    <a:pt x="27" y="0"/>
                    <a:pt x="1" y="27"/>
                    <a:pt x="1" y="63"/>
                  </a:cubicBezTo>
                  <a:cubicBezTo>
                    <a:pt x="1" y="99"/>
                    <a:pt x="27" y="125"/>
                    <a:pt x="63" y="125"/>
                  </a:cubicBezTo>
                  <a:lnTo>
                    <a:pt x="277" y="125"/>
                  </a:lnTo>
                  <a:cubicBezTo>
                    <a:pt x="304" y="125"/>
                    <a:pt x="340" y="99"/>
                    <a:pt x="340" y="63"/>
                  </a:cubicBezTo>
                  <a:cubicBezTo>
                    <a:pt x="331" y="27"/>
                    <a:pt x="313" y="0"/>
                    <a:pt x="27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87" name="Google Shape;1187;p25"/>
            <p:cNvSpPr/>
            <p:nvPr/>
          </p:nvSpPr>
          <p:spPr>
            <a:xfrm>
              <a:off x="5420294" y="4148622"/>
              <a:ext cx="17974" cy="12865"/>
            </a:xfrm>
            <a:custGeom>
              <a:avLst/>
              <a:gdLst/>
              <a:ahLst/>
              <a:cxnLst/>
              <a:rect l="l" t="t" r="r" b="b"/>
              <a:pathLst>
                <a:path w="197" h="141" extrusionOk="0">
                  <a:moveTo>
                    <a:pt x="148" y="0"/>
                  </a:moveTo>
                  <a:cubicBezTo>
                    <a:pt x="141" y="0"/>
                    <a:pt x="134" y="2"/>
                    <a:pt x="125" y="7"/>
                  </a:cubicBezTo>
                  <a:cubicBezTo>
                    <a:pt x="99" y="7"/>
                    <a:pt x="72" y="16"/>
                    <a:pt x="45" y="25"/>
                  </a:cubicBezTo>
                  <a:cubicBezTo>
                    <a:pt x="36" y="25"/>
                    <a:pt x="27" y="25"/>
                    <a:pt x="27" y="34"/>
                  </a:cubicBezTo>
                  <a:cubicBezTo>
                    <a:pt x="18" y="34"/>
                    <a:pt x="9" y="43"/>
                    <a:pt x="9" y="52"/>
                  </a:cubicBezTo>
                  <a:cubicBezTo>
                    <a:pt x="0" y="60"/>
                    <a:pt x="0" y="60"/>
                    <a:pt x="0" y="69"/>
                  </a:cubicBezTo>
                  <a:cubicBezTo>
                    <a:pt x="0" y="78"/>
                    <a:pt x="0" y="87"/>
                    <a:pt x="0" y="96"/>
                  </a:cubicBezTo>
                  <a:cubicBezTo>
                    <a:pt x="9" y="114"/>
                    <a:pt x="18" y="123"/>
                    <a:pt x="27" y="132"/>
                  </a:cubicBezTo>
                  <a:cubicBezTo>
                    <a:pt x="45" y="141"/>
                    <a:pt x="63" y="141"/>
                    <a:pt x="81" y="141"/>
                  </a:cubicBezTo>
                  <a:cubicBezTo>
                    <a:pt x="99" y="132"/>
                    <a:pt x="125" y="132"/>
                    <a:pt x="152" y="123"/>
                  </a:cubicBezTo>
                  <a:cubicBezTo>
                    <a:pt x="161" y="123"/>
                    <a:pt x="170" y="114"/>
                    <a:pt x="179" y="114"/>
                  </a:cubicBezTo>
                  <a:cubicBezTo>
                    <a:pt x="179" y="105"/>
                    <a:pt x="188" y="96"/>
                    <a:pt x="188" y="96"/>
                  </a:cubicBezTo>
                  <a:cubicBezTo>
                    <a:pt x="197" y="87"/>
                    <a:pt x="197" y="78"/>
                    <a:pt x="197" y="69"/>
                  </a:cubicBezTo>
                  <a:cubicBezTo>
                    <a:pt x="197" y="60"/>
                    <a:pt x="197" y="52"/>
                    <a:pt x="197" y="43"/>
                  </a:cubicBezTo>
                  <a:cubicBezTo>
                    <a:pt x="197" y="34"/>
                    <a:pt x="188" y="16"/>
                    <a:pt x="170" y="7"/>
                  </a:cubicBezTo>
                  <a:cubicBezTo>
                    <a:pt x="161" y="2"/>
                    <a:pt x="154" y="0"/>
                    <a:pt x="14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88" name="Google Shape;1188;p25"/>
            <p:cNvSpPr/>
            <p:nvPr/>
          </p:nvSpPr>
          <p:spPr>
            <a:xfrm>
              <a:off x="5452045" y="4177727"/>
              <a:ext cx="24452" cy="13047"/>
            </a:xfrm>
            <a:custGeom>
              <a:avLst/>
              <a:gdLst/>
              <a:ahLst/>
              <a:cxnLst/>
              <a:rect l="l" t="t" r="r" b="b"/>
              <a:pathLst>
                <a:path w="268" h="143" extrusionOk="0">
                  <a:moveTo>
                    <a:pt x="188" y="0"/>
                  </a:moveTo>
                  <a:cubicBezTo>
                    <a:pt x="134" y="9"/>
                    <a:pt x="90" y="18"/>
                    <a:pt x="45" y="27"/>
                  </a:cubicBezTo>
                  <a:cubicBezTo>
                    <a:pt x="36" y="27"/>
                    <a:pt x="18" y="36"/>
                    <a:pt x="9" y="54"/>
                  </a:cubicBezTo>
                  <a:cubicBezTo>
                    <a:pt x="0" y="63"/>
                    <a:pt x="0" y="80"/>
                    <a:pt x="9" y="98"/>
                  </a:cubicBezTo>
                  <a:cubicBezTo>
                    <a:pt x="9" y="116"/>
                    <a:pt x="18" y="125"/>
                    <a:pt x="36" y="134"/>
                  </a:cubicBezTo>
                  <a:cubicBezTo>
                    <a:pt x="36" y="134"/>
                    <a:pt x="45" y="143"/>
                    <a:pt x="45" y="143"/>
                  </a:cubicBezTo>
                  <a:lnTo>
                    <a:pt x="81" y="143"/>
                  </a:lnTo>
                  <a:lnTo>
                    <a:pt x="214" y="125"/>
                  </a:lnTo>
                  <a:cubicBezTo>
                    <a:pt x="232" y="116"/>
                    <a:pt x="250" y="107"/>
                    <a:pt x="250" y="89"/>
                  </a:cubicBezTo>
                  <a:cubicBezTo>
                    <a:pt x="259" y="80"/>
                    <a:pt x="268" y="63"/>
                    <a:pt x="259" y="45"/>
                  </a:cubicBezTo>
                  <a:cubicBezTo>
                    <a:pt x="250" y="36"/>
                    <a:pt x="241" y="18"/>
                    <a:pt x="232" y="9"/>
                  </a:cubicBezTo>
                  <a:cubicBezTo>
                    <a:pt x="223" y="9"/>
                    <a:pt x="223" y="9"/>
                    <a:pt x="21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89" name="Google Shape;1189;p25"/>
            <p:cNvSpPr/>
            <p:nvPr/>
          </p:nvSpPr>
          <p:spPr>
            <a:xfrm>
              <a:off x="5448760" y="4224896"/>
              <a:ext cx="22080" cy="11496"/>
            </a:xfrm>
            <a:custGeom>
              <a:avLst/>
              <a:gdLst/>
              <a:ahLst/>
              <a:cxnLst/>
              <a:rect l="l" t="t" r="r" b="b"/>
              <a:pathLst>
                <a:path w="242" h="126" extrusionOk="0">
                  <a:moveTo>
                    <a:pt x="63" y="1"/>
                  </a:moveTo>
                  <a:cubicBezTo>
                    <a:pt x="45" y="1"/>
                    <a:pt x="27" y="10"/>
                    <a:pt x="18" y="18"/>
                  </a:cubicBezTo>
                  <a:cubicBezTo>
                    <a:pt x="10" y="36"/>
                    <a:pt x="1" y="54"/>
                    <a:pt x="1" y="63"/>
                  </a:cubicBezTo>
                  <a:cubicBezTo>
                    <a:pt x="1" y="81"/>
                    <a:pt x="10" y="99"/>
                    <a:pt x="18" y="108"/>
                  </a:cubicBezTo>
                  <a:cubicBezTo>
                    <a:pt x="27" y="117"/>
                    <a:pt x="45" y="125"/>
                    <a:pt x="63" y="125"/>
                  </a:cubicBezTo>
                  <a:lnTo>
                    <a:pt x="179" y="125"/>
                  </a:lnTo>
                  <a:cubicBezTo>
                    <a:pt x="197" y="125"/>
                    <a:pt x="206" y="117"/>
                    <a:pt x="224" y="108"/>
                  </a:cubicBezTo>
                  <a:cubicBezTo>
                    <a:pt x="233" y="99"/>
                    <a:pt x="242" y="81"/>
                    <a:pt x="242" y="63"/>
                  </a:cubicBezTo>
                  <a:cubicBezTo>
                    <a:pt x="242" y="54"/>
                    <a:pt x="233" y="36"/>
                    <a:pt x="224" y="18"/>
                  </a:cubicBezTo>
                  <a:cubicBezTo>
                    <a:pt x="206" y="10"/>
                    <a:pt x="197" y="1"/>
                    <a:pt x="17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90" name="Google Shape;1190;p25"/>
            <p:cNvSpPr/>
            <p:nvPr/>
          </p:nvSpPr>
          <p:spPr>
            <a:xfrm>
              <a:off x="5414546" y="4209477"/>
              <a:ext cx="22080" cy="11405"/>
            </a:xfrm>
            <a:custGeom>
              <a:avLst/>
              <a:gdLst/>
              <a:ahLst/>
              <a:cxnLst/>
              <a:rect l="l" t="t" r="r" b="b"/>
              <a:pathLst>
                <a:path w="242" h="125" extrusionOk="0">
                  <a:moveTo>
                    <a:pt x="63" y="0"/>
                  </a:moveTo>
                  <a:cubicBezTo>
                    <a:pt x="54" y="0"/>
                    <a:pt x="37" y="9"/>
                    <a:pt x="28" y="18"/>
                  </a:cubicBezTo>
                  <a:cubicBezTo>
                    <a:pt x="10" y="27"/>
                    <a:pt x="1" y="45"/>
                    <a:pt x="10" y="63"/>
                  </a:cubicBezTo>
                  <a:cubicBezTo>
                    <a:pt x="10" y="71"/>
                    <a:pt x="10" y="89"/>
                    <a:pt x="28" y="107"/>
                  </a:cubicBezTo>
                  <a:cubicBezTo>
                    <a:pt x="37" y="116"/>
                    <a:pt x="54" y="125"/>
                    <a:pt x="63" y="125"/>
                  </a:cubicBezTo>
                  <a:lnTo>
                    <a:pt x="179" y="125"/>
                  </a:lnTo>
                  <a:cubicBezTo>
                    <a:pt x="197" y="125"/>
                    <a:pt x="215" y="116"/>
                    <a:pt x="224" y="107"/>
                  </a:cubicBezTo>
                  <a:cubicBezTo>
                    <a:pt x="233" y="89"/>
                    <a:pt x="242" y="71"/>
                    <a:pt x="242" y="63"/>
                  </a:cubicBezTo>
                  <a:cubicBezTo>
                    <a:pt x="242" y="45"/>
                    <a:pt x="242" y="27"/>
                    <a:pt x="224" y="18"/>
                  </a:cubicBezTo>
                  <a:cubicBezTo>
                    <a:pt x="215" y="9"/>
                    <a:pt x="197" y="0"/>
                    <a:pt x="17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91" name="Google Shape;1191;p25"/>
            <p:cNvSpPr/>
            <p:nvPr/>
          </p:nvSpPr>
          <p:spPr>
            <a:xfrm>
              <a:off x="5444746" y="4280277"/>
              <a:ext cx="24452" cy="14507"/>
            </a:xfrm>
            <a:custGeom>
              <a:avLst/>
              <a:gdLst/>
              <a:ahLst/>
              <a:cxnLst/>
              <a:rect l="l" t="t" r="r" b="b"/>
              <a:pathLst>
                <a:path w="268" h="159" extrusionOk="0">
                  <a:moveTo>
                    <a:pt x="80" y="0"/>
                  </a:moveTo>
                  <a:cubicBezTo>
                    <a:pt x="71" y="0"/>
                    <a:pt x="45" y="0"/>
                    <a:pt x="36" y="9"/>
                  </a:cubicBezTo>
                  <a:cubicBezTo>
                    <a:pt x="27" y="18"/>
                    <a:pt x="9" y="27"/>
                    <a:pt x="9" y="45"/>
                  </a:cubicBezTo>
                  <a:cubicBezTo>
                    <a:pt x="0" y="63"/>
                    <a:pt x="0" y="81"/>
                    <a:pt x="9" y="89"/>
                  </a:cubicBezTo>
                  <a:cubicBezTo>
                    <a:pt x="18" y="107"/>
                    <a:pt x="36" y="116"/>
                    <a:pt x="54" y="116"/>
                  </a:cubicBezTo>
                  <a:lnTo>
                    <a:pt x="187" y="152"/>
                  </a:lnTo>
                  <a:cubicBezTo>
                    <a:pt x="196" y="156"/>
                    <a:pt x="205" y="159"/>
                    <a:pt x="213" y="159"/>
                  </a:cubicBezTo>
                  <a:cubicBezTo>
                    <a:pt x="221" y="159"/>
                    <a:pt x="228" y="156"/>
                    <a:pt x="232" y="152"/>
                  </a:cubicBezTo>
                  <a:cubicBezTo>
                    <a:pt x="250" y="143"/>
                    <a:pt x="259" y="125"/>
                    <a:pt x="259" y="116"/>
                  </a:cubicBezTo>
                  <a:cubicBezTo>
                    <a:pt x="268" y="98"/>
                    <a:pt x="268" y="81"/>
                    <a:pt x="259" y="63"/>
                  </a:cubicBezTo>
                  <a:cubicBezTo>
                    <a:pt x="250" y="54"/>
                    <a:pt x="232" y="45"/>
                    <a:pt x="223" y="36"/>
                  </a:cubicBezTo>
                  <a:lnTo>
                    <a:pt x="80"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92" name="Google Shape;1192;p25"/>
            <p:cNvSpPr/>
            <p:nvPr/>
          </p:nvSpPr>
          <p:spPr>
            <a:xfrm>
              <a:off x="5420294" y="4326078"/>
              <a:ext cx="18795" cy="15145"/>
            </a:xfrm>
            <a:custGeom>
              <a:avLst/>
              <a:gdLst/>
              <a:ahLst/>
              <a:cxnLst/>
              <a:rect l="l" t="t" r="r" b="b"/>
              <a:pathLst>
                <a:path w="206" h="166" extrusionOk="0">
                  <a:moveTo>
                    <a:pt x="58" y="0"/>
                  </a:moveTo>
                  <a:cubicBezTo>
                    <a:pt x="54" y="0"/>
                    <a:pt x="49" y="2"/>
                    <a:pt x="45" y="7"/>
                  </a:cubicBezTo>
                  <a:cubicBezTo>
                    <a:pt x="36" y="7"/>
                    <a:pt x="27" y="7"/>
                    <a:pt x="27" y="16"/>
                  </a:cubicBezTo>
                  <a:cubicBezTo>
                    <a:pt x="18" y="16"/>
                    <a:pt x="9" y="25"/>
                    <a:pt x="9" y="33"/>
                  </a:cubicBezTo>
                  <a:cubicBezTo>
                    <a:pt x="0" y="42"/>
                    <a:pt x="0" y="60"/>
                    <a:pt x="0" y="78"/>
                  </a:cubicBezTo>
                  <a:cubicBezTo>
                    <a:pt x="9" y="96"/>
                    <a:pt x="18" y="105"/>
                    <a:pt x="27" y="114"/>
                  </a:cubicBezTo>
                  <a:cubicBezTo>
                    <a:pt x="54" y="132"/>
                    <a:pt x="81" y="141"/>
                    <a:pt x="107" y="158"/>
                  </a:cubicBezTo>
                  <a:lnTo>
                    <a:pt x="134" y="158"/>
                  </a:lnTo>
                  <a:cubicBezTo>
                    <a:pt x="139" y="163"/>
                    <a:pt x="143" y="165"/>
                    <a:pt x="146" y="165"/>
                  </a:cubicBezTo>
                  <a:cubicBezTo>
                    <a:pt x="150" y="165"/>
                    <a:pt x="152" y="163"/>
                    <a:pt x="152" y="158"/>
                  </a:cubicBezTo>
                  <a:cubicBezTo>
                    <a:pt x="161" y="158"/>
                    <a:pt x="170" y="158"/>
                    <a:pt x="179" y="149"/>
                  </a:cubicBezTo>
                  <a:cubicBezTo>
                    <a:pt x="188" y="149"/>
                    <a:pt x="188" y="141"/>
                    <a:pt x="197" y="132"/>
                  </a:cubicBezTo>
                  <a:cubicBezTo>
                    <a:pt x="197" y="123"/>
                    <a:pt x="206" y="105"/>
                    <a:pt x="197" y="87"/>
                  </a:cubicBezTo>
                  <a:cubicBezTo>
                    <a:pt x="197" y="69"/>
                    <a:pt x="188" y="60"/>
                    <a:pt x="170" y="51"/>
                  </a:cubicBezTo>
                  <a:cubicBezTo>
                    <a:pt x="143" y="33"/>
                    <a:pt x="116" y="25"/>
                    <a:pt x="90" y="7"/>
                  </a:cubicBezTo>
                  <a:lnTo>
                    <a:pt x="72" y="7"/>
                  </a:lnTo>
                  <a:cubicBezTo>
                    <a:pt x="67" y="2"/>
                    <a:pt x="63" y="0"/>
                    <a:pt x="5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93" name="Google Shape;1193;p25"/>
            <p:cNvSpPr/>
            <p:nvPr/>
          </p:nvSpPr>
          <p:spPr>
            <a:xfrm>
              <a:off x="5432520" y="4376258"/>
              <a:ext cx="26915" cy="15602"/>
            </a:xfrm>
            <a:custGeom>
              <a:avLst/>
              <a:gdLst/>
              <a:ahLst/>
              <a:cxnLst/>
              <a:rect l="l" t="t" r="r" b="b"/>
              <a:pathLst>
                <a:path w="295" h="171" extrusionOk="0">
                  <a:moveTo>
                    <a:pt x="63" y="1"/>
                  </a:moveTo>
                  <a:cubicBezTo>
                    <a:pt x="45" y="1"/>
                    <a:pt x="27" y="10"/>
                    <a:pt x="18" y="19"/>
                  </a:cubicBezTo>
                  <a:cubicBezTo>
                    <a:pt x="9" y="28"/>
                    <a:pt x="0" y="45"/>
                    <a:pt x="0" y="63"/>
                  </a:cubicBezTo>
                  <a:cubicBezTo>
                    <a:pt x="0" y="72"/>
                    <a:pt x="9" y="90"/>
                    <a:pt x="18" y="99"/>
                  </a:cubicBezTo>
                  <a:cubicBezTo>
                    <a:pt x="36" y="117"/>
                    <a:pt x="45" y="117"/>
                    <a:pt x="63" y="126"/>
                  </a:cubicBezTo>
                  <a:lnTo>
                    <a:pt x="81" y="126"/>
                  </a:lnTo>
                  <a:cubicBezTo>
                    <a:pt x="81" y="126"/>
                    <a:pt x="72" y="126"/>
                    <a:pt x="63" y="117"/>
                  </a:cubicBezTo>
                  <a:lnTo>
                    <a:pt x="63" y="117"/>
                  </a:lnTo>
                  <a:cubicBezTo>
                    <a:pt x="98" y="126"/>
                    <a:pt x="134" y="135"/>
                    <a:pt x="161" y="144"/>
                  </a:cubicBezTo>
                  <a:lnTo>
                    <a:pt x="143" y="144"/>
                  </a:lnTo>
                  <a:cubicBezTo>
                    <a:pt x="161" y="144"/>
                    <a:pt x="179" y="153"/>
                    <a:pt x="188" y="161"/>
                  </a:cubicBezTo>
                  <a:cubicBezTo>
                    <a:pt x="200" y="168"/>
                    <a:pt x="213" y="171"/>
                    <a:pt x="225" y="171"/>
                  </a:cubicBezTo>
                  <a:cubicBezTo>
                    <a:pt x="246" y="171"/>
                    <a:pt x="265" y="161"/>
                    <a:pt x="277" y="144"/>
                  </a:cubicBezTo>
                  <a:cubicBezTo>
                    <a:pt x="295" y="108"/>
                    <a:pt x="286" y="72"/>
                    <a:pt x="250" y="54"/>
                  </a:cubicBezTo>
                  <a:cubicBezTo>
                    <a:pt x="196" y="28"/>
                    <a:pt x="134"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94" name="Google Shape;1194;p25"/>
            <p:cNvSpPr/>
            <p:nvPr/>
          </p:nvSpPr>
          <p:spPr>
            <a:xfrm>
              <a:off x="5411353" y="4426986"/>
              <a:ext cx="26915" cy="14507"/>
            </a:xfrm>
            <a:custGeom>
              <a:avLst/>
              <a:gdLst/>
              <a:ahLst/>
              <a:cxnLst/>
              <a:rect l="l" t="t" r="r" b="b"/>
              <a:pathLst>
                <a:path w="295" h="159" extrusionOk="0">
                  <a:moveTo>
                    <a:pt x="103" y="0"/>
                  </a:moveTo>
                  <a:cubicBezTo>
                    <a:pt x="83" y="0"/>
                    <a:pt x="63" y="2"/>
                    <a:pt x="45" y="7"/>
                  </a:cubicBezTo>
                  <a:cubicBezTo>
                    <a:pt x="36" y="16"/>
                    <a:pt x="18" y="25"/>
                    <a:pt x="9" y="43"/>
                  </a:cubicBezTo>
                  <a:cubicBezTo>
                    <a:pt x="0" y="52"/>
                    <a:pt x="0" y="69"/>
                    <a:pt x="9" y="87"/>
                  </a:cubicBezTo>
                  <a:cubicBezTo>
                    <a:pt x="9" y="96"/>
                    <a:pt x="18" y="114"/>
                    <a:pt x="36" y="123"/>
                  </a:cubicBezTo>
                  <a:cubicBezTo>
                    <a:pt x="45" y="132"/>
                    <a:pt x="63" y="132"/>
                    <a:pt x="81" y="132"/>
                  </a:cubicBezTo>
                  <a:cubicBezTo>
                    <a:pt x="89" y="123"/>
                    <a:pt x="107" y="123"/>
                    <a:pt x="116" y="123"/>
                  </a:cubicBezTo>
                  <a:lnTo>
                    <a:pt x="125" y="123"/>
                  </a:lnTo>
                  <a:cubicBezTo>
                    <a:pt x="134" y="123"/>
                    <a:pt x="152" y="123"/>
                    <a:pt x="161" y="132"/>
                  </a:cubicBezTo>
                  <a:cubicBezTo>
                    <a:pt x="161" y="132"/>
                    <a:pt x="152" y="123"/>
                    <a:pt x="152" y="123"/>
                  </a:cubicBezTo>
                  <a:lnTo>
                    <a:pt x="152" y="123"/>
                  </a:lnTo>
                  <a:cubicBezTo>
                    <a:pt x="161" y="132"/>
                    <a:pt x="170" y="132"/>
                    <a:pt x="179" y="141"/>
                  </a:cubicBezTo>
                  <a:cubicBezTo>
                    <a:pt x="188" y="159"/>
                    <a:pt x="205" y="159"/>
                    <a:pt x="223" y="159"/>
                  </a:cubicBezTo>
                  <a:cubicBezTo>
                    <a:pt x="241" y="159"/>
                    <a:pt x="259" y="159"/>
                    <a:pt x="268" y="141"/>
                  </a:cubicBezTo>
                  <a:cubicBezTo>
                    <a:pt x="286" y="123"/>
                    <a:pt x="295" y="78"/>
                    <a:pt x="268" y="60"/>
                  </a:cubicBezTo>
                  <a:cubicBezTo>
                    <a:pt x="241" y="34"/>
                    <a:pt x="205" y="7"/>
                    <a:pt x="161" y="7"/>
                  </a:cubicBezTo>
                  <a:cubicBezTo>
                    <a:pt x="143" y="2"/>
                    <a:pt x="123" y="0"/>
                    <a:pt x="10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95" name="Google Shape;1195;p25"/>
            <p:cNvSpPr/>
            <p:nvPr/>
          </p:nvSpPr>
          <p:spPr>
            <a:xfrm>
              <a:off x="5384438" y="4462386"/>
              <a:ext cx="27828" cy="16788"/>
            </a:xfrm>
            <a:custGeom>
              <a:avLst/>
              <a:gdLst/>
              <a:ahLst/>
              <a:cxnLst/>
              <a:rect l="l" t="t" r="r" b="b"/>
              <a:pathLst>
                <a:path w="305" h="184" extrusionOk="0">
                  <a:moveTo>
                    <a:pt x="70" y="1"/>
                  </a:moveTo>
                  <a:cubicBezTo>
                    <a:pt x="45" y="1"/>
                    <a:pt x="18" y="24"/>
                    <a:pt x="10" y="47"/>
                  </a:cubicBezTo>
                  <a:cubicBezTo>
                    <a:pt x="1" y="83"/>
                    <a:pt x="19" y="118"/>
                    <a:pt x="54" y="127"/>
                  </a:cubicBezTo>
                  <a:cubicBezTo>
                    <a:pt x="108" y="145"/>
                    <a:pt x="170" y="163"/>
                    <a:pt x="224" y="181"/>
                  </a:cubicBezTo>
                  <a:cubicBezTo>
                    <a:pt x="230" y="182"/>
                    <a:pt x="236" y="183"/>
                    <a:pt x="242" y="183"/>
                  </a:cubicBezTo>
                  <a:cubicBezTo>
                    <a:pt x="271" y="183"/>
                    <a:pt x="297" y="166"/>
                    <a:pt x="304" y="136"/>
                  </a:cubicBezTo>
                  <a:cubicBezTo>
                    <a:pt x="304" y="110"/>
                    <a:pt x="286" y="74"/>
                    <a:pt x="260" y="65"/>
                  </a:cubicBezTo>
                  <a:lnTo>
                    <a:pt x="81" y="3"/>
                  </a:lnTo>
                  <a:cubicBezTo>
                    <a:pt x="78" y="1"/>
                    <a:pt x="74" y="1"/>
                    <a:pt x="7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96" name="Google Shape;1196;p25"/>
            <p:cNvSpPr/>
            <p:nvPr/>
          </p:nvSpPr>
          <p:spPr>
            <a:xfrm>
              <a:off x="5382887" y="4382827"/>
              <a:ext cx="20437" cy="16697"/>
            </a:xfrm>
            <a:custGeom>
              <a:avLst/>
              <a:gdLst/>
              <a:ahLst/>
              <a:cxnLst/>
              <a:rect l="l" t="t" r="r" b="b"/>
              <a:pathLst>
                <a:path w="224" h="183" extrusionOk="0">
                  <a:moveTo>
                    <a:pt x="45" y="0"/>
                  </a:moveTo>
                  <a:cubicBezTo>
                    <a:pt x="36" y="9"/>
                    <a:pt x="18" y="18"/>
                    <a:pt x="9" y="36"/>
                  </a:cubicBezTo>
                  <a:cubicBezTo>
                    <a:pt x="0" y="45"/>
                    <a:pt x="0" y="63"/>
                    <a:pt x="9" y="81"/>
                  </a:cubicBezTo>
                  <a:cubicBezTo>
                    <a:pt x="9" y="98"/>
                    <a:pt x="18" y="107"/>
                    <a:pt x="36" y="116"/>
                  </a:cubicBezTo>
                  <a:cubicBezTo>
                    <a:pt x="62" y="134"/>
                    <a:pt x="98" y="152"/>
                    <a:pt x="134" y="170"/>
                  </a:cubicBezTo>
                  <a:cubicBezTo>
                    <a:pt x="140" y="176"/>
                    <a:pt x="151" y="182"/>
                    <a:pt x="163" y="182"/>
                  </a:cubicBezTo>
                  <a:cubicBezTo>
                    <a:pt x="168" y="182"/>
                    <a:pt x="173" y="181"/>
                    <a:pt x="178" y="179"/>
                  </a:cubicBezTo>
                  <a:cubicBezTo>
                    <a:pt x="196" y="179"/>
                    <a:pt x="205" y="161"/>
                    <a:pt x="214" y="152"/>
                  </a:cubicBezTo>
                  <a:cubicBezTo>
                    <a:pt x="223" y="134"/>
                    <a:pt x="223" y="116"/>
                    <a:pt x="223" y="107"/>
                  </a:cubicBezTo>
                  <a:cubicBezTo>
                    <a:pt x="214" y="89"/>
                    <a:pt x="205" y="72"/>
                    <a:pt x="196" y="72"/>
                  </a:cubicBezTo>
                  <a:cubicBezTo>
                    <a:pt x="161" y="45"/>
                    <a:pt x="125" y="27"/>
                    <a:pt x="98" y="9"/>
                  </a:cubicBezTo>
                  <a:cubicBezTo>
                    <a:pt x="80" y="0"/>
                    <a:pt x="62" y="0"/>
                    <a:pt x="4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97" name="Google Shape;1197;p25"/>
            <p:cNvSpPr/>
            <p:nvPr/>
          </p:nvSpPr>
          <p:spPr>
            <a:xfrm>
              <a:off x="5375497" y="4514300"/>
              <a:ext cx="24543" cy="18339"/>
            </a:xfrm>
            <a:custGeom>
              <a:avLst/>
              <a:gdLst/>
              <a:ahLst/>
              <a:cxnLst/>
              <a:rect l="l" t="t" r="r" b="b"/>
              <a:pathLst>
                <a:path w="269" h="201" extrusionOk="0">
                  <a:moveTo>
                    <a:pt x="64" y="1"/>
                  </a:moveTo>
                  <a:cubicBezTo>
                    <a:pt x="60" y="1"/>
                    <a:pt x="57" y="2"/>
                    <a:pt x="54" y="4"/>
                  </a:cubicBezTo>
                  <a:cubicBezTo>
                    <a:pt x="36" y="4"/>
                    <a:pt x="19" y="22"/>
                    <a:pt x="10" y="31"/>
                  </a:cubicBezTo>
                  <a:cubicBezTo>
                    <a:pt x="1" y="58"/>
                    <a:pt x="10" y="103"/>
                    <a:pt x="36" y="112"/>
                  </a:cubicBezTo>
                  <a:cubicBezTo>
                    <a:pt x="81" y="138"/>
                    <a:pt x="126" y="165"/>
                    <a:pt x="170" y="192"/>
                  </a:cubicBezTo>
                  <a:cubicBezTo>
                    <a:pt x="188" y="201"/>
                    <a:pt x="206" y="201"/>
                    <a:pt x="215" y="201"/>
                  </a:cubicBezTo>
                  <a:cubicBezTo>
                    <a:pt x="233" y="192"/>
                    <a:pt x="251" y="183"/>
                    <a:pt x="259" y="174"/>
                  </a:cubicBezTo>
                  <a:cubicBezTo>
                    <a:pt x="268" y="138"/>
                    <a:pt x="259" y="103"/>
                    <a:pt x="233" y="85"/>
                  </a:cubicBezTo>
                  <a:lnTo>
                    <a:pt x="99" y="13"/>
                  </a:lnTo>
                  <a:cubicBezTo>
                    <a:pt x="86" y="7"/>
                    <a:pt x="74" y="1"/>
                    <a:pt x="6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98" name="Google Shape;1198;p25"/>
            <p:cNvSpPr/>
            <p:nvPr/>
          </p:nvSpPr>
          <p:spPr>
            <a:xfrm>
              <a:off x="5338911" y="4565940"/>
              <a:ext cx="14689" cy="14781"/>
            </a:xfrm>
            <a:custGeom>
              <a:avLst/>
              <a:gdLst/>
              <a:ahLst/>
              <a:cxnLst/>
              <a:rect l="l" t="t" r="r" b="b"/>
              <a:pathLst>
                <a:path w="161" h="162" extrusionOk="0">
                  <a:moveTo>
                    <a:pt x="36" y="0"/>
                  </a:moveTo>
                  <a:cubicBezTo>
                    <a:pt x="27" y="0"/>
                    <a:pt x="27" y="9"/>
                    <a:pt x="18" y="18"/>
                  </a:cubicBezTo>
                  <a:cubicBezTo>
                    <a:pt x="18" y="18"/>
                    <a:pt x="9" y="18"/>
                    <a:pt x="9" y="27"/>
                  </a:cubicBezTo>
                  <a:cubicBezTo>
                    <a:pt x="0" y="36"/>
                    <a:pt x="0" y="45"/>
                    <a:pt x="0" y="54"/>
                  </a:cubicBezTo>
                  <a:cubicBezTo>
                    <a:pt x="0" y="63"/>
                    <a:pt x="0" y="72"/>
                    <a:pt x="0" y="72"/>
                  </a:cubicBezTo>
                  <a:cubicBezTo>
                    <a:pt x="0" y="81"/>
                    <a:pt x="9" y="90"/>
                    <a:pt x="18" y="99"/>
                  </a:cubicBezTo>
                  <a:cubicBezTo>
                    <a:pt x="27" y="116"/>
                    <a:pt x="45" y="125"/>
                    <a:pt x="54" y="143"/>
                  </a:cubicBezTo>
                  <a:cubicBezTo>
                    <a:pt x="63" y="143"/>
                    <a:pt x="72" y="152"/>
                    <a:pt x="72" y="152"/>
                  </a:cubicBezTo>
                  <a:cubicBezTo>
                    <a:pt x="81" y="152"/>
                    <a:pt x="90" y="161"/>
                    <a:pt x="98" y="161"/>
                  </a:cubicBezTo>
                  <a:cubicBezTo>
                    <a:pt x="107" y="161"/>
                    <a:pt x="116" y="152"/>
                    <a:pt x="125" y="152"/>
                  </a:cubicBezTo>
                  <a:cubicBezTo>
                    <a:pt x="134" y="152"/>
                    <a:pt x="134" y="143"/>
                    <a:pt x="143" y="143"/>
                  </a:cubicBezTo>
                  <a:cubicBezTo>
                    <a:pt x="143" y="134"/>
                    <a:pt x="152" y="134"/>
                    <a:pt x="152" y="125"/>
                  </a:cubicBezTo>
                  <a:cubicBezTo>
                    <a:pt x="161" y="116"/>
                    <a:pt x="161" y="108"/>
                    <a:pt x="161" y="99"/>
                  </a:cubicBezTo>
                  <a:lnTo>
                    <a:pt x="161" y="81"/>
                  </a:lnTo>
                  <a:cubicBezTo>
                    <a:pt x="152" y="72"/>
                    <a:pt x="152" y="63"/>
                    <a:pt x="143" y="54"/>
                  </a:cubicBezTo>
                  <a:lnTo>
                    <a:pt x="107" y="18"/>
                  </a:lnTo>
                  <a:cubicBezTo>
                    <a:pt x="98" y="9"/>
                    <a:pt x="90" y="0"/>
                    <a:pt x="8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99" name="Google Shape;1199;p25"/>
            <p:cNvSpPr/>
            <p:nvPr/>
          </p:nvSpPr>
          <p:spPr>
            <a:xfrm>
              <a:off x="5315280" y="4593858"/>
              <a:ext cx="24543" cy="20164"/>
            </a:xfrm>
            <a:custGeom>
              <a:avLst/>
              <a:gdLst/>
              <a:ahLst/>
              <a:cxnLst/>
              <a:rect l="l" t="t" r="r" b="b"/>
              <a:pathLst>
                <a:path w="269" h="221" extrusionOk="0">
                  <a:moveTo>
                    <a:pt x="76" y="0"/>
                  </a:moveTo>
                  <a:cubicBezTo>
                    <a:pt x="68" y="0"/>
                    <a:pt x="59" y="2"/>
                    <a:pt x="54" y="7"/>
                  </a:cubicBezTo>
                  <a:cubicBezTo>
                    <a:pt x="36" y="7"/>
                    <a:pt x="18" y="16"/>
                    <a:pt x="10" y="33"/>
                  </a:cubicBezTo>
                  <a:cubicBezTo>
                    <a:pt x="10" y="42"/>
                    <a:pt x="1" y="60"/>
                    <a:pt x="10" y="78"/>
                  </a:cubicBezTo>
                  <a:cubicBezTo>
                    <a:pt x="10" y="87"/>
                    <a:pt x="10" y="87"/>
                    <a:pt x="10" y="96"/>
                  </a:cubicBezTo>
                  <a:cubicBezTo>
                    <a:pt x="18" y="105"/>
                    <a:pt x="27" y="114"/>
                    <a:pt x="36" y="114"/>
                  </a:cubicBezTo>
                  <a:lnTo>
                    <a:pt x="170" y="212"/>
                  </a:lnTo>
                  <a:cubicBezTo>
                    <a:pt x="188" y="221"/>
                    <a:pt x="206" y="221"/>
                    <a:pt x="215" y="221"/>
                  </a:cubicBezTo>
                  <a:cubicBezTo>
                    <a:pt x="233" y="212"/>
                    <a:pt x="250" y="203"/>
                    <a:pt x="259" y="194"/>
                  </a:cubicBezTo>
                  <a:cubicBezTo>
                    <a:pt x="259" y="176"/>
                    <a:pt x="268" y="158"/>
                    <a:pt x="259" y="141"/>
                  </a:cubicBezTo>
                  <a:cubicBezTo>
                    <a:pt x="259" y="141"/>
                    <a:pt x="259" y="132"/>
                    <a:pt x="259" y="132"/>
                  </a:cubicBezTo>
                  <a:cubicBezTo>
                    <a:pt x="250" y="123"/>
                    <a:pt x="241" y="114"/>
                    <a:pt x="233" y="105"/>
                  </a:cubicBezTo>
                  <a:cubicBezTo>
                    <a:pt x="188" y="78"/>
                    <a:pt x="143" y="42"/>
                    <a:pt x="99" y="7"/>
                  </a:cubicBezTo>
                  <a:cubicBezTo>
                    <a:pt x="94" y="2"/>
                    <a:pt x="85" y="0"/>
                    <a:pt x="76"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00" name="Google Shape;1200;p25"/>
            <p:cNvSpPr/>
            <p:nvPr/>
          </p:nvSpPr>
          <p:spPr>
            <a:xfrm>
              <a:off x="5340553" y="4530084"/>
              <a:ext cx="18795" cy="16423"/>
            </a:xfrm>
            <a:custGeom>
              <a:avLst/>
              <a:gdLst/>
              <a:ahLst/>
              <a:cxnLst/>
              <a:rect l="l" t="t" r="r" b="b"/>
              <a:pathLst>
                <a:path w="206" h="180" extrusionOk="0">
                  <a:moveTo>
                    <a:pt x="45" y="1"/>
                  </a:moveTo>
                  <a:cubicBezTo>
                    <a:pt x="36" y="1"/>
                    <a:pt x="36" y="10"/>
                    <a:pt x="27" y="10"/>
                  </a:cubicBezTo>
                  <a:cubicBezTo>
                    <a:pt x="18" y="19"/>
                    <a:pt x="18" y="19"/>
                    <a:pt x="9" y="28"/>
                  </a:cubicBezTo>
                  <a:cubicBezTo>
                    <a:pt x="0" y="46"/>
                    <a:pt x="0" y="63"/>
                    <a:pt x="0" y="72"/>
                  </a:cubicBezTo>
                  <a:cubicBezTo>
                    <a:pt x="9" y="81"/>
                    <a:pt x="9" y="90"/>
                    <a:pt x="9" y="90"/>
                  </a:cubicBezTo>
                  <a:cubicBezTo>
                    <a:pt x="18" y="99"/>
                    <a:pt x="27" y="108"/>
                    <a:pt x="36" y="117"/>
                  </a:cubicBezTo>
                  <a:cubicBezTo>
                    <a:pt x="54" y="135"/>
                    <a:pt x="80" y="153"/>
                    <a:pt x="107" y="170"/>
                  </a:cubicBezTo>
                  <a:cubicBezTo>
                    <a:pt x="116" y="179"/>
                    <a:pt x="125" y="179"/>
                    <a:pt x="134" y="179"/>
                  </a:cubicBezTo>
                  <a:lnTo>
                    <a:pt x="161" y="179"/>
                  </a:lnTo>
                  <a:cubicBezTo>
                    <a:pt x="161" y="179"/>
                    <a:pt x="170" y="170"/>
                    <a:pt x="179" y="170"/>
                  </a:cubicBezTo>
                  <a:cubicBezTo>
                    <a:pt x="187" y="162"/>
                    <a:pt x="187" y="162"/>
                    <a:pt x="196" y="153"/>
                  </a:cubicBezTo>
                  <a:cubicBezTo>
                    <a:pt x="196" y="135"/>
                    <a:pt x="205" y="117"/>
                    <a:pt x="196" y="99"/>
                  </a:cubicBezTo>
                  <a:cubicBezTo>
                    <a:pt x="196" y="99"/>
                    <a:pt x="196" y="90"/>
                    <a:pt x="196" y="90"/>
                  </a:cubicBezTo>
                  <a:cubicBezTo>
                    <a:pt x="187" y="81"/>
                    <a:pt x="179" y="72"/>
                    <a:pt x="170" y="63"/>
                  </a:cubicBezTo>
                  <a:cubicBezTo>
                    <a:pt x="143" y="46"/>
                    <a:pt x="116" y="28"/>
                    <a:pt x="98" y="10"/>
                  </a:cubicBezTo>
                  <a:cubicBezTo>
                    <a:pt x="89" y="1"/>
                    <a:pt x="80" y="1"/>
                    <a:pt x="7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01" name="Google Shape;1201;p25"/>
            <p:cNvSpPr/>
            <p:nvPr/>
          </p:nvSpPr>
          <p:spPr>
            <a:xfrm>
              <a:off x="5266469" y="4611558"/>
              <a:ext cx="14689" cy="17974"/>
            </a:xfrm>
            <a:custGeom>
              <a:avLst/>
              <a:gdLst/>
              <a:ahLst/>
              <a:cxnLst/>
              <a:rect l="l" t="t" r="r" b="b"/>
              <a:pathLst>
                <a:path w="161" h="197" extrusionOk="0">
                  <a:moveTo>
                    <a:pt x="54" y="0"/>
                  </a:moveTo>
                  <a:cubicBezTo>
                    <a:pt x="45" y="0"/>
                    <a:pt x="36" y="0"/>
                    <a:pt x="27" y="9"/>
                  </a:cubicBezTo>
                  <a:cubicBezTo>
                    <a:pt x="18" y="18"/>
                    <a:pt x="9" y="27"/>
                    <a:pt x="0" y="45"/>
                  </a:cubicBezTo>
                  <a:cubicBezTo>
                    <a:pt x="0" y="54"/>
                    <a:pt x="0" y="54"/>
                    <a:pt x="0" y="63"/>
                  </a:cubicBezTo>
                  <a:cubicBezTo>
                    <a:pt x="0" y="71"/>
                    <a:pt x="0" y="80"/>
                    <a:pt x="9" y="89"/>
                  </a:cubicBezTo>
                  <a:cubicBezTo>
                    <a:pt x="18" y="116"/>
                    <a:pt x="36" y="143"/>
                    <a:pt x="45" y="170"/>
                  </a:cubicBezTo>
                  <a:cubicBezTo>
                    <a:pt x="54" y="178"/>
                    <a:pt x="54" y="178"/>
                    <a:pt x="63" y="187"/>
                  </a:cubicBezTo>
                  <a:cubicBezTo>
                    <a:pt x="72" y="196"/>
                    <a:pt x="81" y="196"/>
                    <a:pt x="81" y="196"/>
                  </a:cubicBezTo>
                  <a:lnTo>
                    <a:pt x="107" y="196"/>
                  </a:lnTo>
                  <a:cubicBezTo>
                    <a:pt x="116" y="196"/>
                    <a:pt x="125" y="196"/>
                    <a:pt x="134" y="187"/>
                  </a:cubicBezTo>
                  <a:cubicBezTo>
                    <a:pt x="143" y="178"/>
                    <a:pt x="152" y="170"/>
                    <a:pt x="161" y="152"/>
                  </a:cubicBezTo>
                  <a:cubicBezTo>
                    <a:pt x="161" y="152"/>
                    <a:pt x="161" y="143"/>
                    <a:pt x="161" y="143"/>
                  </a:cubicBezTo>
                  <a:cubicBezTo>
                    <a:pt x="161" y="125"/>
                    <a:pt x="161" y="116"/>
                    <a:pt x="152" y="107"/>
                  </a:cubicBezTo>
                  <a:cubicBezTo>
                    <a:pt x="143" y="80"/>
                    <a:pt x="125" y="54"/>
                    <a:pt x="116" y="27"/>
                  </a:cubicBezTo>
                  <a:cubicBezTo>
                    <a:pt x="107" y="27"/>
                    <a:pt x="107" y="18"/>
                    <a:pt x="98" y="9"/>
                  </a:cubicBezTo>
                  <a:cubicBezTo>
                    <a:pt x="90" y="9"/>
                    <a:pt x="90" y="0"/>
                    <a:pt x="8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02" name="Google Shape;1202;p25"/>
            <p:cNvSpPr/>
            <p:nvPr/>
          </p:nvSpPr>
          <p:spPr>
            <a:xfrm>
              <a:off x="5255064" y="4645681"/>
              <a:ext cx="22080" cy="21258"/>
            </a:xfrm>
            <a:custGeom>
              <a:avLst/>
              <a:gdLst/>
              <a:ahLst/>
              <a:cxnLst/>
              <a:rect l="l" t="t" r="r" b="b"/>
              <a:pathLst>
                <a:path w="242" h="233" extrusionOk="0">
                  <a:moveTo>
                    <a:pt x="63" y="1"/>
                  </a:moveTo>
                  <a:cubicBezTo>
                    <a:pt x="54" y="1"/>
                    <a:pt x="36" y="1"/>
                    <a:pt x="18" y="19"/>
                  </a:cubicBezTo>
                  <a:cubicBezTo>
                    <a:pt x="9" y="28"/>
                    <a:pt x="0" y="45"/>
                    <a:pt x="0" y="63"/>
                  </a:cubicBezTo>
                  <a:cubicBezTo>
                    <a:pt x="0" y="72"/>
                    <a:pt x="9" y="90"/>
                    <a:pt x="18" y="99"/>
                  </a:cubicBezTo>
                  <a:cubicBezTo>
                    <a:pt x="63" y="143"/>
                    <a:pt x="99" y="179"/>
                    <a:pt x="134" y="215"/>
                  </a:cubicBezTo>
                  <a:cubicBezTo>
                    <a:pt x="152" y="233"/>
                    <a:pt x="170" y="233"/>
                    <a:pt x="179" y="233"/>
                  </a:cubicBezTo>
                  <a:cubicBezTo>
                    <a:pt x="197" y="233"/>
                    <a:pt x="215" y="233"/>
                    <a:pt x="223" y="215"/>
                  </a:cubicBezTo>
                  <a:cubicBezTo>
                    <a:pt x="232" y="206"/>
                    <a:pt x="241" y="188"/>
                    <a:pt x="241" y="179"/>
                  </a:cubicBezTo>
                  <a:cubicBezTo>
                    <a:pt x="241" y="161"/>
                    <a:pt x="232" y="143"/>
                    <a:pt x="223" y="135"/>
                  </a:cubicBezTo>
                  <a:cubicBezTo>
                    <a:pt x="188" y="90"/>
                    <a:pt x="143" y="54"/>
                    <a:pt x="107" y="19"/>
                  </a:cubicBezTo>
                  <a:cubicBezTo>
                    <a:pt x="99" y="1"/>
                    <a:pt x="81"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03" name="Google Shape;1203;p25"/>
            <p:cNvSpPr/>
            <p:nvPr/>
          </p:nvSpPr>
          <p:spPr>
            <a:xfrm>
              <a:off x="5297398" y="4616850"/>
              <a:ext cx="19616" cy="23813"/>
            </a:xfrm>
            <a:custGeom>
              <a:avLst/>
              <a:gdLst/>
              <a:ahLst/>
              <a:cxnLst/>
              <a:rect l="l" t="t" r="r" b="b"/>
              <a:pathLst>
                <a:path w="215" h="261" extrusionOk="0">
                  <a:moveTo>
                    <a:pt x="74" y="1"/>
                  </a:moveTo>
                  <a:cubicBezTo>
                    <a:pt x="61" y="1"/>
                    <a:pt x="49" y="7"/>
                    <a:pt x="36" y="13"/>
                  </a:cubicBezTo>
                  <a:cubicBezTo>
                    <a:pt x="9" y="31"/>
                    <a:pt x="0" y="67"/>
                    <a:pt x="18" y="94"/>
                  </a:cubicBezTo>
                  <a:cubicBezTo>
                    <a:pt x="45" y="138"/>
                    <a:pt x="72" y="183"/>
                    <a:pt x="98" y="228"/>
                  </a:cubicBezTo>
                  <a:cubicBezTo>
                    <a:pt x="98" y="245"/>
                    <a:pt x="116" y="254"/>
                    <a:pt x="134" y="254"/>
                  </a:cubicBezTo>
                  <a:cubicBezTo>
                    <a:pt x="139" y="259"/>
                    <a:pt x="145" y="261"/>
                    <a:pt x="153" y="261"/>
                  </a:cubicBezTo>
                  <a:cubicBezTo>
                    <a:pt x="161" y="261"/>
                    <a:pt x="170" y="259"/>
                    <a:pt x="179" y="254"/>
                  </a:cubicBezTo>
                  <a:cubicBezTo>
                    <a:pt x="206" y="236"/>
                    <a:pt x="214" y="201"/>
                    <a:pt x="197" y="165"/>
                  </a:cubicBezTo>
                  <a:cubicBezTo>
                    <a:pt x="179" y="120"/>
                    <a:pt x="152" y="76"/>
                    <a:pt x="125" y="31"/>
                  </a:cubicBezTo>
                  <a:cubicBezTo>
                    <a:pt x="116" y="22"/>
                    <a:pt x="98" y="5"/>
                    <a:pt x="90" y="5"/>
                  </a:cubicBezTo>
                  <a:cubicBezTo>
                    <a:pt x="84" y="2"/>
                    <a:pt x="79" y="1"/>
                    <a:pt x="7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04" name="Google Shape;1204;p25"/>
            <p:cNvSpPr/>
            <p:nvPr/>
          </p:nvSpPr>
          <p:spPr>
            <a:xfrm>
              <a:off x="5063740" y="4726699"/>
              <a:ext cx="19707" cy="23631"/>
            </a:xfrm>
            <a:custGeom>
              <a:avLst/>
              <a:gdLst/>
              <a:ahLst/>
              <a:cxnLst/>
              <a:rect l="l" t="t" r="r" b="b"/>
              <a:pathLst>
                <a:path w="216" h="259" extrusionOk="0">
                  <a:moveTo>
                    <a:pt x="70" y="1"/>
                  </a:moveTo>
                  <a:cubicBezTo>
                    <a:pt x="60" y="1"/>
                    <a:pt x="49" y="5"/>
                    <a:pt x="37" y="5"/>
                  </a:cubicBezTo>
                  <a:cubicBezTo>
                    <a:pt x="10" y="23"/>
                    <a:pt x="1" y="67"/>
                    <a:pt x="19" y="94"/>
                  </a:cubicBezTo>
                  <a:lnTo>
                    <a:pt x="90" y="228"/>
                  </a:lnTo>
                  <a:cubicBezTo>
                    <a:pt x="99" y="237"/>
                    <a:pt x="117" y="255"/>
                    <a:pt x="135" y="255"/>
                  </a:cubicBezTo>
                  <a:cubicBezTo>
                    <a:pt x="137" y="257"/>
                    <a:pt x="141" y="258"/>
                    <a:pt x="145" y="258"/>
                  </a:cubicBezTo>
                  <a:cubicBezTo>
                    <a:pt x="154" y="258"/>
                    <a:pt x="167" y="252"/>
                    <a:pt x="179" y="246"/>
                  </a:cubicBezTo>
                  <a:cubicBezTo>
                    <a:pt x="206" y="228"/>
                    <a:pt x="215" y="192"/>
                    <a:pt x="197" y="165"/>
                  </a:cubicBezTo>
                  <a:lnTo>
                    <a:pt x="117" y="32"/>
                  </a:lnTo>
                  <a:cubicBezTo>
                    <a:pt x="117" y="14"/>
                    <a:pt x="99" y="5"/>
                    <a:pt x="81" y="5"/>
                  </a:cubicBezTo>
                  <a:cubicBezTo>
                    <a:pt x="78" y="2"/>
                    <a:pt x="74" y="1"/>
                    <a:pt x="7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05" name="Google Shape;1205;p25"/>
            <p:cNvSpPr/>
            <p:nvPr/>
          </p:nvSpPr>
          <p:spPr>
            <a:xfrm>
              <a:off x="5019855" y="4730349"/>
              <a:ext cx="11496" cy="27098"/>
            </a:xfrm>
            <a:custGeom>
              <a:avLst/>
              <a:gdLst/>
              <a:ahLst/>
              <a:cxnLst/>
              <a:rect l="l" t="t" r="r" b="b"/>
              <a:pathLst>
                <a:path w="126" h="297" extrusionOk="0">
                  <a:moveTo>
                    <a:pt x="63" y="1"/>
                  </a:moveTo>
                  <a:cubicBezTo>
                    <a:pt x="27" y="1"/>
                    <a:pt x="0" y="27"/>
                    <a:pt x="0" y="63"/>
                  </a:cubicBezTo>
                  <a:lnTo>
                    <a:pt x="0" y="241"/>
                  </a:lnTo>
                  <a:cubicBezTo>
                    <a:pt x="0" y="265"/>
                    <a:pt x="22" y="296"/>
                    <a:pt x="52" y="296"/>
                  </a:cubicBezTo>
                  <a:cubicBezTo>
                    <a:pt x="55" y="296"/>
                    <a:pt x="59" y="296"/>
                    <a:pt x="63" y="295"/>
                  </a:cubicBezTo>
                  <a:cubicBezTo>
                    <a:pt x="89" y="295"/>
                    <a:pt x="125" y="268"/>
                    <a:pt x="125" y="241"/>
                  </a:cubicBezTo>
                  <a:lnTo>
                    <a:pt x="125" y="63"/>
                  </a:lnTo>
                  <a:cubicBezTo>
                    <a:pt x="125" y="27"/>
                    <a:pt x="89"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06" name="Google Shape;1206;p25"/>
            <p:cNvSpPr/>
            <p:nvPr/>
          </p:nvSpPr>
          <p:spPr>
            <a:xfrm>
              <a:off x="4947413" y="4730349"/>
              <a:ext cx="10675" cy="23722"/>
            </a:xfrm>
            <a:custGeom>
              <a:avLst/>
              <a:gdLst/>
              <a:ahLst/>
              <a:cxnLst/>
              <a:rect l="l" t="t" r="r" b="b"/>
              <a:pathLst>
                <a:path w="117" h="260" extrusionOk="0">
                  <a:moveTo>
                    <a:pt x="54" y="1"/>
                  </a:moveTo>
                  <a:cubicBezTo>
                    <a:pt x="45" y="1"/>
                    <a:pt x="27" y="9"/>
                    <a:pt x="18" y="18"/>
                  </a:cubicBezTo>
                  <a:cubicBezTo>
                    <a:pt x="0" y="27"/>
                    <a:pt x="0" y="45"/>
                    <a:pt x="0" y="63"/>
                  </a:cubicBezTo>
                  <a:lnTo>
                    <a:pt x="0" y="197"/>
                  </a:lnTo>
                  <a:cubicBezTo>
                    <a:pt x="0" y="215"/>
                    <a:pt x="0" y="232"/>
                    <a:pt x="18" y="241"/>
                  </a:cubicBezTo>
                  <a:cubicBezTo>
                    <a:pt x="27" y="250"/>
                    <a:pt x="45" y="259"/>
                    <a:pt x="54" y="259"/>
                  </a:cubicBezTo>
                  <a:cubicBezTo>
                    <a:pt x="72" y="259"/>
                    <a:pt x="89" y="250"/>
                    <a:pt x="98" y="241"/>
                  </a:cubicBezTo>
                  <a:cubicBezTo>
                    <a:pt x="116" y="232"/>
                    <a:pt x="116" y="215"/>
                    <a:pt x="116" y="197"/>
                  </a:cubicBezTo>
                  <a:lnTo>
                    <a:pt x="116" y="63"/>
                  </a:lnTo>
                  <a:cubicBezTo>
                    <a:pt x="116" y="45"/>
                    <a:pt x="116" y="27"/>
                    <a:pt x="98" y="18"/>
                  </a:cubicBezTo>
                  <a:cubicBezTo>
                    <a:pt x="89" y="9"/>
                    <a:pt x="72"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07" name="Google Shape;1207;p25"/>
            <p:cNvSpPr/>
            <p:nvPr/>
          </p:nvSpPr>
          <p:spPr>
            <a:xfrm>
              <a:off x="4869223" y="4733633"/>
              <a:ext cx="11496" cy="34397"/>
            </a:xfrm>
            <a:custGeom>
              <a:avLst/>
              <a:gdLst/>
              <a:ahLst/>
              <a:cxnLst/>
              <a:rect l="l" t="t" r="r" b="b"/>
              <a:pathLst>
                <a:path w="126" h="377" extrusionOk="0">
                  <a:moveTo>
                    <a:pt x="63" y="0"/>
                  </a:moveTo>
                  <a:cubicBezTo>
                    <a:pt x="28" y="9"/>
                    <a:pt x="1" y="27"/>
                    <a:pt x="1" y="63"/>
                  </a:cubicBezTo>
                  <a:lnTo>
                    <a:pt x="1" y="321"/>
                  </a:lnTo>
                  <a:cubicBezTo>
                    <a:pt x="1" y="345"/>
                    <a:pt x="22" y="376"/>
                    <a:pt x="52" y="376"/>
                  </a:cubicBezTo>
                  <a:cubicBezTo>
                    <a:pt x="56" y="376"/>
                    <a:pt x="59" y="376"/>
                    <a:pt x="63" y="375"/>
                  </a:cubicBezTo>
                  <a:cubicBezTo>
                    <a:pt x="90" y="375"/>
                    <a:pt x="126" y="348"/>
                    <a:pt x="126" y="321"/>
                  </a:cubicBezTo>
                  <a:lnTo>
                    <a:pt x="126" y="63"/>
                  </a:lnTo>
                  <a:cubicBezTo>
                    <a:pt x="126" y="36"/>
                    <a:pt x="90"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08" name="Google Shape;1208;p25"/>
            <p:cNvSpPr/>
            <p:nvPr/>
          </p:nvSpPr>
          <p:spPr>
            <a:xfrm>
              <a:off x="4831816" y="4744673"/>
              <a:ext cx="13138" cy="21897"/>
            </a:xfrm>
            <a:custGeom>
              <a:avLst/>
              <a:gdLst/>
              <a:ahLst/>
              <a:cxnLst/>
              <a:rect l="l" t="t" r="r" b="b"/>
              <a:pathLst>
                <a:path w="144" h="240" extrusionOk="0">
                  <a:moveTo>
                    <a:pt x="59" y="0"/>
                  </a:moveTo>
                  <a:cubicBezTo>
                    <a:pt x="53" y="0"/>
                    <a:pt x="48" y="1"/>
                    <a:pt x="45" y="4"/>
                  </a:cubicBezTo>
                  <a:cubicBezTo>
                    <a:pt x="27" y="4"/>
                    <a:pt x="9" y="13"/>
                    <a:pt x="9" y="31"/>
                  </a:cubicBezTo>
                  <a:lnTo>
                    <a:pt x="0" y="49"/>
                  </a:lnTo>
                  <a:cubicBezTo>
                    <a:pt x="0" y="58"/>
                    <a:pt x="0" y="67"/>
                    <a:pt x="0" y="75"/>
                  </a:cubicBezTo>
                  <a:cubicBezTo>
                    <a:pt x="9" y="120"/>
                    <a:pt x="9" y="156"/>
                    <a:pt x="18" y="191"/>
                  </a:cubicBezTo>
                  <a:cubicBezTo>
                    <a:pt x="18" y="209"/>
                    <a:pt x="36" y="227"/>
                    <a:pt x="45" y="227"/>
                  </a:cubicBezTo>
                  <a:cubicBezTo>
                    <a:pt x="58" y="233"/>
                    <a:pt x="70" y="240"/>
                    <a:pt x="80" y="240"/>
                  </a:cubicBezTo>
                  <a:cubicBezTo>
                    <a:pt x="84" y="240"/>
                    <a:pt x="87" y="239"/>
                    <a:pt x="90" y="236"/>
                  </a:cubicBezTo>
                  <a:cubicBezTo>
                    <a:pt x="108" y="236"/>
                    <a:pt x="125" y="227"/>
                    <a:pt x="134" y="209"/>
                  </a:cubicBezTo>
                  <a:cubicBezTo>
                    <a:pt x="134" y="200"/>
                    <a:pt x="134" y="200"/>
                    <a:pt x="134" y="191"/>
                  </a:cubicBezTo>
                  <a:cubicBezTo>
                    <a:pt x="143" y="183"/>
                    <a:pt x="143" y="174"/>
                    <a:pt x="134" y="165"/>
                  </a:cubicBezTo>
                  <a:cubicBezTo>
                    <a:pt x="134" y="120"/>
                    <a:pt x="125" y="84"/>
                    <a:pt x="116" y="49"/>
                  </a:cubicBezTo>
                  <a:cubicBezTo>
                    <a:pt x="116" y="31"/>
                    <a:pt x="99" y="13"/>
                    <a:pt x="90" y="4"/>
                  </a:cubicBezTo>
                  <a:cubicBezTo>
                    <a:pt x="84" y="4"/>
                    <a:pt x="70" y="0"/>
                    <a:pt x="5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09" name="Google Shape;1209;p25"/>
            <p:cNvSpPr/>
            <p:nvPr/>
          </p:nvSpPr>
          <p:spPr>
            <a:xfrm>
              <a:off x="4787840" y="4730349"/>
              <a:ext cx="10675" cy="29379"/>
            </a:xfrm>
            <a:custGeom>
              <a:avLst/>
              <a:gdLst/>
              <a:ahLst/>
              <a:cxnLst/>
              <a:rect l="l" t="t" r="r" b="b"/>
              <a:pathLst>
                <a:path w="117" h="322" extrusionOk="0">
                  <a:moveTo>
                    <a:pt x="63" y="1"/>
                  </a:moveTo>
                  <a:cubicBezTo>
                    <a:pt x="28" y="1"/>
                    <a:pt x="1" y="27"/>
                    <a:pt x="1" y="63"/>
                  </a:cubicBezTo>
                  <a:lnTo>
                    <a:pt x="1" y="259"/>
                  </a:lnTo>
                  <a:cubicBezTo>
                    <a:pt x="1" y="286"/>
                    <a:pt x="28" y="322"/>
                    <a:pt x="63" y="322"/>
                  </a:cubicBezTo>
                  <a:cubicBezTo>
                    <a:pt x="90" y="313"/>
                    <a:pt x="117" y="295"/>
                    <a:pt x="117" y="259"/>
                  </a:cubicBezTo>
                  <a:lnTo>
                    <a:pt x="117" y="63"/>
                  </a:lnTo>
                  <a:cubicBezTo>
                    <a:pt x="117" y="27"/>
                    <a:pt x="90"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10" name="Google Shape;1210;p25"/>
            <p:cNvSpPr/>
            <p:nvPr/>
          </p:nvSpPr>
          <p:spPr>
            <a:xfrm>
              <a:off x="4764301" y="4714109"/>
              <a:ext cx="11405" cy="21988"/>
            </a:xfrm>
            <a:custGeom>
              <a:avLst/>
              <a:gdLst/>
              <a:ahLst/>
              <a:cxnLst/>
              <a:rect l="l" t="t" r="r" b="b"/>
              <a:pathLst>
                <a:path w="125" h="241" extrusionOk="0">
                  <a:moveTo>
                    <a:pt x="62" y="0"/>
                  </a:moveTo>
                  <a:cubicBezTo>
                    <a:pt x="45" y="9"/>
                    <a:pt x="36" y="9"/>
                    <a:pt x="18" y="18"/>
                  </a:cubicBezTo>
                  <a:cubicBezTo>
                    <a:pt x="9" y="36"/>
                    <a:pt x="0" y="45"/>
                    <a:pt x="0" y="63"/>
                  </a:cubicBezTo>
                  <a:lnTo>
                    <a:pt x="0" y="179"/>
                  </a:lnTo>
                  <a:cubicBezTo>
                    <a:pt x="0" y="196"/>
                    <a:pt x="9" y="214"/>
                    <a:pt x="18" y="223"/>
                  </a:cubicBezTo>
                  <a:cubicBezTo>
                    <a:pt x="36" y="232"/>
                    <a:pt x="45" y="241"/>
                    <a:pt x="62" y="241"/>
                  </a:cubicBezTo>
                  <a:cubicBezTo>
                    <a:pt x="80" y="241"/>
                    <a:pt x="98" y="241"/>
                    <a:pt x="107" y="223"/>
                  </a:cubicBezTo>
                  <a:cubicBezTo>
                    <a:pt x="116" y="214"/>
                    <a:pt x="125" y="196"/>
                    <a:pt x="125" y="179"/>
                  </a:cubicBezTo>
                  <a:lnTo>
                    <a:pt x="125" y="63"/>
                  </a:lnTo>
                  <a:cubicBezTo>
                    <a:pt x="125" y="54"/>
                    <a:pt x="116" y="36"/>
                    <a:pt x="107" y="18"/>
                  </a:cubicBezTo>
                  <a:cubicBezTo>
                    <a:pt x="98" y="9"/>
                    <a:pt x="80" y="0"/>
                    <a:pt x="62"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11" name="Google Shape;1211;p25"/>
            <p:cNvSpPr/>
            <p:nvPr/>
          </p:nvSpPr>
          <p:spPr>
            <a:xfrm>
              <a:off x="4672243" y="4724874"/>
              <a:ext cx="14781" cy="24087"/>
            </a:xfrm>
            <a:custGeom>
              <a:avLst/>
              <a:gdLst/>
              <a:ahLst/>
              <a:cxnLst/>
              <a:rect l="l" t="t" r="r" b="b"/>
              <a:pathLst>
                <a:path w="162" h="264" extrusionOk="0">
                  <a:moveTo>
                    <a:pt x="90" y="0"/>
                  </a:moveTo>
                  <a:cubicBezTo>
                    <a:pt x="81" y="0"/>
                    <a:pt x="72" y="3"/>
                    <a:pt x="63" y="7"/>
                  </a:cubicBezTo>
                  <a:cubicBezTo>
                    <a:pt x="54" y="16"/>
                    <a:pt x="46" y="34"/>
                    <a:pt x="37" y="43"/>
                  </a:cubicBezTo>
                  <a:cubicBezTo>
                    <a:pt x="28" y="96"/>
                    <a:pt x="19" y="141"/>
                    <a:pt x="1" y="185"/>
                  </a:cubicBezTo>
                  <a:cubicBezTo>
                    <a:pt x="1" y="194"/>
                    <a:pt x="1" y="221"/>
                    <a:pt x="10" y="230"/>
                  </a:cubicBezTo>
                  <a:cubicBezTo>
                    <a:pt x="19" y="239"/>
                    <a:pt x="28" y="257"/>
                    <a:pt x="46" y="257"/>
                  </a:cubicBezTo>
                  <a:cubicBezTo>
                    <a:pt x="54" y="261"/>
                    <a:pt x="63" y="263"/>
                    <a:pt x="71" y="263"/>
                  </a:cubicBezTo>
                  <a:cubicBezTo>
                    <a:pt x="79" y="263"/>
                    <a:pt x="86" y="261"/>
                    <a:pt x="90" y="257"/>
                  </a:cubicBezTo>
                  <a:cubicBezTo>
                    <a:pt x="108" y="248"/>
                    <a:pt x="117" y="230"/>
                    <a:pt x="117" y="212"/>
                  </a:cubicBezTo>
                  <a:cubicBezTo>
                    <a:pt x="135" y="168"/>
                    <a:pt x="144" y="123"/>
                    <a:pt x="162" y="78"/>
                  </a:cubicBezTo>
                  <a:cubicBezTo>
                    <a:pt x="162" y="61"/>
                    <a:pt x="162" y="43"/>
                    <a:pt x="153" y="34"/>
                  </a:cubicBezTo>
                  <a:cubicBezTo>
                    <a:pt x="144" y="16"/>
                    <a:pt x="126" y="7"/>
                    <a:pt x="117" y="7"/>
                  </a:cubicBezTo>
                  <a:cubicBezTo>
                    <a:pt x="108" y="3"/>
                    <a:pt x="99" y="0"/>
                    <a:pt x="90"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12" name="Google Shape;1212;p25"/>
            <p:cNvSpPr/>
            <p:nvPr/>
          </p:nvSpPr>
          <p:spPr>
            <a:xfrm>
              <a:off x="4900152" y="4723232"/>
              <a:ext cx="13959" cy="18613"/>
            </a:xfrm>
            <a:custGeom>
              <a:avLst/>
              <a:gdLst/>
              <a:ahLst/>
              <a:cxnLst/>
              <a:rect l="l" t="t" r="r" b="b"/>
              <a:pathLst>
                <a:path w="153" h="204" extrusionOk="0">
                  <a:moveTo>
                    <a:pt x="60" y="0"/>
                  </a:moveTo>
                  <a:cubicBezTo>
                    <a:pt x="57" y="0"/>
                    <a:pt x="54" y="3"/>
                    <a:pt x="54" y="7"/>
                  </a:cubicBezTo>
                  <a:cubicBezTo>
                    <a:pt x="37" y="7"/>
                    <a:pt x="19" y="16"/>
                    <a:pt x="10" y="34"/>
                  </a:cubicBezTo>
                  <a:cubicBezTo>
                    <a:pt x="10" y="52"/>
                    <a:pt x="1" y="61"/>
                    <a:pt x="10" y="79"/>
                  </a:cubicBezTo>
                  <a:cubicBezTo>
                    <a:pt x="10" y="105"/>
                    <a:pt x="19" y="132"/>
                    <a:pt x="28" y="159"/>
                  </a:cubicBezTo>
                  <a:cubicBezTo>
                    <a:pt x="28" y="168"/>
                    <a:pt x="37" y="177"/>
                    <a:pt x="37" y="177"/>
                  </a:cubicBezTo>
                  <a:cubicBezTo>
                    <a:pt x="45" y="186"/>
                    <a:pt x="45" y="194"/>
                    <a:pt x="54" y="194"/>
                  </a:cubicBezTo>
                  <a:cubicBezTo>
                    <a:pt x="63" y="194"/>
                    <a:pt x="72" y="203"/>
                    <a:pt x="81" y="203"/>
                  </a:cubicBezTo>
                  <a:lnTo>
                    <a:pt x="99" y="203"/>
                  </a:lnTo>
                  <a:cubicBezTo>
                    <a:pt x="117" y="194"/>
                    <a:pt x="135" y="186"/>
                    <a:pt x="135" y="177"/>
                  </a:cubicBezTo>
                  <a:cubicBezTo>
                    <a:pt x="144" y="159"/>
                    <a:pt x="153" y="141"/>
                    <a:pt x="144" y="123"/>
                  </a:cubicBezTo>
                  <a:cubicBezTo>
                    <a:pt x="135" y="96"/>
                    <a:pt x="135" y="70"/>
                    <a:pt x="126" y="52"/>
                  </a:cubicBezTo>
                  <a:cubicBezTo>
                    <a:pt x="126" y="43"/>
                    <a:pt x="117" y="34"/>
                    <a:pt x="117" y="25"/>
                  </a:cubicBezTo>
                  <a:cubicBezTo>
                    <a:pt x="108" y="16"/>
                    <a:pt x="108" y="16"/>
                    <a:pt x="99" y="7"/>
                  </a:cubicBezTo>
                  <a:lnTo>
                    <a:pt x="72" y="7"/>
                  </a:lnTo>
                  <a:cubicBezTo>
                    <a:pt x="68" y="3"/>
                    <a:pt x="63" y="0"/>
                    <a:pt x="60"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13" name="Google Shape;1213;p25"/>
            <p:cNvSpPr/>
            <p:nvPr/>
          </p:nvSpPr>
          <p:spPr>
            <a:xfrm>
              <a:off x="4977521" y="4716481"/>
              <a:ext cx="14689" cy="18065"/>
            </a:xfrm>
            <a:custGeom>
              <a:avLst/>
              <a:gdLst/>
              <a:ahLst/>
              <a:cxnLst/>
              <a:rect l="l" t="t" r="r" b="b"/>
              <a:pathLst>
                <a:path w="161" h="198" extrusionOk="0">
                  <a:moveTo>
                    <a:pt x="54" y="1"/>
                  </a:moveTo>
                  <a:cubicBezTo>
                    <a:pt x="45" y="1"/>
                    <a:pt x="36" y="1"/>
                    <a:pt x="27" y="10"/>
                  </a:cubicBezTo>
                  <a:cubicBezTo>
                    <a:pt x="18" y="10"/>
                    <a:pt x="0" y="28"/>
                    <a:pt x="0" y="45"/>
                  </a:cubicBezTo>
                  <a:cubicBezTo>
                    <a:pt x="0" y="45"/>
                    <a:pt x="0" y="54"/>
                    <a:pt x="0" y="54"/>
                  </a:cubicBezTo>
                  <a:cubicBezTo>
                    <a:pt x="0" y="72"/>
                    <a:pt x="0" y="81"/>
                    <a:pt x="9" y="90"/>
                  </a:cubicBezTo>
                  <a:cubicBezTo>
                    <a:pt x="18" y="117"/>
                    <a:pt x="36" y="144"/>
                    <a:pt x="45" y="170"/>
                  </a:cubicBezTo>
                  <a:cubicBezTo>
                    <a:pt x="45" y="170"/>
                    <a:pt x="54" y="179"/>
                    <a:pt x="63" y="188"/>
                  </a:cubicBezTo>
                  <a:cubicBezTo>
                    <a:pt x="63" y="188"/>
                    <a:pt x="72" y="197"/>
                    <a:pt x="81" y="197"/>
                  </a:cubicBezTo>
                  <a:lnTo>
                    <a:pt x="107" y="197"/>
                  </a:lnTo>
                  <a:cubicBezTo>
                    <a:pt x="116" y="197"/>
                    <a:pt x="125" y="197"/>
                    <a:pt x="125" y="188"/>
                  </a:cubicBezTo>
                  <a:cubicBezTo>
                    <a:pt x="143" y="179"/>
                    <a:pt x="152" y="170"/>
                    <a:pt x="161" y="153"/>
                  </a:cubicBezTo>
                  <a:cubicBezTo>
                    <a:pt x="161" y="144"/>
                    <a:pt x="161" y="144"/>
                    <a:pt x="161" y="135"/>
                  </a:cubicBezTo>
                  <a:cubicBezTo>
                    <a:pt x="161" y="126"/>
                    <a:pt x="161" y="117"/>
                    <a:pt x="152" y="108"/>
                  </a:cubicBezTo>
                  <a:cubicBezTo>
                    <a:pt x="134" y="81"/>
                    <a:pt x="125" y="54"/>
                    <a:pt x="116" y="28"/>
                  </a:cubicBezTo>
                  <a:cubicBezTo>
                    <a:pt x="107" y="19"/>
                    <a:pt x="107" y="19"/>
                    <a:pt x="98" y="10"/>
                  </a:cubicBezTo>
                  <a:cubicBezTo>
                    <a:pt x="90" y="1"/>
                    <a:pt x="81" y="1"/>
                    <a:pt x="7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14" name="Google Shape;1214;p25"/>
            <p:cNvSpPr/>
            <p:nvPr/>
          </p:nvSpPr>
          <p:spPr>
            <a:xfrm>
              <a:off x="5067025" y="4694766"/>
              <a:ext cx="19616" cy="23813"/>
            </a:xfrm>
            <a:custGeom>
              <a:avLst/>
              <a:gdLst/>
              <a:ahLst/>
              <a:cxnLst/>
              <a:rect l="l" t="t" r="r" b="b"/>
              <a:pathLst>
                <a:path w="215" h="261" extrusionOk="0">
                  <a:moveTo>
                    <a:pt x="63" y="0"/>
                  </a:moveTo>
                  <a:cubicBezTo>
                    <a:pt x="54" y="0"/>
                    <a:pt x="45" y="2"/>
                    <a:pt x="36" y="7"/>
                  </a:cubicBezTo>
                  <a:cubicBezTo>
                    <a:pt x="10" y="25"/>
                    <a:pt x="1" y="60"/>
                    <a:pt x="19" y="96"/>
                  </a:cubicBezTo>
                  <a:lnTo>
                    <a:pt x="99" y="230"/>
                  </a:lnTo>
                  <a:cubicBezTo>
                    <a:pt x="99" y="239"/>
                    <a:pt x="117" y="257"/>
                    <a:pt x="134" y="257"/>
                  </a:cubicBezTo>
                  <a:cubicBezTo>
                    <a:pt x="137" y="259"/>
                    <a:pt x="140" y="260"/>
                    <a:pt x="144" y="260"/>
                  </a:cubicBezTo>
                  <a:cubicBezTo>
                    <a:pt x="154" y="260"/>
                    <a:pt x="166" y="254"/>
                    <a:pt x="179" y="248"/>
                  </a:cubicBezTo>
                  <a:cubicBezTo>
                    <a:pt x="206" y="230"/>
                    <a:pt x="215" y="194"/>
                    <a:pt x="197" y="167"/>
                  </a:cubicBezTo>
                  <a:cubicBezTo>
                    <a:pt x="179" y="123"/>
                    <a:pt x="152" y="78"/>
                    <a:pt x="126" y="34"/>
                  </a:cubicBezTo>
                  <a:cubicBezTo>
                    <a:pt x="117" y="16"/>
                    <a:pt x="99" y="7"/>
                    <a:pt x="90" y="7"/>
                  </a:cubicBezTo>
                  <a:cubicBezTo>
                    <a:pt x="81" y="2"/>
                    <a:pt x="72"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15" name="Google Shape;1215;p25"/>
            <p:cNvSpPr/>
            <p:nvPr/>
          </p:nvSpPr>
          <p:spPr>
            <a:xfrm>
              <a:off x="4308481" y="3931113"/>
              <a:ext cx="30200" cy="19890"/>
            </a:xfrm>
            <a:custGeom>
              <a:avLst/>
              <a:gdLst/>
              <a:ahLst/>
              <a:cxnLst/>
              <a:rect l="l" t="t" r="r" b="b"/>
              <a:pathLst>
                <a:path w="331" h="218" extrusionOk="0">
                  <a:moveTo>
                    <a:pt x="54" y="0"/>
                  </a:moveTo>
                  <a:cubicBezTo>
                    <a:pt x="36" y="9"/>
                    <a:pt x="18" y="18"/>
                    <a:pt x="18" y="27"/>
                  </a:cubicBezTo>
                  <a:cubicBezTo>
                    <a:pt x="0" y="63"/>
                    <a:pt x="9" y="98"/>
                    <a:pt x="36" y="116"/>
                  </a:cubicBezTo>
                  <a:cubicBezTo>
                    <a:pt x="98" y="143"/>
                    <a:pt x="170" y="179"/>
                    <a:pt x="232" y="205"/>
                  </a:cubicBezTo>
                  <a:cubicBezTo>
                    <a:pt x="245" y="212"/>
                    <a:pt x="253" y="218"/>
                    <a:pt x="263" y="218"/>
                  </a:cubicBezTo>
                  <a:cubicBezTo>
                    <a:pt x="267" y="218"/>
                    <a:pt x="272" y="217"/>
                    <a:pt x="277" y="214"/>
                  </a:cubicBezTo>
                  <a:cubicBezTo>
                    <a:pt x="295" y="214"/>
                    <a:pt x="312" y="196"/>
                    <a:pt x="312" y="187"/>
                  </a:cubicBezTo>
                  <a:cubicBezTo>
                    <a:pt x="330" y="161"/>
                    <a:pt x="321" y="116"/>
                    <a:pt x="295" y="107"/>
                  </a:cubicBezTo>
                  <a:cubicBezTo>
                    <a:pt x="232" y="71"/>
                    <a:pt x="161" y="45"/>
                    <a:pt x="98" y="9"/>
                  </a:cubicBezTo>
                  <a:cubicBezTo>
                    <a:pt x="81" y="0"/>
                    <a:pt x="72"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16" name="Google Shape;1216;p25"/>
            <p:cNvSpPr/>
            <p:nvPr/>
          </p:nvSpPr>
          <p:spPr>
            <a:xfrm>
              <a:off x="4349173" y="3831756"/>
              <a:ext cx="24452" cy="14781"/>
            </a:xfrm>
            <a:custGeom>
              <a:avLst/>
              <a:gdLst/>
              <a:ahLst/>
              <a:cxnLst/>
              <a:rect l="l" t="t" r="r" b="b"/>
              <a:pathLst>
                <a:path w="268" h="162" extrusionOk="0">
                  <a:moveTo>
                    <a:pt x="90" y="1"/>
                  </a:moveTo>
                  <a:cubicBezTo>
                    <a:pt x="72" y="1"/>
                    <a:pt x="54" y="1"/>
                    <a:pt x="36" y="10"/>
                  </a:cubicBezTo>
                  <a:cubicBezTo>
                    <a:pt x="27" y="19"/>
                    <a:pt x="9" y="28"/>
                    <a:pt x="9" y="45"/>
                  </a:cubicBezTo>
                  <a:cubicBezTo>
                    <a:pt x="0" y="72"/>
                    <a:pt x="18" y="108"/>
                    <a:pt x="54" y="117"/>
                  </a:cubicBezTo>
                  <a:cubicBezTo>
                    <a:pt x="98" y="135"/>
                    <a:pt x="143" y="143"/>
                    <a:pt x="188" y="161"/>
                  </a:cubicBezTo>
                  <a:cubicBezTo>
                    <a:pt x="205" y="161"/>
                    <a:pt x="223" y="161"/>
                    <a:pt x="232" y="152"/>
                  </a:cubicBezTo>
                  <a:cubicBezTo>
                    <a:pt x="250" y="143"/>
                    <a:pt x="259" y="126"/>
                    <a:pt x="268" y="117"/>
                  </a:cubicBezTo>
                  <a:cubicBezTo>
                    <a:pt x="268" y="81"/>
                    <a:pt x="250" y="45"/>
                    <a:pt x="223" y="36"/>
                  </a:cubicBezTo>
                  <a:lnTo>
                    <a:pt x="90" y="1"/>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17" name="Google Shape;1217;p25"/>
            <p:cNvSpPr/>
            <p:nvPr/>
          </p:nvSpPr>
          <p:spPr>
            <a:xfrm>
              <a:off x="4461485" y="3602752"/>
              <a:ext cx="29379" cy="18704"/>
            </a:xfrm>
            <a:custGeom>
              <a:avLst/>
              <a:gdLst/>
              <a:ahLst/>
              <a:cxnLst/>
              <a:rect l="l" t="t" r="r" b="b"/>
              <a:pathLst>
                <a:path w="322" h="205" extrusionOk="0">
                  <a:moveTo>
                    <a:pt x="65" y="0"/>
                  </a:moveTo>
                  <a:cubicBezTo>
                    <a:pt x="53" y="0"/>
                    <a:pt x="42" y="7"/>
                    <a:pt x="36" y="13"/>
                  </a:cubicBezTo>
                  <a:cubicBezTo>
                    <a:pt x="18" y="22"/>
                    <a:pt x="9" y="31"/>
                    <a:pt x="0" y="49"/>
                  </a:cubicBezTo>
                  <a:cubicBezTo>
                    <a:pt x="0" y="66"/>
                    <a:pt x="0" y="84"/>
                    <a:pt x="9" y="93"/>
                  </a:cubicBezTo>
                  <a:cubicBezTo>
                    <a:pt x="18" y="111"/>
                    <a:pt x="27" y="120"/>
                    <a:pt x="45" y="120"/>
                  </a:cubicBezTo>
                  <a:cubicBezTo>
                    <a:pt x="107" y="147"/>
                    <a:pt x="179" y="173"/>
                    <a:pt x="241" y="200"/>
                  </a:cubicBezTo>
                  <a:cubicBezTo>
                    <a:pt x="244" y="203"/>
                    <a:pt x="249" y="204"/>
                    <a:pt x="255" y="204"/>
                  </a:cubicBezTo>
                  <a:cubicBezTo>
                    <a:pt x="266" y="204"/>
                    <a:pt x="280" y="200"/>
                    <a:pt x="286" y="200"/>
                  </a:cubicBezTo>
                  <a:cubicBezTo>
                    <a:pt x="304" y="191"/>
                    <a:pt x="313" y="173"/>
                    <a:pt x="313" y="156"/>
                  </a:cubicBezTo>
                  <a:cubicBezTo>
                    <a:pt x="322" y="147"/>
                    <a:pt x="322" y="129"/>
                    <a:pt x="313" y="111"/>
                  </a:cubicBezTo>
                  <a:cubicBezTo>
                    <a:pt x="304" y="102"/>
                    <a:pt x="286" y="93"/>
                    <a:pt x="268" y="84"/>
                  </a:cubicBezTo>
                  <a:cubicBezTo>
                    <a:pt x="206" y="57"/>
                    <a:pt x="143" y="31"/>
                    <a:pt x="81" y="4"/>
                  </a:cubicBezTo>
                  <a:cubicBezTo>
                    <a:pt x="75" y="1"/>
                    <a:pt x="70" y="0"/>
                    <a:pt x="6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18" name="Google Shape;1218;p25"/>
            <p:cNvSpPr/>
            <p:nvPr/>
          </p:nvSpPr>
          <p:spPr>
            <a:xfrm>
              <a:off x="5180980" y="3434602"/>
              <a:ext cx="22080" cy="23631"/>
            </a:xfrm>
            <a:custGeom>
              <a:avLst/>
              <a:gdLst/>
              <a:ahLst/>
              <a:cxnLst/>
              <a:rect l="l" t="t" r="r" b="b"/>
              <a:pathLst>
                <a:path w="242" h="259" extrusionOk="0">
                  <a:moveTo>
                    <a:pt x="179" y="0"/>
                  </a:moveTo>
                  <a:cubicBezTo>
                    <a:pt x="161" y="9"/>
                    <a:pt x="143" y="9"/>
                    <a:pt x="134" y="18"/>
                  </a:cubicBezTo>
                  <a:cubicBezTo>
                    <a:pt x="99" y="72"/>
                    <a:pt x="63" y="116"/>
                    <a:pt x="18" y="161"/>
                  </a:cubicBezTo>
                  <a:cubicBezTo>
                    <a:pt x="10" y="170"/>
                    <a:pt x="1" y="188"/>
                    <a:pt x="1" y="205"/>
                  </a:cubicBezTo>
                  <a:cubicBezTo>
                    <a:pt x="1" y="214"/>
                    <a:pt x="10" y="232"/>
                    <a:pt x="18" y="241"/>
                  </a:cubicBezTo>
                  <a:cubicBezTo>
                    <a:pt x="36" y="259"/>
                    <a:pt x="45" y="259"/>
                    <a:pt x="63" y="259"/>
                  </a:cubicBezTo>
                  <a:cubicBezTo>
                    <a:pt x="81" y="259"/>
                    <a:pt x="99" y="259"/>
                    <a:pt x="108" y="241"/>
                  </a:cubicBezTo>
                  <a:cubicBezTo>
                    <a:pt x="143" y="197"/>
                    <a:pt x="188" y="152"/>
                    <a:pt x="224" y="107"/>
                  </a:cubicBezTo>
                  <a:cubicBezTo>
                    <a:pt x="233" y="98"/>
                    <a:pt x="241" y="81"/>
                    <a:pt x="241" y="63"/>
                  </a:cubicBezTo>
                  <a:cubicBezTo>
                    <a:pt x="241" y="54"/>
                    <a:pt x="233" y="36"/>
                    <a:pt x="224" y="18"/>
                  </a:cubicBezTo>
                  <a:cubicBezTo>
                    <a:pt x="215" y="9"/>
                    <a:pt x="197" y="0"/>
                    <a:pt x="17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19" name="Google Shape;1219;p25"/>
            <p:cNvSpPr/>
            <p:nvPr/>
          </p:nvSpPr>
          <p:spPr>
            <a:xfrm>
              <a:off x="5108538" y="3429675"/>
              <a:ext cx="14781" cy="19616"/>
            </a:xfrm>
            <a:custGeom>
              <a:avLst/>
              <a:gdLst/>
              <a:ahLst/>
              <a:cxnLst/>
              <a:rect l="l" t="t" r="r" b="b"/>
              <a:pathLst>
                <a:path w="162" h="215" extrusionOk="0">
                  <a:moveTo>
                    <a:pt x="117" y="1"/>
                  </a:moveTo>
                  <a:cubicBezTo>
                    <a:pt x="99" y="1"/>
                    <a:pt x="81" y="1"/>
                    <a:pt x="63" y="10"/>
                  </a:cubicBezTo>
                  <a:lnTo>
                    <a:pt x="54" y="19"/>
                  </a:lnTo>
                  <a:cubicBezTo>
                    <a:pt x="45" y="28"/>
                    <a:pt x="45" y="36"/>
                    <a:pt x="36" y="45"/>
                  </a:cubicBezTo>
                  <a:cubicBezTo>
                    <a:pt x="27" y="72"/>
                    <a:pt x="10" y="108"/>
                    <a:pt x="1" y="144"/>
                  </a:cubicBezTo>
                  <a:cubicBezTo>
                    <a:pt x="1" y="144"/>
                    <a:pt x="1" y="152"/>
                    <a:pt x="1" y="161"/>
                  </a:cubicBezTo>
                  <a:cubicBezTo>
                    <a:pt x="1" y="170"/>
                    <a:pt x="1" y="179"/>
                    <a:pt x="10" y="188"/>
                  </a:cubicBezTo>
                  <a:cubicBezTo>
                    <a:pt x="10" y="197"/>
                    <a:pt x="27" y="215"/>
                    <a:pt x="45" y="215"/>
                  </a:cubicBezTo>
                  <a:cubicBezTo>
                    <a:pt x="54" y="215"/>
                    <a:pt x="72" y="215"/>
                    <a:pt x="90" y="206"/>
                  </a:cubicBezTo>
                  <a:lnTo>
                    <a:pt x="99" y="197"/>
                  </a:lnTo>
                  <a:cubicBezTo>
                    <a:pt x="108" y="188"/>
                    <a:pt x="117" y="179"/>
                    <a:pt x="117" y="170"/>
                  </a:cubicBezTo>
                  <a:cubicBezTo>
                    <a:pt x="134" y="144"/>
                    <a:pt x="143" y="108"/>
                    <a:pt x="152" y="72"/>
                  </a:cubicBezTo>
                  <a:cubicBezTo>
                    <a:pt x="161" y="63"/>
                    <a:pt x="161" y="63"/>
                    <a:pt x="161" y="54"/>
                  </a:cubicBezTo>
                  <a:cubicBezTo>
                    <a:pt x="161" y="45"/>
                    <a:pt x="152" y="36"/>
                    <a:pt x="152" y="28"/>
                  </a:cubicBezTo>
                  <a:cubicBezTo>
                    <a:pt x="143" y="19"/>
                    <a:pt x="126" y="1"/>
                    <a:pt x="117"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20" name="Google Shape;1220;p25"/>
            <p:cNvSpPr/>
            <p:nvPr/>
          </p:nvSpPr>
          <p:spPr>
            <a:xfrm>
              <a:off x="4380102" y="3874090"/>
              <a:ext cx="16332" cy="14781"/>
            </a:xfrm>
            <a:custGeom>
              <a:avLst/>
              <a:gdLst/>
              <a:ahLst/>
              <a:cxnLst/>
              <a:rect l="l" t="t" r="r" b="b"/>
              <a:pathLst>
                <a:path w="179" h="162" extrusionOk="0">
                  <a:moveTo>
                    <a:pt x="45" y="1"/>
                  </a:moveTo>
                  <a:cubicBezTo>
                    <a:pt x="36" y="10"/>
                    <a:pt x="27" y="10"/>
                    <a:pt x="27" y="18"/>
                  </a:cubicBezTo>
                  <a:cubicBezTo>
                    <a:pt x="18" y="18"/>
                    <a:pt x="9" y="27"/>
                    <a:pt x="9" y="36"/>
                  </a:cubicBezTo>
                  <a:cubicBezTo>
                    <a:pt x="9" y="36"/>
                    <a:pt x="0" y="45"/>
                    <a:pt x="0" y="45"/>
                  </a:cubicBezTo>
                  <a:cubicBezTo>
                    <a:pt x="0" y="54"/>
                    <a:pt x="0" y="72"/>
                    <a:pt x="0" y="81"/>
                  </a:cubicBezTo>
                  <a:cubicBezTo>
                    <a:pt x="0" y="81"/>
                    <a:pt x="9" y="90"/>
                    <a:pt x="9" y="99"/>
                  </a:cubicBezTo>
                  <a:cubicBezTo>
                    <a:pt x="9" y="108"/>
                    <a:pt x="18" y="108"/>
                    <a:pt x="27" y="117"/>
                  </a:cubicBezTo>
                  <a:cubicBezTo>
                    <a:pt x="45" y="126"/>
                    <a:pt x="72" y="143"/>
                    <a:pt x="90" y="152"/>
                  </a:cubicBezTo>
                  <a:cubicBezTo>
                    <a:pt x="98" y="161"/>
                    <a:pt x="98" y="161"/>
                    <a:pt x="107" y="161"/>
                  </a:cubicBezTo>
                  <a:lnTo>
                    <a:pt x="134" y="161"/>
                  </a:lnTo>
                  <a:cubicBezTo>
                    <a:pt x="143" y="161"/>
                    <a:pt x="152" y="152"/>
                    <a:pt x="152" y="152"/>
                  </a:cubicBezTo>
                  <a:cubicBezTo>
                    <a:pt x="161" y="143"/>
                    <a:pt x="170" y="143"/>
                    <a:pt x="170" y="134"/>
                  </a:cubicBezTo>
                  <a:cubicBezTo>
                    <a:pt x="170" y="126"/>
                    <a:pt x="179" y="126"/>
                    <a:pt x="179" y="117"/>
                  </a:cubicBezTo>
                  <a:cubicBezTo>
                    <a:pt x="179" y="108"/>
                    <a:pt x="179" y="99"/>
                    <a:pt x="179" y="90"/>
                  </a:cubicBezTo>
                  <a:cubicBezTo>
                    <a:pt x="179" y="81"/>
                    <a:pt x="170" y="72"/>
                    <a:pt x="170" y="72"/>
                  </a:cubicBezTo>
                  <a:cubicBezTo>
                    <a:pt x="170" y="63"/>
                    <a:pt x="161" y="54"/>
                    <a:pt x="152" y="45"/>
                  </a:cubicBezTo>
                  <a:lnTo>
                    <a:pt x="90" y="10"/>
                  </a:lnTo>
                  <a:cubicBezTo>
                    <a:pt x="81" y="10"/>
                    <a:pt x="81" y="1"/>
                    <a:pt x="7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21" name="Google Shape;1221;p25"/>
            <p:cNvSpPr/>
            <p:nvPr/>
          </p:nvSpPr>
          <p:spPr>
            <a:xfrm>
              <a:off x="5100417" y="4711189"/>
              <a:ext cx="17974" cy="24908"/>
            </a:xfrm>
            <a:custGeom>
              <a:avLst/>
              <a:gdLst/>
              <a:ahLst/>
              <a:cxnLst/>
              <a:rect l="l" t="t" r="r" b="b"/>
              <a:pathLst>
                <a:path w="197" h="273" extrusionOk="0">
                  <a:moveTo>
                    <a:pt x="68" y="1"/>
                  </a:moveTo>
                  <a:cubicBezTo>
                    <a:pt x="52" y="1"/>
                    <a:pt x="36" y="5"/>
                    <a:pt x="27" y="14"/>
                  </a:cubicBezTo>
                  <a:cubicBezTo>
                    <a:pt x="0" y="41"/>
                    <a:pt x="0" y="77"/>
                    <a:pt x="27" y="103"/>
                  </a:cubicBezTo>
                  <a:cubicBezTo>
                    <a:pt x="27" y="103"/>
                    <a:pt x="27" y="103"/>
                    <a:pt x="27" y="103"/>
                  </a:cubicBezTo>
                  <a:lnTo>
                    <a:pt x="27" y="103"/>
                  </a:lnTo>
                  <a:cubicBezTo>
                    <a:pt x="27" y="112"/>
                    <a:pt x="36" y="112"/>
                    <a:pt x="36" y="121"/>
                  </a:cubicBezTo>
                  <a:cubicBezTo>
                    <a:pt x="36" y="116"/>
                    <a:pt x="36" y="114"/>
                    <a:pt x="34" y="111"/>
                  </a:cubicBezTo>
                  <a:lnTo>
                    <a:pt x="34" y="111"/>
                  </a:lnTo>
                  <a:cubicBezTo>
                    <a:pt x="47" y="126"/>
                    <a:pt x="55" y="142"/>
                    <a:pt x="63" y="157"/>
                  </a:cubicBezTo>
                  <a:cubicBezTo>
                    <a:pt x="63" y="157"/>
                    <a:pt x="54" y="148"/>
                    <a:pt x="54" y="148"/>
                  </a:cubicBezTo>
                  <a:lnTo>
                    <a:pt x="54" y="148"/>
                  </a:lnTo>
                  <a:cubicBezTo>
                    <a:pt x="63" y="166"/>
                    <a:pt x="72" y="184"/>
                    <a:pt x="72" y="202"/>
                  </a:cubicBezTo>
                  <a:cubicBezTo>
                    <a:pt x="72" y="205"/>
                    <a:pt x="72" y="208"/>
                    <a:pt x="72" y="211"/>
                  </a:cubicBezTo>
                  <a:cubicBezTo>
                    <a:pt x="72" y="228"/>
                    <a:pt x="81" y="246"/>
                    <a:pt x="90" y="255"/>
                  </a:cubicBezTo>
                  <a:cubicBezTo>
                    <a:pt x="99" y="264"/>
                    <a:pt x="116" y="273"/>
                    <a:pt x="134" y="273"/>
                  </a:cubicBezTo>
                  <a:cubicBezTo>
                    <a:pt x="161" y="273"/>
                    <a:pt x="197" y="246"/>
                    <a:pt x="197" y="211"/>
                  </a:cubicBezTo>
                  <a:cubicBezTo>
                    <a:pt x="188" y="139"/>
                    <a:pt x="161" y="68"/>
                    <a:pt x="116" y="14"/>
                  </a:cubicBezTo>
                  <a:cubicBezTo>
                    <a:pt x="103" y="5"/>
                    <a:pt x="85" y="1"/>
                    <a:pt x="68"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22" name="Google Shape;1222;p25"/>
            <p:cNvSpPr/>
            <p:nvPr/>
          </p:nvSpPr>
          <p:spPr>
            <a:xfrm>
              <a:off x="4542869" y="4568403"/>
              <a:ext cx="171801" cy="191691"/>
            </a:xfrm>
            <a:custGeom>
              <a:avLst/>
              <a:gdLst/>
              <a:ahLst/>
              <a:cxnLst/>
              <a:rect l="l" t="t" r="r" b="b"/>
              <a:pathLst>
                <a:path w="1883" h="2101" extrusionOk="0">
                  <a:moveTo>
                    <a:pt x="259" y="0"/>
                  </a:moveTo>
                  <a:cubicBezTo>
                    <a:pt x="259" y="0"/>
                    <a:pt x="197" y="232"/>
                    <a:pt x="152" y="536"/>
                  </a:cubicBezTo>
                  <a:cubicBezTo>
                    <a:pt x="63" y="1115"/>
                    <a:pt x="1" y="1972"/>
                    <a:pt x="420" y="2088"/>
                  </a:cubicBezTo>
                  <a:cubicBezTo>
                    <a:pt x="451" y="2096"/>
                    <a:pt x="483" y="2100"/>
                    <a:pt x="515" y="2100"/>
                  </a:cubicBezTo>
                  <a:cubicBezTo>
                    <a:pt x="852" y="2100"/>
                    <a:pt x="1240" y="1657"/>
                    <a:pt x="1517" y="1258"/>
                  </a:cubicBezTo>
                  <a:cubicBezTo>
                    <a:pt x="1740" y="937"/>
                    <a:pt x="1883" y="651"/>
                    <a:pt x="1883" y="651"/>
                  </a:cubicBezTo>
                  <a:lnTo>
                    <a:pt x="259"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23" name="Google Shape;1223;p25"/>
            <p:cNvSpPr/>
            <p:nvPr/>
          </p:nvSpPr>
          <p:spPr>
            <a:xfrm>
              <a:off x="4556737" y="4568403"/>
              <a:ext cx="157933" cy="114868"/>
            </a:xfrm>
            <a:custGeom>
              <a:avLst/>
              <a:gdLst/>
              <a:ahLst/>
              <a:cxnLst/>
              <a:rect l="l" t="t" r="r" b="b"/>
              <a:pathLst>
                <a:path w="1731" h="1259" extrusionOk="0">
                  <a:moveTo>
                    <a:pt x="107" y="0"/>
                  </a:moveTo>
                  <a:cubicBezTo>
                    <a:pt x="107" y="0"/>
                    <a:pt x="45" y="232"/>
                    <a:pt x="0" y="536"/>
                  </a:cubicBezTo>
                  <a:cubicBezTo>
                    <a:pt x="268" y="759"/>
                    <a:pt x="732" y="1071"/>
                    <a:pt x="1365" y="1258"/>
                  </a:cubicBezTo>
                  <a:cubicBezTo>
                    <a:pt x="1588" y="937"/>
                    <a:pt x="1731" y="651"/>
                    <a:pt x="1731" y="651"/>
                  </a:cubicBezTo>
                  <a:lnTo>
                    <a:pt x="107" y="0"/>
                  </a:ln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24" name="Google Shape;1224;p25"/>
            <p:cNvSpPr/>
            <p:nvPr/>
          </p:nvSpPr>
          <p:spPr>
            <a:xfrm>
              <a:off x="5075145" y="4570045"/>
              <a:ext cx="172713" cy="191691"/>
            </a:xfrm>
            <a:custGeom>
              <a:avLst/>
              <a:gdLst/>
              <a:ahLst/>
              <a:cxnLst/>
              <a:rect l="l" t="t" r="r" b="b"/>
              <a:pathLst>
                <a:path w="1893" h="2101" extrusionOk="0">
                  <a:moveTo>
                    <a:pt x="1633" y="0"/>
                  </a:moveTo>
                  <a:lnTo>
                    <a:pt x="1" y="651"/>
                  </a:lnTo>
                  <a:cubicBezTo>
                    <a:pt x="1" y="651"/>
                    <a:pt x="153" y="937"/>
                    <a:pt x="376" y="1258"/>
                  </a:cubicBezTo>
                  <a:cubicBezTo>
                    <a:pt x="652" y="1657"/>
                    <a:pt x="1033" y="2100"/>
                    <a:pt x="1376" y="2100"/>
                  </a:cubicBezTo>
                  <a:cubicBezTo>
                    <a:pt x="1408" y="2100"/>
                    <a:pt x="1441" y="2096"/>
                    <a:pt x="1473" y="2088"/>
                  </a:cubicBezTo>
                  <a:cubicBezTo>
                    <a:pt x="1892" y="1972"/>
                    <a:pt x="1830" y="1115"/>
                    <a:pt x="1740" y="535"/>
                  </a:cubicBezTo>
                  <a:cubicBezTo>
                    <a:pt x="1687" y="232"/>
                    <a:pt x="1633" y="0"/>
                    <a:pt x="163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25" name="Google Shape;1225;p25"/>
            <p:cNvSpPr/>
            <p:nvPr/>
          </p:nvSpPr>
          <p:spPr>
            <a:xfrm>
              <a:off x="5075145" y="4570045"/>
              <a:ext cx="158845" cy="114777"/>
            </a:xfrm>
            <a:custGeom>
              <a:avLst/>
              <a:gdLst/>
              <a:ahLst/>
              <a:cxnLst/>
              <a:rect l="l" t="t" r="r" b="b"/>
              <a:pathLst>
                <a:path w="1741" h="1258" extrusionOk="0">
                  <a:moveTo>
                    <a:pt x="1633" y="0"/>
                  </a:moveTo>
                  <a:lnTo>
                    <a:pt x="1" y="651"/>
                  </a:lnTo>
                  <a:cubicBezTo>
                    <a:pt x="1" y="651"/>
                    <a:pt x="153" y="937"/>
                    <a:pt x="376" y="1258"/>
                  </a:cubicBezTo>
                  <a:cubicBezTo>
                    <a:pt x="1009" y="1071"/>
                    <a:pt x="1464" y="758"/>
                    <a:pt x="1740" y="535"/>
                  </a:cubicBezTo>
                  <a:cubicBezTo>
                    <a:pt x="1687" y="232"/>
                    <a:pt x="1633" y="0"/>
                    <a:pt x="1633" y="0"/>
                  </a:cubicBez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26" name="Google Shape;1226;p25"/>
            <p:cNvSpPr/>
            <p:nvPr/>
          </p:nvSpPr>
          <p:spPr>
            <a:xfrm>
              <a:off x="4409389" y="3446736"/>
              <a:ext cx="966208" cy="1231619"/>
            </a:xfrm>
            <a:custGeom>
              <a:avLst/>
              <a:gdLst/>
              <a:ahLst/>
              <a:cxnLst/>
              <a:rect l="l" t="t" r="r" b="b"/>
              <a:pathLst>
                <a:path w="10590" h="13499" extrusionOk="0">
                  <a:moveTo>
                    <a:pt x="5135" y="1"/>
                  </a:moveTo>
                  <a:cubicBezTo>
                    <a:pt x="4571" y="1"/>
                    <a:pt x="3498" y="36"/>
                    <a:pt x="2623" y="688"/>
                  </a:cubicBezTo>
                  <a:cubicBezTo>
                    <a:pt x="2623" y="688"/>
                    <a:pt x="2257" y="217"/>
                    <a:pt x="1805" y="217"/>
                  </a:cubicBezTo>
                  <a:cubicBezTo>
                    <a:pt x="1667" y="217"/>
                    <a:pt x="1520" y="261"/>
                    <a:pt x="1374" y="376"/>
                  </a:cubicBezTo>
                  <a:cubicBezTo>
                    <a:pt x="759" y="875"/>
                    <a:pt x="1687" y="1678"/>
                    <a:pt x="1687" y="1678"/>
                  </a:cubicBezTo>
                  <a:cubicBezTo>
                    <a:pt x="1687" y="1678"/>
                    <a:pt x="0" y="3570"/>
                    <a:pt x="54" y="7307"/>
                  </a:cubicBezTo>
                  <a:cubicBezTo>
                    <a:pt x="90" y="9805"/>
                    <a:pt x="491" y="11741"/>
                    <a:pt x="2070" y="12740"/>
                  </a:cubicBezTo>
                  <a:cubicBezTo>
                    <a:pt x="2106" y="12767"/>
                    <a:pt x="2142" y="12794"/>
                    <a:pt x="2177" y="12812"/>
                  </a:cubicBezTo>
                  <a:cubicBezTo>
                    <a:pt x="2935" y="13258"/>
                    <a:pt x="3944" y="13499"/>
                    <a:pt x="5300" y="13499"/>
                  </a:cubicBezTo>
                  <a:cubicBezTo>
                    <a:pt x="6905" y="13499"/>
                    <a:pt x="8029" y="13160"/>
                    <a:pt x="8814" y="12544"/>
                  </a:cubicBezTo>
                  <a:cubicBezTo>
                    <a:pt x="8886" y="12482"/>
                    <a:pt x="8957" y="12419"/>
                    <a:pt x="9029" y="12357"/>
                  </a:cubicBezTo>
                  <a:cubicBezTo>
                    <a:pt x="10197" y="11286"/>
                    <a:pt x="10509" y="9511"/>
                    <a:pt x="10536" y="7307"/>
                  </a:cubicBezTo>
                  <a:cubicBezTo>
                    <a:pt x="10590" y="3570"/>
                    <a:pt x="8904" y="1678"/>
                    <a:pt x="8904" y="1678"/>
                  </a:cubicBezTo>
                  <a:cubicBezTo>
                    <a:pt x="8904" y="1678"/>
                    <a:pt x="9840" y="875"/>
                    <a:pt x="9216" y="376"/>
                  </a:cubicBezTo>
                  <a:cubicBezTo>
                    <a:pt x="9070" y="261"/>
                    <a:pt x="8924" y="217"/>
                    <a:pt x="8785" y="217"/>
                  </a:cubicBezTo>
                  <a:cubicBezTo>
                    <a:pt x="8333" y="217"/>
                    <a:pt x="7967" y="688"/>
                    <a:pt x="7967" y="688"/>
                  </a:cubicBezTo>
                  <a:cubicBezTo>
                    <a:pt x="7100" y="36"/>
                    <a:pt x="6056" y="1"/>
                    <a:pt x="5499" y="1"/>
                  </a:cubicBezTo>
                  <a:cubicBezTo>
                    <a:pt x="5431" y="1"/>
                    <a:pt x="5370" y="1"/>
                    <a:pt x="5317" y="1"/>
                  </a:cubicBezTo>
                  <a:cubicBezTo>
                    <a:pt x="5265" y="1"/>
                    <a:pt x="5204" y="1"/>
                    <a:pt x="5135"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27" name="Google Shape;1227;p25"/>
            <p:cNvSpPr/>
            <p:nvPr/>
          </p:nvSpPr>
          <p:spPr>
            <a:xfrm>
              <a:off x="4527450" y="3493085"/>
              <a:ext cx="99267" cy="81567"/>
            </a:xfrm>
            <a:custGeom>
              <a:avLst/>
              <a:gdLst/>
              <a:ahLst/>
              <a:cxnLst/>
              <a:rect l="l" t="t" r="r" b="b"/>
              <a:pathLst>
                <a:path w="1088" h="894" extrusionOk="0">
                  <a:moveTo>
                    <a:pt x="645" y="1"/>
                  </a:moveTo>
                  <a:cubicBezTo>
                    <a:pt x="641" y="1"/>
                    <a:pt x="637" y="1"/>
                    <a:pt x="633" y="2"/>
                  </a:cubicBezTo>
                  <a:cubicBezTo>
                    <a:pt x="500" y="19"/>
                    <a:pt x="580" y="171"/>
                    <a:pt x="580" y="234"/>
                  </a:cubicBezTo>
                  <a:cubicBezTo>
                    <a:pt x="579" y="240"/>
                    <a:pt x="577" y="243"/>
                    <a:pt x="574" y="243"/>
                  </a:cubicBezTo>
                  <a:cubicBezTo>
                    <a:pt x="552" y="243"/>
                    <a:pt x="475" y="101"/>
                    <a:pt x="361" y="101"/>
                  </a:cubicBezTo>
                  <a:cubicBezTo>
                    <a:pt x="317" y="101"/>
                    <a:pt x="268" y="122"/>
                    <a:pt x="214" y="180"/>
                  </a:cubicBezTo>
                  <a:cubicBezTo>
                    <a:pt x="0" y="403"/>
                    <a:pt x="589" y="894"/>
                    <a:pt x="589" y="894"/>
                  </a:cubicBezTo>
                  <a:cubicBezTo>
                    <a:pt x="785" y="635"/>
                    <a:pt x="999" y="492"/>
                    <a:pt x="1044" y="394"/>
                  </a:cubicBezTo>
                  <a:cubicBezTo>
                    <a:pt x="1087" y="307"/>
                    <a:pt x="784" y="1"/>
                    <a:pt x="645" y="1"/>
                  </a:cubicBezTo>
                  <a:close/>
                </a:path>
              </a:pathLst>
            </a:custGeom>
            <a:solidFill>
              <a:srgbClr val="E4C29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28" name="Google Shape;1228;p25"/>
            <p:cNvSpPr/>
            <p:nvPr/>
          </p:nvSpPr>
          <p:spPr>
            <a:xfrm>
              <a:off x="5159904" y="3497190"/>
              <a:ext cx="100088" cy="81567"/>
            </a:xfrm>
            <a:custGeom>
              <a:avLst/>
              <a:gdLst/>
              <a:ahLst/>
              <a:cxnLst/>
              <a:rect l="l" t="t" r="r" b="b"/>
              <a:pathLst>
                <a:path w="1097" h="894" extrusionOk="0">
                  <a:moveTo>
                    <a:pt x="452" y="0"/>
                  </a:moveTo>
                  <a:cubicBezTo>
                    <a:pt x="304" y="0"/>
                    <a:pt x="1" y="307"/>
                    <a:pt x="44" y="394"/>
                  </a:cubicBezTo>
                  <a:cubicBezTo>
                    <a:pt x="98" y="492"/>
                    <a:pt x="303" y="635"/>
                    <a:pt x="499" y="893"/>
                  </a:cubicBezTo>
                  <a:cubicBezTo>
                    <a:pt x="499" y="893"/>
                    <a:pt x="1097" y="403"/>
                    <a:pt x="883" y="171"/>
                  </a:cubicBezTo>
                  <a:cubicBezTo>
                    <a:pt x="830" y="115"/>
                    <a:pt x="780" y="95"/>
                    <a:pt x="736" y="95"/>
                  </a:cubicBezTo>
                  <a:cubicBezTo>
                    <a:pt x="618" y="95"/>
                    <a:pt x="537" y="241"/>
                    <a:pt x="520" y="241"/>
                  </a:cubicBezTo>
                  <a:cubicBezTo>
                    <a:pt x="518" y="241"/>
                    <a:pt x="517" y="238"/>
                    <a:pt x="517" y="233"/>
                  </a:cubicBezTo>
                  <a:cubicBezTo>
                    <a:pt x="517" y="171"/>
                    <a:pt x="597" y="10"/>
                    <a:pt x="464" y="1"/>
                  </a:cubicBezTo>
                  <a:cubicBezTo>
                    <a:pt x="460" y="1"/>
                    <a:pt x="456" y="0"/>
                    <a:pt x="452" y="0"/>
                  </a:cubicBezTo>
                  <a:close/>
                </a:path>
              </a:pathLst>
            </a:custGeom>
            <a:solidFill>
              <a:srgbClr val="E4C29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29" name="Google Shape;1229;p25"/>
            <p:cNvSpPr/>
            <p:nvPr/>
          </p:nvSpPr>
          <p:spPr>
            <a:xfrm>
              <a:off x="4736565" y="3682036"/>
              <a:ext cx="37590" cy="59487"/>
            </a:xfrm>
            <a:custGeom>
              <a:avLst/>
              <a:gdLst/>
              <a:ahLst/>
              <a:cxnLst/>
              <a:rect l="l" t="t" r="r" b="b"/>
              <a:pathLst>
                <a:path w="412" h="652" extrusionOk="0">
                  <a:moveTo>
                    <a:pt x="206" y="0"/>
                  </a:moveTo>
                  <a:cubicBezTo>
                    <a:pt x="90" y="0"/>
                    <a:pt x="1" y="152"/>
                    <a:pt x="1" y="330"/>
                  </a:cubicBezTo>
                  <a:cubicBezTo>
                    <a:pt x="1" y="509"/>
                    <a:pt x="90" y="652"/>
                    <a:pt x="206" y="652"/>
                  </a:cubicBezTo>
                  <a:cubicBezTo>
                    <a:pt x="322" y="652"/>
                    <a:pt x="411" y="509"/>
                    <a:pt x="411" y="330"/>
                  </a:cubicBezTo>
                  <a:cubicBezTo>
                    <a:pt x="411" y="152"/>
                    <a:pt x="322" y="0"/>
                    <a:pt x="206"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30" name="Google Shape;1230;p25"/>
            <p:cNvSpPr/>
            <p:nvPr/>
          </p:nvSpPr>
          <p:spPr>
            <a:xfrm>
              <a:off x="4599071" y="3751194"/>
              <a:ext cx="147349" cy="61129"/>
            </a:xfrm>
            <a:custGeom>
              <a:avLst/>
              <a:gdLst/>
              <a:ahLst/>
              <a:cxnLst/>
              <a:rect l="l" t="t" r="r" b="b"/>
              <a:pathLst>
                <a:path w="1615" h="670" extrusionOk="0">
                  <a:moveTo>
                    <a:pt x="812" y="1"/>
                  </a:moveTo>
                  <a:cubicBezTo>
                    <a:pt x="366" y="1"/>
                    <a:pt x="0" y="152"/>
                    <a:pt x="0" y="331"/>
                  </a:cubicBezTo>
                  <a:cubicBezTo>
                    <a:pt x="0" y="518"/>
                    <a:pt x="366" y="670"/>
                    <a:pt x="812" y="670"/>
                  </a:cubicBezTo>
                  <a:cubicBezTo>
                    <a:pt x="1258" y="670"/>
                    <a:pt x="1615" y="518"/>
                    <a:pt x="1615" y="331"/>
                  </a:cubicBezTo>
                  <a:cubicBezTo>
                    <a:pt x="1615" y="152"/>
                    <a:pt x="1258" y="1"/>
                    <a:pt x="812" y="1"/>
                  </a:cubicBezTo>
                  <a:close/>
                </a:path>
              </a:pathLst>
            </a:custGeom>
            <a:solidFill>
              <a:srgbClr val="EE2B5D">
                <a:alpha val="63921"/>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31" name="Google Shape;1231;p25"/>
            <p:cNvSpPr/>
            <p:nvPr/>
          </p:nvSpPr>
          <p:spPr>
            <a:xfrm>
              <a:off x="5057262" y="3682036"/>
              <a:ext cx="37499" cy="59487"/>
            </a:xfrm>
            <a:custGeom>
              <a:avLst/>
              <a:gdLst/>
              <a:ahLst/>
              <a:cxnLst/>
              <a:rect l="l" t="t" r="r" b="b"/>
              <a:pathLst>
                <a:path w="411" h="652" extrusionOk="0">
                  <a:moveTo>
                    <a:pt x="206" y="0"/>
                  </a:moveTo>
                  <a:cubicBezTo>
                    <a:pt x="90" y="0"/>
                    <a:pt x="1" y="152"/>
                    <a:pt x="1" y="330"/>
                  </a:cubicBezTo>
                  <a:cubicBezTo>
                    <a:pt x="1" y="509"/>
                    <a:pt x="90" y="652"/>
                    <a:pt x="206" y="652"/>
                  </a:cubicBezTo>
                  <a:cubicBezTo>
                    <a:pt x="322" y="652"/>
                    <a:pt x="411" y="509"/>
                    <a:pt x="411" y="330"/>
                  </a:cubicBezTo>
                  <a:cubicBezTo>
                    <a:pt x="411" y="152"/>
                    <a:pt x="322" y="0"/>
                    <a:pt x="206"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32" name="Google Shape;1232;p25"/>
            <p:cNvSpPr/>
            <p:nvPr/>
          </p:nvSpPr>
          <p:spPr>
            <a:xfrm>
              <a:off x="5084907" y="3751194"/>
              <a:ext cx="147440" cy="61129"/>
            </a:xfrm>
            <a:custGeom>
              <a:avLst/>
              <a:gdLst/>
              <a:ahLst/>
              <a:cxnLst/>
              <a:rect l="l" t="t" r="r" b="b"/>
              <a:pathLst>
                <a:path w="1616" h="670" extrusionOk="0">
                  <a:moveTo>
                    <a:pt x="804" y="1"/>
                  </a:moveTo>
                  <a:cubicBezTo>
                    <a:pt x="358" y="1"/>
                    <a:pt x="1" y="152"/>
                    <a:pt x="1" y="331"/>
                  </a:cubicBezTo>
                  <a:cubicBezTo>
                    <a:pt x="1" y="518"/>
                    <a:pt x="358" y="670"/>
                    <a:pt x="804" y="670"/>
                  </a:cubicBezTo>
                  <a:cubicBezTo>
                    <a:pt x="1250" y="670"/>
                    <a:pt x="1616" y="518"/>
                    <a:pt x="1616" y="331"/>
                  </a:cubicBezTo>
                  <a:cubicBezTo>
                    <a:pt x="1616" y="152"/>
                    <a:pt x="1250" y="1"/>
                    <a:pt x="804" y="1"/>
                  </a:cubicBezTo>
                  <a:close/>
                </a:path>
              </a:pathLst>
            </a:custGeom>
            <a:solidFill>
              <a:srgbClr val="EE2B5D">
                <a:alpha val="63921"/>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33" name="Google Shape;1233;p25"/>
            <p:cNvSpPr/>
            <p:nvPr/>
          </p:nvSpPr>
          <p:spPr>
            <a:xfrm>
              <a:off x="4466321" y="3738421"/>
              <a:ext cx="156382" cy="121894"/>
            </a:xfrm>
            <a:custGeom>
              <a:avLst/>
              <a:gdLst/>
              <a:ahLst/>
              <a:cxnLst/>
              <a:rect l="l" t="t" r="r" b="b"/>
              <a:pathLst>
                <a:path w="1714" h="1336" extrusionOk="0">
                  <a:moveTo>
                    <a:pt x="113" y="0"/>
                  </a:moveTo>
                  <a:cubicBezTo>
                    <a:pt x="82" y="0"/>
                    <a:pt x="53" y="12"/>
                    <a:pt x="37" y="34"/>
                  </a:cubicBezTo>
                  <a:cubicBezTo>
                    <a:pt x="1" y="78"/>
                    <a:pt x="10" y="141"/>
                    <a:pt x="54" y="176"/>
                  </a:cubicBezTo>
                  <a:lnTo>
                    <a:pt x="1544" y="1318"/>
                  </a:lnTo>
                  <a:cubicBezTo>
                    <a:pt x="1562" y="1327"/>
                    <a:pt x="1580" y="1336"/>
                    <a:pt x="1607" y="1336"/>
                  </a:cubicBezTo>
                  <a:cubicBezTo>
                    <a:pt x="1633" y="1336"/>
                    <a:pt x="1660" y="1318"/>
                    <a:pt x="1678" y="1291"/>
                  </a:cubicBezTo>
                  <a:cubicBezTo>
                    <a:pt x="1714" y="1256"/>
                    <a:pt x="1705" y="1193"/>
                    <a:pt x="1660" y="1158"/>
                  </a:cubicBezTo>
                  <a:lnTo>
                    <a:pt x="170" y="16"/>
                  </a:lnTo>
                  <a:cubicBezTo>
                    <a:pt x="153" y="5"/>
                    <a:pt x="132" y="0"/>
                    <a:pt x="113"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34" name="Google Shape;1234;p25"/>
            <p:cNvSpPr/>
            <p:nvPr/>
          </p:nvSpPr>
          <p:spPr>
            <a:xfrm>
              <a:off x="4399627" y="3988045"/>
              <a:ext cx="227182" cy="35127"/>
            </a:xfrm>
            <a:custGeom>
              <a:avLst/>
              <a:gdLst/>
              <a:ahLst/>
              <a:cxnLst/>
              <a:rect l="l" t="t" r="r" b="b"/>
              <a:pathLst>
                <a:path w="2490" h="385" extrusionOk="0">
                  <a:moveTo>
                    <a:pt x="2382" y="1"/>
                  </a:moveTo>
                  <a:lnTo>
                    <a:pt x="99" y="188"/>
                  </a:lnTo>
                  <a:cubicBezTo>
                    <a:pt x="45" y="188"/>
                    <a:pt x="0" y="233"/>
                    <a:pt x="9" y="286"/>
                  </a:cubicBezTo>
                  <a:cubicBezTo>
                    <a:pt x="9" y="340"/>
                    <a:pt x="54" y="384"/>
                    <a:pt x="107" y="384"/>
                  </a:cubicBezTo>
                  <a:lnTo>
                    <a:pt x="116" y="384"/>
                  </a:lnTo>
                  <a:lnTo>
                    <a:pt x="2400" y="197"/>
                  </a:lnTo>
                  <a:cubicBezTo>
                    <a:pt x="2454" y="197"/>
                    <a:pt x="2489" y="143"/>
                    <a:pt x="2489" y="90"/>
                  </a:cubicBezTo>
                  <a:cubicBezTo>
                    <a:pt x="2480" y="36"/>
                    <a:pt x="2436" y="1"/>
                    <a:pt x="2382"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35" name="Google Shape;1235;p25"/>
            <p:cNvSpPr/>
            <p:nvPr/>
          </p:nvSpPr>
          <p:spPr>
            <a:xfrm>
              <a:off x="5165561" y="3760683"/>
              <a:ext cx="170158" cy="101639"/>
            </a:xfrm>
            <a:custGeom>
              <a:avLst/>
              <a:gdLst/>
              <a:ahLst/>
              <a:cxnLst/>
              <a:rect l="l" t="t" r="r" b="b"/>
              <a:pathLst>
                <a:path w="1865" h="1114" extrusionOk="0">
                  <a:moveTo>
                    <a:pt x="1749" y="0"/>
                  </a:moveTo>
                  <a:cubicBezTo>
                    <a:pt x="1733" y="0"/>
                    <a:pt x="1718" y="4"/>
                    <a:pt x="1704" y="13"/>
                  </a:cubicBezTo>
                  <a:lnTo>
                    <a:pt x="63" y="931"/>
                  </a:lnTo>
                  <a:cubicBezTo>
                    <a:pt x="18" y="958"/>
                    <a:pt x="0" y="1012"/>
                    <a:pt x="27" y="1065"/>
                  </a:cubicBezTo>
                  <a:cubicBezTo>
                    <a:pt x="45" y="1092"/>
                    <a:pt x="71" y="1110"/>
                    <a:pt x="98" y="1110"/>
                  </a:cubicBezTo>
                  <a:cubicBezTo>
                    <a:pt x="103" y="1112"/>
                    <a:pt x="109" y="1114"/>
                    <a:pt x="116" y="1114"/>
                  </a:cubicBezTo>
                  <a:cubicBezTo>
                    <a:pt x="131" y="1114"/>
                    <a:pt x="148" y="1107"/>
                    <a:pt x="161" y="1101"/>
                  </a:cubicBezTo>
                  <a:lnTo>
                    <a:pt x="1802" y="182"/>
                  </a:lnTo>
                  <a:cubicBezTo>
                    <a:pt x="1847" y="164"/>
                    <a:pt x="1865" y="102"/>
                    <a:pt x="1838" y="57"/>
                  </a:cubicBezTo>
                  <a:cubicBezTo>
                    <a:pt x="1819" y="20"/>
                    <a:pt x="1784" y="0"/>
                    <a:pt x="1749"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36" name="Google Shape;1236;p25"/>
            <p:cNvSpPr/>
            <p:nvPr/>
          </p:nvSpPr>
          <p:spPr>
            <a:xfrm>
              <a:off x="5158170" y="3988045"/>
              <a:ext cx="227182" cy="35127"/>
            </a:xfrm>
            <a:custGeom>
              <a:avLst/>
              <a:gdLst/>
              <a:ahLst/>
              <a:cxnLst/>
              <a:rect l="l" t="t" r="r" b="b"/>
              <a:pathLst>
                <a:path w="2490" h="385" extrusionOk="0">
                  <a:moveTo>
                    <a:pt x="108" y="1"/>
                  </a:moveTo>
                  <a:cubicBezTo>
                    <a:pt x="63" y="1"/>
                    <a:pt x="10" y="36"/>
                    <a:pt x="10" y="90"/>
                  </a:cubicBezTo>
                  <a:cubicBezTo>
                    <a:pt x="1" y="143"/>
                    <a:pt x="45" y="197"/>
                    <a:pt x="99" y="197"/>
                  </a:cubicBezTo>
                  <a:lnTo>
                    <a:pt x="2374" y="384"/>
                  </a:lnTo>
                  <a:lnTo>
                    <a:pt x="2383" y="384"/>
                  </a:lnTo>
                  <a:cubicBezTo>
                    <a:pt x="2436" y="384"/>
                    <a:pt x="2481" y="340"/>
                    <a:pt x="2481" y="286"/>
                  </a:cubicBezTo>
                  <a:cubicBezTo>
                    <a:pt x="2490" y="233"/>
                    <a:pt x="2445" y="188"/>
                    <a:pt x="2392" y="188"/>
                  </a:cubicBezTo>
                  <a:lnTo>
                    <a:pt x="108" y="1"/>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37" name="Google Shape;1237;p25"/>
            <p:cNvSpPr/>
            <p:nvPr/>
          </p:nvSpPr>
          <p:spPr>
            <a:xfrm>
              <a:off x="4589308" y="3713787"/>
              <a:ext cx="617862" cy="346886"/>
            </a:xfrm>
            <a:custGeom>
              <a:avLst/>
              <a:gdLst/>
              <a:ahLst/>
              <a:cxnLst/>
              <a:rect l="l" t="t" r="r" b="b"/>
              <a:pathLst>
                <a:path w="6772" h="3802" extrusionOk="0">
                  <a:moveTo>
                    <a:pt x="3354" y="0"/>
                  </a:moveTo>
                  <a:cubicBezTo>
                    <a:pt x="3060" y="0"/>
                    <a:pt x="2382" y="268"/>
                    <a:pt x="1731" y="562"/>
                  </a:cubicBezTo>
                  <a:cubicBezTo>
                    <a:pt x="990" y="901"/>
                    <a:pt x="285" y="1276"/>
                    <a:pt x="187" y="1347"/>
                  </a:cubicBezTo>
                  <a:cubicBezTo>
                    <a:pt x="0" y="1472"/>
                    <a:pt x="134" y="3239"/>
                    <a:pt x="134" y="3239"/>
                  </a:cubicBezTo>
                  <a:cubicBezTo>
                    <a:pt x="1283" y="3735"/>
                    <a:pt x="2410" y="3802"/>
                    <a:pt x="3407" y="3802"/>
                  </a:cubicBezTo>
                  <a:cubicBezTo>
                    <a:pt x="3485" y="3802"/>
                    <a:pt x="3563" y="3801"/>
                    <a:pt x="3640" y="3801"/>
                  </a:cubicBezTo>
                  <a:cubicBezTo>
                    <a:pt x="4541" y="3792"/>
                    <a:pt x="5594" y="3729"/>
                    <a:pt x="6735" y="3239"/>
                  </a:cubicBezTo>
                  <a:cubicBezTo>
                    <a:pt x="6735" y="3239"/>
                    <a:pt x="6744" y="3140"/>
                    <a:pt x="6744" y="2998"/>
                  </a:cubicBezTo>
                  <a:cubicBezTo>
                    <a:pt x="6753" y="2989"/>
                    <a:pt x="6771" y="2694"/>
                    <a:pt x="6762" y="2355"/>
                  </a:cubicBezTo>
                  <a:cubicBezTo>
                    <a:pt x="6762" y="1918"/>
                    <a:pt x="6744" y="1392"/>
                    <a:pt x="6682" y="1347"/>
                  </a:cubicBezTo>
                  <a:cubicBezTo>
                    <a:pt x="6503" y="1213"/>
                    <a:pt x="4139" y="0"/>
                    <a:pt x="3515"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38" name="Google Shape;1238;p25"/>
            <p:cNvSpPr/>
            <p:nvPr/>
          </p:nvSpPr>
          <p:spPr>
            <a:xfrm>
              <a:off x="4589308" y="3765062"/>
              <a:ext cx="617862" cy="295610"/>
            </a:xfrm>
            <a:custGeom>
              <a:avLst/>
              <a:gdLst/>
              <a:ahLst/>
              <a:cxnLst/>
              <a:rect l="l" t="t" r="r" b="b"/>
              <a:pathLst>
                <a:path w="6772" h="3240" extrusionOk="0">
                  <a:moveTo>
                    <a:pt x="1731" y="0"/>
                  </a:moveTo>
                  <a:cubicBezTo>
                    <a:pt x="990" y="339"/>
                    <a:pt x="285" y="714"/>
                    <a:pt x="187" y="785"/>
                  </a:cubicBezTo>
                  <a:cubicBezTo>
                    <a:pt x="0" y="910"/>
                    <a:pt x="134" y="2677"/>
                    <a:pt x="134" y="2677"/>
                  </a:cubicBezTo>
                  <a:cubicBezTo>
                    <a:pt x="1283" y="3173"/>
                    <a:pt x="2410" y="3240"/>
                    <a:pt x="3407" y="3240"/>
                  </a:cubicBezTo>
                  <a:cubicBezTo>
                    <a:pt x="3485" y="3240"/>
                    <a:pt x="3563" y="3239"/>
                    <a:pt x="3640" y="3239"/>
                  </a:cubicBezTo>
                  <a:cubicBezTo>
                    <a:pt x="4541" y="3230"/>
                    <a:pt x="5594" y="3167"/>
                    <a:pt x="6735" y="2677"/>
                  </a:cubicBezTo>
                  <a:cubicBezTo>
                    <a:pt x="6735" y="2677"/>
                    <a:pt x="6744" y="2578"/>
                    <a:pt x="6744" y="2436"/>
                  </a:cubicBezTo>
                  <a:cubicBezTo>
                    <a:pt x="6753" y="2427"/>
                    <a:pt x="6771" y="2132"/>
                    <a:pt x="6762" y="1793"/>
                  </a:cubicBezTo>
                  <a:lnTo>
                    <a:pt x="6762" y="1793"/>
                  </a:lnTo>
                  <a:cubicBezTo>
                    <a:pt x="6166" y="1911"/>
                    <a:pt x="5637" y="1963"/>
                    <a:pt x="5167" y="1963"/>
                  </a:cubicBezTo>
                  <a:cubicBezTo>
                    <a:pt x="2901" y="1963"/>
                    <a:pt x="2019" y="761"/>
                    <a:pt x="1731" y="0"/>
                  </a:cubicBezTo>
                  <a:close/>
                </a:path>
              </a:pathLst>
            </a:custGeom>
            <a:solidFill>
              <a:srgbClr val="4D2392">
                <a:alpha val="5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39" name="Google Shape;1239;p25"/>
            <p:cNvSpPr/>
            <p:nvPr/>
          </p:nvSpPr>
          <p:spPr>
            <a:xfrm>
              <a:off x="4507834" y="4077092"/>
              <a:ext cx="774152" cy="601257"/>
            </a:xfrm>
            <a:custGeom>
              <a:avLst/>
              <a:gdLst/>
              <a:ahLst/>
              <a:cxnLst/>
              <a:rect l="l" t="t" r="r" b="b"/>
              <a:pathLst>
                <a:path w="8485" h="6590" extrusionOk="0">
                  <a:moveTo>
                    <a:pt x="4320" y="0"/>
                  </a:moveTo>
                  <a:cubicBezTo>
                    <a:pt x="4146" y="0"/>
                    <a:pt x="3973" y="5"/>
                    <a:pt x="3801" y="15"/>
                  </a:cubicBezTo>
                  <a:cubicBezTo>
                    <a:pt x="2320" y="104"/>
                    <a:pt x="973" y="559"/>
                    <a:pt x="625" y="1282"/>
                  </a:cubicBezTo>
                  <a:cubicBezTo>
                    <a:pt x="1" y="2593"/>
                    <a:pt x="643" y="4823"/>
                    <a:pt x="991" y="5831"/>
                  </a:cubicBezTo>
                  <a:cubicBezTo>
                    <a:pt x="1027" y="5858"/>
                    <a:pt x="1063" y="5885"/>
                    <a:pt x="1098" y="5903"/>
                  </a:cubicBezTo>
                  <a:cubicBezTo>
                    <a:pt x="1856" y="6349"/>
                    <a:pt x="2865" y="6590"/>
                    <a:pt x="4221" y="6590"/>
                  </a:cubicBezTo>
                  <a:cubicBezTo>
                    <a:pt x="5826" y="6590"/>
                    <a:pt x="6950" y="6251"/>
                    <a:pt x="7735" y="5635"/>
                  </a:cubicBezTo>
                  <a:cubicBezTo>
                    <a:pt x="7807" y="5573"/>
                    <a:pt x="7878" y="5510"/>
                    <a:pt x="7950" y="5448"/>
                  </a:cubicBezTo>
                  <a:cubicBezTo>
                    <a:pt x="8039" y="5243"/>
                    <a:pt x="8119" y="5028"/>
                    <a:pt x="8182" y="4796"/>
                  </a:cubicBezTo>
                  <a:cubicBezTo>
                    <a:pt x="8413" y="3985"/>
                    <a:pt x="8485" y="3003"/>
                    <a:pt x="8333" y="1933"/>
                  </a:cubicBezTo>
                  <a:cubicBezTo>
                    <a:pt x="8129" y="585"/>
                    <a:pt x="6204" y="0"/>
                    <a:pt x="4320" y="0"/>
                  </a:cubicBezTo>
                  <a:close/>
                </a:path>
              </a:pathLst>
            </a:custGeom>
            <a:solidFill>
              <a:srgbClr val="E4C29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40" name="Google Shape;1240;p25"/>
            <p:cNvSpPr/>
            <p:nvPr/>
          </p:nvSpPr>
          <p:spPr>
            <a:xfrm>
              <a:off x="4507834" y="4078370"/>
              <a:ext cx="746507" cy="599980"/>
            </a:xfrm>
            <a:custGeom>
              <a:avLst/>
              <a:gdLst/>
              <a:ahLst/>
              <a:cxnLst/>
              <a:rect l="l" t="t" r="r" b="b"/>
              <a:pathLst>
                <a:path w="8182" h="6576" extrusionOk="0">
                  <a:moveTo>
                    <a:pt x="3801" y="1"/>
                  </a:moveTo>
                  <a:lnTo>
                    <a:pt x="3801" y="1"/>
                  </a:lnTo>
                  <a:cubicBezTo>
                    <a:pt x="2320" y="90"/>
                    <a:pt x="973" y="545"/>
                    <a:pt x="625" y="1268"/>
                  </a:cubicBezTo>
                  <a:cubicBezTo>
                    <a:pt x="1" y="2579"/>
                    <a:pt x="643" y="4809"/>
                    <a:pt x="991" y="5817"/>
                  </a:cubicBezTo>
                  <a:cubicBezTo>
                    <a:pt x="1027" y="5844"/>
                    <a:pt x="1063" y="5871"/>
                    <a:pt x="1098" y="5889"/>
                  </a:cubicBezTo>
                  <a:cubicBezTo>
                    <a:pt x="1856" y="6335"/>
                    <a:pt x="2865" y="6576"/>
                    <a:pt x="4221" y="6576"/>
                  </a:cubicBezTo>
                  <a:cubicBezTo>
                    <a:pt x="5826" y="6576"/>
                    <a:pt x="6950" y="6237"/>
                    <a:pt x="7735" y="5621"/>
                  </a:cubicBezTo>
                  <a:cubicBezTo>
                    <a:pt x="7807" y="5559"/>
                    <a:pt x="7878" y="5496"/>
                    <a:pt x="7950" y="5434"/>
                  </a:cubicBezTo>
                  <a:cubicBezTo>
                    <a:pt x="8039" y="5229"/>
                    <a:pt x="8119" y="5014"/>
                    <a:pt x="8182" y="4782"/>
                  </a:cubicBezTo>
                  <a:lnTo>
                    <a:pt x="8182" y="4782"/>
                  </a:lnTo>
                  <a:cubicBezTo>
                    <a:pt x="7544" y="5493"/>
                    <a:pt x="6580" y="5874"/>
                    <a:pt x="5653" y="5874"/>
                  </a:cubicBezTo>
                  <a:cubicBezTo>
                    <a:pt x="4438" y="5874"/>
                    <a:pt x="3288" y="5219"/>
                    <a:pt x="3025" y="3792"/>
                  </a:cubicBezTo>
                  <a:cubicBezTo>
                    <a:pt x="2713" y="2035"/>
                    <a:pt x="3346" y="714"/>
                    <a:pt x="3801" y="1"/>
                  </a:cubicBez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41" name="Google Shape;1241;p25"/>
            <p:cNvSpPr/>
            <p:nvPr/>
          </p:nvSpPr>
          <p:spPr>
            <a:xfrm>
              <a:off x="4557649" y="4090139"/>
              <a:ext cx="117970" cy="154739"/>
            </a:xfrm>
            <a:custGeom>
              <a:avLst/>
              <a:gdLst/>
              <a:ahLst/>
              <a:cxnLst/>
              <a:rect l="l" t="t" r="r" b="b"/>
              <a:pathLst>
                <a:path w="1293" h="1696" extrusionOk="0">
                  <a:moveTo>
                    <a:pt x="997" y="1"/>
                  </a:moveTo>
                  <a:cubicBezTo>
                    <a:pt x="687" y="1"/>
                    <a:pt x="164" y="257"/>
                    <a:pt x="44" y="470"/>
                  </a:cubicBezTo>
                  <a:cubicBezTo>
                    <a:pt x="1" y="539"/>
                    <a:pt x="116" y="1695"/>
                    <a:pt x="650" y="1695"/>
                  </a:cubicBezTo>
                  <a:cubicBezTo>
                    <a:pt x="668" y="1695"/>
                    <a:pt x="686" y="1694"/>
                    <a:pt x="704" y="1692"/>
                  </a:cubicBezTo>
                  <a:cubicBezTo>
                    <a:pt x="1293" y="1611"/>
                    <a:pt x="1266" y="139"/>
                    <a:pt x="1186" y="59"/>
                  </a:cubicBezTo>
                  <a:cubicBezTo>
                    <a:pt x="1145" y="18"/>
                    <a:pt x="1078" y="1"/>
                    <a:pt x="99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42" name="Google Shape;1242;p25"/>
            <p:cNvSpPr/>
            <p:nvPr/>
          </p:nvSpPr>
          <p:spPr>
            <a:xfrm>
              <a:off x="5112643" y="4090139"/>
              <a:ext cx="117970" cy="154739"/>
            </a:xfrm>
            <a:custGeom>
              <a:avLst/>
              <a:gdLst/>
              <a:ahLst/>
              <a:cxnLst/>
              <a:rect l="l" t="t" r="r" b="b"/>
              <a:pathLst>
                <a:path w="1293" h="1696" extrusionOk="0">
                  <a:moveTo>
                    <a:pt x="299" y="1"/>
                  </a:moveTo>
                  <a:cubicBezTo>
                    <a:pt x="218" y="1"/>
                    <a:pt x="150" y="18"/>
                    <a:pt x="107" y="59"/>
                  </a:cubicBezTo>
                  <a:cubicBezTo>
                    <a:pt x="27" y="139"/>
                    <a:pt x="0" y="1611"/>
                    <a:pt x="589" y="1692"/>
                  </a:cubicBezTo>
                  <a:cubicBezTo>
                    <a:pt x="607" y="1694"/>
                    <a:pt x="625" y="1695"/>
                    <a:pt x="643" y="1695"/>
                  </a:cubicBezTo>
                  <a:cubicBezTo>
                    <a:pt x="1177" y="1695"/>
                    <a:pt x="1292" y="539"/>
                    <a:pt x="1249" y="470"/>
                  </a:cubicBezTo>
                  <a:cubicBezTo>
                    <a:pt x="1129" y="257"/>
                    <a:pt x="611" y="1"/>
                    <a:pt x="299"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grpSp>
        <p:nvGrpSpPr>
          <p:cNvPr id="1243" name="Google Shape;1243;p25"/>
          <p:cNvGrpSpPr/>
          <p:nvPr/>
        </p:nvGrpSpPr>
        <p:grpSpPr>
          <a:xfrm>
            <a:off x="10115442" y="2866144"/>
            <a:ext cx="1620630" cy="3397024"/>
            <a:chOff x="6778424" y="2225808"/>
            <a:chExt cx="2099830" cy="2547768"/>
          </a:xfrm>
        </p:grpSpPr>
        <p:sp>
          <p:nvSpPr>
            <p:cNvPr id="1244" name="Google Shape;1244;p25"/>
            <p:cNvSpPr/>
            <p:nvPr/>
          </p:nvSpPr>
          <p:spPr>
            <a:xfrm>
              <a:off x="7006575" y="4639200"/>
              <a:ext cx="1643508" cy="134376"/>
            </a:xfrm>
            <a:custGeom>
              <a:avLst/>
              <a:gdLst/>
              <a:ahLst/>
              <a:cxnLst/>
              <a:rect l="l" t="t" r="r" b="b"/>
              <a:pathLst>
                <a:path w="14738" h="1205" extrusionOk="0">
                  <a:moveTo>
                    <a:pt x="7369" y="0"/>
                  </a:moveTo>
                  <a:cubicBezTo>
                    <a:pt x="3301" y="0"/>
                    <a:pt x="0" y="268"/>
                    <a:pt x="0" y="598"/>
                  </a:cubicBezTo>
                  <a:cubicBezTo>
                    <a:pt x="0" y="937"/>
                    <a:pt x="3301" y="1204"/>
                    <a:pt x="7369" y="1204"/>
                  </a:cubicBezTo>
                  <a:cubicBezTo>
                    <a:pt x="11437" y="1204"/>
                    <a:pt x="14738" y="937"/>
                    <a:pt x="14738" y="598"/>
                  </a:cubicBezTo>
                  <a:cubicBezTo>
                    <a:pt x="14738" y="268"/>
                    <a:pt x="11437" y="0"/>
                    <a:pt x="7369" y="0"/>
                  </a:cubicBezTo>
                  <a:close/>
                </a:path>
              </a:pathLst>
            </a:custGeom>
            <a:solidFill>
              <a:srgbClr val="7F3DEC">
                <a:alpha val="1647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45" name="Google Shape;1245;p25"/>
            <p:cNvSpPr/>
            <p:nvPr/>
          </p:nvSpPr>
          <p:spPr>
            <a:xfrm>
              <a:off x="8172905" y="2395050"/>
              <a:ext cx="410443" cy="327468"/>
            </a:xfrm>
            <a:custGeom>
              <a:avLst/>
              <a:gdLst/>
              <a:ahLst/>
              <a:cxnLst/>
              <a:rect l="l" t="t" r="r" b="b"/>
              <a:pathLst>
                <a:path w="3240" h="2585" extrusionOk="0">
                  <a:moveTo>
                    <a:pt x="2287" y="0"/>
                  </a:moveTo>
                  <a:cubicBezTo>
                    <a:pt x="1974" y="0"/>
                    <a:pt x="1603" y="125"/>
                    <a:pt x="1250" y="290"/>
                  </a:cubicBezTo>
                  <a:cubicBezTo>
                    <a:pt x="590" y="602"/>
                    <a:pt x="1" y="1048"/>
                    <a:pt x="1" y="1048"/>
                  </a:cubicBezTo>
                  <a:cubicBezTo>
                    <a:pt x="1" y="1048"/>
                    <a:pt x="795" y="2520"/>
                    <a:pt x="1401" y="2583"/>
                  </a:cubicBezTo>
                  <a:cubicBezTo>
                    <a:pt x="1416" y="2584"/>
                    <a:pt x="1431" y="2585"/>
                    <a:pt x="1446" y="2585"/>
                  </a:cubicBezTo>
                  <a:cubicBezTo>
                    <a:pt x="1727" y="2585"/>
                    <a:pt x="2170" y="2358"/>
                    <a:pt x="2517" y="2003"/>
                  </a:cubicBezTo>
                  <a:cubicBezTo>
                    <a:pt x="2945" y="1574"/>
                    <a:pt x="3239" y="959"/>
                    <a:pt x="2936" y="361"/>
                  </a:cubicBezTo>
                  <a:cubicBezTo>
                    <a:pt x="2801" y="100"/>
                    <a:pt x="2567" y="0"/>
                    <a:pt x="228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46" name="Google Shape;1246;p25"/>
            <p:cNvSpPr/>
            <p:nvPr/>
          </p:nvSpPr>
          <p:spPr>
            <a:xfrm>
              <a:off x="8185319" y="2471057"/>
              <a:ext cx="330128" cy="207122"/>
            </a:xfrm>
            <a:custGeom>
              <a:avLst/>
              <a:gdLst/>
              <a:ahLst/>
              <a:cxnLst/>
              <a:rect l="l" t="t" r="r" b="b"/>
              <a:pathLst>
                <a:path w="2606" h="1635" extrusionOk="0">
                  <a:moveTo>
                    <a:pt x="1847" y="0"/>
                  </a:moveTo>
                  <a:cubicBezTo>
                    <a:pt x="1185" y="0"/>
                    <a:pt x="1" y="832"/>
                    <a:pt x="1" y="832"/>
                  </a:cubicBezTo>
                  <a:lnTo>
                    <a:pt x="429" y="1635"/>
                  </a:lnTo>
                  <a:cubicBezTo>
                    <a:pt x="429" y="1635"/>
                    <a:pt x="2606" y="796"/>
                    <a:pt x="2213" y="172"/>
                  </a:cubicBezTo>
                  <a:cubicBezTo>
                    <a:pt x="2138" y="49"/>
                    <a:pt x="2008" y="0"/>
                    <a:pt x="1847"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47" name="Google Shape;1247;p25"/>
            <p:cNvSpPr/>
            <p:nvPr/>
          </p:nvSpPr>
          <p:spPr>
            <a:xfrm>
              <a:off x="8172905" y="2431660"/>
              <a:ext cx="318854" cy="290857"/>
            </a:xfrm>
            <a:custGeom>
              <a:avLst/>
              <a:gdLst/>
              <a:ahLst/>
              <a:cxnLst/>
              <a:rect l="l" t="t" r="r" b="b"/>
              <a:pathLst>
                <a:path w="2517" h="2296" extrusionOk="0">
                  <a:moveTo>
                    <a:pt x="1250" y="1"/>
                  </a:moveTo>
                  <a:cubicBezTo>
                    <a:pt x="590" y="313"/>
                    <a:pt x="1" y="759"/>
                    <a:pt x="1" y="759"/>
                  </a:cubicBezTo>
                  <a:cubicBezTo>
                    <a:pt x="1" y="759"/>
                    <a:pt x="795" y="2231"/>
                    <a:pt x="1401" y="2294"/>
                  </a:cubicBezTo>
                  <a:cubicBezTo>
                    <a:pt x="1416" y="2295"/>
                    <a:pt x="1431" y="2296"/>
                    <a:pt x="1446" y="2296"/>
                  </a:cubicBezTo>
                  <a:cubicBezTo>
                    <a:pt x="1727" y="2296"/>
                    <a:pt x="2170" y="2069"/>
                    <a:pt x="2517" y="1714"/>
                  </a:cubicBezTo>
                  <a:cubicBezTo>
                    <a:pt x="2240" y="1161"/>
                    <a:pt x="1642" y="447"/>
                    <a:pt x="1250" y="1"/>
                  </a:cubicBezTo>
                  <a:close/>
                </a:path>
              </a:pathLst>
            </a:custGeom>
            <a:solidFill>
              <a:srgbClr val="4D1311">
                <a:alpha val="2000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48" name="Google Shape;1248;p25"/>
            <p:cNvSpPr/>
            <p:nvPr/>
          </p:nvSpPr>
          <p:spPr>
            <a:xfrm>
              <a:off x="7133251" y="2395050"/>
              <a:ext cx="410317" cy="327468"/>
            </a:xfrm>
            <a:custGeom>
              <a:avLst/>
              <a:gdLst/>
              <a:ahLst/>
              <a:cxnLst/>
              <a:rect l="l" t="t" r="r" b="b"/>
              <a:pathLst>
                <a:path w="3239" h="2585" extrusionOk="0">
                  <a:moveTo>
                    <a:pt x="953" y="0"/>
                  </a:moveTo>
                  <a:cubicBezTo>
                    <a:pt x="673" y="0"/>
                    <a:pt x="439" y="100"/>
                    <a:pt x="304" y="361"/>
                  </a:cubicBezTo>
                  <a:cubicBezTo>
                    <a:pt x="0" y="959"/>
                    <a:pt x="295" y="1574"/>
                    <a:pt x="723" y="2003"/>
                  </a:cubicBezTo>
                  <a:cubicBezTo>
                    <a:pt x="1070" y="2358"/>
                    <a:pt x="1512" y="2585"/>
                    <a:pt x="1793" y="2585"/>
                  </a:cubicBezTo>
                  <a:cubicBezTo>
                    <a:pt x="1809" y="2585"/>
                    <a:pt x="1824" y="2584"/>
                    <a:pt x="1838" y="2583"/>
                  </a:cubicBezTo>
                  <a:cubicBezTo>
                    <a:pt x="2445" y="2520"/>
                    <a:pt x="3239" y="1048"/>
                    <a:pt x="3239" y="1048"/>
                  </a:cubicBezTo>
                  <a:cubicBezTo>
                    <a:pt x="3239" y="1048"/>
                    <a:pt x="2650" y="602"/>
                    <a:pt x="1990" y="290"/>
                  </a:cubicBezTo>
                  <a:cubicBezTo>
                    <a:pt x="1637" y="125"/>
                    <a:pt x="1266" y="0"/>
                    <a:pt x="95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49" name="Google Shape;1249;p25"/>
            <p:cNvSpPr/>
            <p:nvPr/>
          </p:nvSpPr>
          <p:spPr>
            <a:xfrm>
              <a:off x="7201024" y="2471057"/>
              <a:ext cx="330128" cy="207122"/>
            </a:xfrm>
            <a:custGeom>
              <a:avLst/>
              <a:gdLst/>
              <a:ahLst/>
              <a:cxnLst/>
              <a:rect l="l" t="t" r="r" b="b"/>
              <a:pathLst>
                <a:path w="2606" h="1635" extrusionOk="0">
                  <a:moveTo>
                    <a:pt x="760" y="0"/>
                  </a:moveTo>
                  <a:cubicBezTo>
                    <a:pt x="599" y="0"/>
                    <a:pt x="468" y="49"/>
                    <a:pt x="393" y="172"/>
                  </a:cubicBezTo>
                  <a:cubicBezTo>
                    <a:pt x="1" y="796"/>
                    <a:pt x="2177" y="1635"/>
                    <a:pt x="2177" y="1635"/>
                  </a:cubicBezTo>
                  <a:lnTo>
                    <a:pt x="2606" y="832"/>
                  </a:lnTo>
                  <a:cubicBezTo>
                    <a:pt x="2606" y="832"/>
                    <a:pt x="1422" y="0"/>
                    <a:pt x="760"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50" name="Google Shape;1250;p25"/>
            <p:cNvSpPr/>
            <p:nvPr/>
          </p:nvSpPr>
          <p:spPr>
            <a:xfrm>
              <a:off x="7224840" y="2431660"/>
              <a:ext cx="318727" cy="290857"/>
            </a:xfrm>
            <a:custGeom>
              <a:avLst/>
              <a:gdLst/>
              <a:ahLst/>
              <a:cxnLst/>
              <a:rect l="l" t="t" r="r" b="b"/>
              <a:pathLst>
                <a:path w="2516" h="2296" extrusionOk="0">
                  <a:moveTo>
                    <a:pt x="1267" y="1"/>
                  </a:moveTo>
                  <a:cubicBezTo>
                    <a:pt x="874" y="447"/>
                    <a:pt x="277" y="1161"/>
                    <a:pt x="0" y="1714"/>
                  </a:cubicBezTo>
                  <a:cubicBezTo>
                    <a:pt x="347" y="2069"/>
                    <a:pt x="789" y="2296"/>
                    <a:pt x="1070" y="2296"/>
                  </a:cubicBezTo>
                  <a:cubicBezTo>
                    <a:pt x="1086" y="2296"/>
                    <a:pt x="1101" y="2295"/>
                    <a:pt x="1115" y="2294"/>
                  </a:cubicBezTo>
                  <a:cubicBezTo>
                    <a:pt x="1722" y="2231"/>
                    <a:pt x="2516" y="759"/>
                    <a:pt x="2516" y="759"/>
                  </a:cubicBezTo>
                  <a:cubicBezTo>
                    <a:pt x="2516" y="759"/>
                    <a:pt x="1927" y="313"/>
                    <a:pt x="1267" y="1"/>
                  </a:cubicBezTo>
                  <a:close/>
                </a:path>
              </a:pathLst>
            </a:custGeom>
            <a:solidFill>
              <a:srgbClr val="4D1311">
                <a:alpha val="2000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51" name="Google Shape;1251;p25"/>
            <p:cNvSpPr/>
            <p:nvPr/>
          </p:nvSpPr>
          <p:spPr>
            <a:xfrm>
              <a:off x="8678100" y="3777745"/>
              <a:ext cx="200154" cy="279329"/>
            </a:xfrm>
            <a:custGeom>
              <a:avLst/>
              <a:gdLst/>
              <a:ahLst/>
              <a:cxnLst/>
              <a:rect l="l" t="t" r="r" b="b"/>
              <a:pathLst>
                <a:path w="1580" h="2205" extrusionOk="0">
                  <a:moveTo>
                    <a:pt x="926" y="0"/>
                  </a:moveTo>
                  <a:cubicBezTo>
                    <a:pt x="742" y="0"/>
                    <a:pt x="569" y="121"/>
                    <a:pt x="429" y="267"/>
                  </a:cubicBezTo>
                  <a:cubicBezTo>
                    <a:pt x="224" y="473"/>
                    <a:pt x="90" y="731"/>
                    <a:pt x="90" y="731"/>
                  </a:cubicBezTo>
                  <a:lnTo>
                    <a:pt x="1" y="1837"/>
                  </a:lnTo>
                  <a:cubicBezTo>
                    <a:pt x="1" y="1837"/>
                    <a:pt x="149" y="2204"/>
                    <a:pt x="702" y="2204"/>
                  </a:cubicBezTo>
                  <a:cubicBezTo>
                    <a:pt x="771" y="2204"/>
                    <a:pt x="846" y="2198"/>
                    <a:pt x="928" y="2185"/>
                  </a:cubicBezTo>
                  <a:cubicBezTo>
                    <a:pt x="1294" y="2132"/>
                    <a:pt x="1499" y="1704"/>
                    <a:pt x="1535" y="1249"/>
                  </a:cubicBezTo>
                  <a:cubicBezTo>
                    <a:pt x="1580" y="785"/>
                    <a:pt x="1455" y="285"/>
                    <a:pt x="1187" y="89"/>
                  </a:cubicBezTo>
                  <a:cubicBezTo>
                    <a:pt x="1099" y="27"/>
                    <a:pt x="1011" y="0"/>
                    <a:pt x="926" y="0"/>
                  </a:cubicBezTo>
                  <a:close/>
                </a:path>
              </a:pathLst>
            </a:custGeom>
            <a:solidFill>
              <a:srgbClr val="AD5E55"/>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52" name="Google Shape;1252;p25"/>
            <p:cNvSpPr/>
            <p:nvPr/>
          </p:nvSpPr>
          <p:spPr>
            <a:xfrm>
              <a:off x="8678100" y="3811568"/>
              <a:ext cx="194454" cy="245506"/>
            </a:xfrm>
            <a:custGeom>
              <a:avLst/>
              <a:gdLst/>
              <a:ahLst/>
              <a:cxnLst/>
              <a:rect l="l" t="t" r="r" b="b"/>
              <a:pathLst>
                <a:path w="1535" h="1938" extrusionOk="0">
                  <a:moveTo>
                    <a:pt x="429" y="0"/>
                  </a:moveTo>
                  <a:cubicBezTo>
                    <a:pt x="224" y="206"/>
                    <a:pt x="90" y="464"/>
                    <a:pt x="90" y="464"/>
                  </a:cubicBezTo>
                  <a:lnTo>
                    <a:pt x="1" y="1570"/>
                  </a:lnTo>
                  <a:cubicBezTo>
                    <a:pt x="1" y="1570"/>
                    <a:pt x="149" y="1937"/>
                    <a:pt x="702" y="1937"/>
                  </a:cubicBezTo>
                  <a:cubicBezTo>
                    <a:pt x="771" y="1937"/>
                    <a:pt x="846" y="1931"/>
                    <a:pt x="928" y="1918"/>
                  </a:cubicBezTo>
                  <a:cubicBezTo>
                    <a:pt x="1294" y="1865"/>
                    <a:pt x="1499" y="1437"/>
                    <a:pt x="1535" y="982"/>
                  </a:cubicBezTo>
                  <a:lnTo>
                    <a:pt x="1535" y="982"/>
                  </a:lnTo>
                  <a:cubicBezTo>
                    <a:pt x="1419" y="1019"/>
                    <a:pt x="1314" y="1036"/>
                    <a:pt x="1221" y="1036"/>
                  </a:cubicBezTo>
                  <a:cubicBezTo>
                    <a:pt x="640" y="1036"/>
                    <a:pt x="475" y="392"/>
                    <a:pt x="429" y="0"/>
                  </a:cubicBezTo>
                  <a:close/>
                </a:path>
              </a:pathLst>
            </a:custGeom>
            <a:solidFill>
              <a:srgbClr val="4D1311">
                <a:alpha val="2000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53" name="Google Shape;1253;p25"/>
            <p:cNvSpPr/>
            <p:nvPr/>
          </p:nvSpPr>
          <p:spPr>
            <a:xfrm>
              <a:off x="7081313" y="4013873"/>
              <a:ext cx="806952" cy="707634"/>
            </a:xfrm>
            <a:custGeom>
              <a:avLst/>
              <a:gdLst/>
              <a:ahLst/>
              <a:cxnLst/>
              <a:rect l="l" t="t" r="r" b="b"/>
              <a:pathLst>
                <a:path w="6370" h="5586" extrusionOk="0">
                  <a:moveTo>
                    <a:pt x="562" y="0"/>
                  </a:moveTo>
                  <a:cubicBezTo>
                    <a:pt x="321" y="518"/>
                    <a:pt x="152" y="1124"/>
                    <a:pt x="179" y="1722"/>
                  </a:cubicBezTo>
                  <a:cubicBezTo>
                    <a:pt x="214" y="2525"/>
                    <a:pt x="410" y="3301"/>
                    <a:pt x="607" y="3908"/>
                  </a:cubicBezTo>
                  <a:cubicBezTo>
                    <a:pt x="848" y="4630"/>
                    <a:pt x="1088" y="5112"/>
                    <a:pt x="1088" y="5112"/>
                  </a:cubicBezTo>
                  <a:cubicBezTo>
                    <a:pt x="1088" y="5112"/>
                    <a:pt x="0" y="5183"/>
                    <a:pt x="161" y="5478"/>
                  </a:cubicBezTo>
                  <a:cubicBezTo>
                    <a:pt x="201" y="5556"/>
                    <a:pt x="608" y="5586"/>
                    <a:pt x="1188" y="5586"/>
                  </a:cubicBezTo>
                  <a:cubicBezTo>
                    <a:pt x="2777" y="5586"/>
                    <a:pt x="5664" y="5363"/>
                    <a:pt x="5834" y="5317"/>
                  </a:cubicBezTo>
                  <a:cubicBezTo>
                    <a:pt x="5870" y="5308"/>
                    <a:pt x="5915" y="5210"/>
                    <a:pt x="5968" y="5050"/>
                  </a:cubicBezTo>
                  <a:cubicBezTo>
                    <a:pt x="6156" y="4372"/>
                    <a:pt x="6370" y="2552"/>
                    <a:pt x="6343" y="1035"/>
                  </a:cubicBezTo>
                  <a:lnTo>
                    <a:pt x="562"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54" name="Google Shape;1254;p25"/>
            <p:cNvSpPr/>
            <p:nvPr/>
          </p:nvSpPr>
          <p:spPr>
            <a:xfrm>
              <a:off x="7100441" y="4013873"/>
              <a:ext cx="787823" cy="640747"/>
            </a:xfrm>
            <a:custGeom>
              <a:avLst/>
              <a:gdLst/>
              <a:ahLst/>
              <a:cxnLst/>
              <a:rect l="l" t="t" r="r" b="b"/>
              <a:pathLst>
                <a:path w="6219" h="5058" extrusionOk="0">
                  <a:moveTo>
                    <a:pt x="411" y="0"/>
                  </a:moveTo>
                  <a:cubicBezTo>
                    <a:pt x="170" y="518"/>
                    <a:pt x="1" y="1124"/>
                    <a:pt x="28" y="1722"/>
                  </a:cubicBezTo>
                  <a:cubicBezTo>
                    <a:pt x="63" y="2525"/>
                    <a:pt x="259" y="3301"/>
                    <a:pt x="456" y="3908"/>
                  </a:cubicBezTo>
                  <a:cubicBezTo>
                    <a:pt x="1263" y="4395"/>
                    <a:pt x="2846" y="5057"/>
                    <a:pt x="5348" y="5057"/>
                  </a:cubicBezTo>
                  <a:cubicBezTo>
                    <a:pt x="5501" y="5057"/>
                    <a:pt x="5657" y="5055"/>
                    <a:pt x="5817" y="5050"/>
                  </a:cubicBezTo>
                  <a:cubicBezTo>
                    <a:pt x="6005" y="4372"/>
                    <a:pt x="6219" y="2552"/>
                    <a:pt x="6192" y="1035"/>
                  </a:cubicBezTo>
                  <a:lnTo>
                    <a:pt x="411" y="0"/>
                  </a:lnTo>
                  <a:close/>
                </a:path>
              </a:pathLst>
            </a:custGeom>
            <a:solidFill>
              <a:srgbClr val="4D1311">
                <a:alpha val="31372"/>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55" name="Google Shape;1255;p25"/>
            <p:cNvSpPr/>
            <p:nvPr/>
          </p:nvSpPr>
          <p:spPr>
            <a:xfrm>
              <a:off x="6778424" y="3141439"/>
              <a:ext cx="337982" cy="708648"/>
            </a:xfrm>
            <a:custGeom>
              <a:avLst/>
              <a:gdLst/>
              <a:ahLst/>
              <a:cxnLst/>
              <a:rect l="l" t="t" r="r" b="b"/>
              <a:pathLst>
                <a:path w="2668" h="5594" extrusionOk="0">
                  <a:moveTo>
                    <a:pt x="2668" y="0"/>
                  </a:moveTo>
                  <a:cubicBezTo>
                    <a:pt x="2632" y="18"/>
                    <a:pt x="2150" y="428"/>
                    <a:pt x="1615" y="1044"/>
                  </a:cubicBezTo>
                  <a:cubicBezTo>
                    <a:pt x="1062" y="1677"/>
                    <a:pt x="464" y="2516"/>
                    <a:pt x="232" y="3363"/>
                  </a:cubicBezTo>
                  <a:cubicBezTo>
                    <a:pt x="0" y="4220"/>
                    <a:pt x="321" y="4782"/>
                    <a:pt x="687" y="5130"/>
                  </a:cubicBezTo>
                  <a:cubicBezTo>
                    <a:pt x="1026" y="5460"/>
                    <a:pt x="1419" y="5594"/>
                    <a:pt x="1419" y="5594"/>
                  </a:cubicBezTo>
                  <a:lnTo>
                    <a:pt x="2668"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56" name="Google Shape;1256;p25"/>
            <p:cNvSpPr/>
            <p:nvPr/>
          </p:nvSpPr>
          <p:spPr>
            <a:xfrm>
              <a:off x="6865452" y="3141439"/>
              <a:ext cx="250953" cy="708648"/>
            </a:xfrm>
            <a:custGeom>
              <a:avLst/>
              <a:gdLst/>
              <a:ahLst/>
              <a:cxnLst/>
              <a:rect l="l" t="t" r="r" b="b"/>
              <a:pathLst>
                <a:path w="1981" h="5594" extrusionOk="0">
                  <a:moveTo>
                    <a:pt x="1981" y="0"/>
                  </a:moveTo>
                  <a:cubicBezTo>
                    <a:pt x="1945" y="18"/>
                    <a:pt x="1463" y="428"/>
                    <a:pt x="928" y="1044"/>
                  </a:cubicBezTo>
                  <a:cubicBezTo>
                    <a:pt x="571" y="2043"/>
                    <a:pt x="54" y="3738"/>
                    <a:pt x="0" y="5130"/>
                  </a:cubicBezTo>
                  <a:cubicBezTo>
                    <a:pt x="339" y="5460"/>
                    <a:pt x="732" y="5594"/>
                    <a:pt x="732" y="5594"/>
                  </a:cubicBezTo>
                  <a:lnTo>
                    <a:pt x="1981" y="0"/>
                  </a:lnTo>
                  <a:close/>
                </a:path>
              </a:pathLst>
            </a:custGeom>
            <a:solidFill>
              <a:srgbClr val="4D1311">
                <a:alpha val="2000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57" name="Google Shape;1257;p25"/>
            <p:cNvSpPr/>
            <p:nvPr/>
          </p:nvSpPr>
          <p:spPr>
            <a:xfrm>
              <a:off x="6799832" y="2225808"/>
              <a:ext cx="1949605" cy="2399319"/>
            </a:xfrm>
            <a:custGeom>
              <a:avLst/>
              <a:gdLst/>
              <a:ahLst/>
              <a:cxnLst/>
              <a:rect l="l" t="t" r="r" b="b"/>
              <a:pathLst>
                <a:path w="15390" h="18940" extrusionOk="0">
                  <a:moveTo>
                    <a:pt x="7488" y="1"/>
                  </a:moveTo>
                  <a:cubicBezTo>
                    <a:pt x="7338" y="1"/>
                    <a:pt x="7228" y="21"/>
                    <a:pt x="7173" y="65"/>
                  </a:cubicBezTo>
                  <a:cubicBezTo>
                    <a:pt x="6834" y="350"/>
                    <a:pt x="7896" y="591"/>
                    <a:pt x="7941" y="627"/>
                  </a:cubicBezTo>
                  <a:cubicBezTo>
                    <a:pt x="7921" y="624"/>
                    <a:pt x="7757" y="592"/>
                    <a:pt x="7504" y="592"/>
                  </a:cubicBezTo>
                  <a:cubicBezTo>
                    <a:pt x="6952" y="592"/>
                    <a:pt x="5972" y="744"/>
                    <a:pt x="5121" y="1679"/>
                  </a:cubicBezTo>
                  <a:cubicBezTo>
                    <a:pt x="3855" y="3080"/>
                    <a:pt x="2383" y="7148"/>
                    <a:pt x="1758" y="9111"/>
                  </a:cubicBezTo>
                  <a:cubicBezTo>
                    <a:pt x="1134" y="11073"/>
                    <a:pt x="1" y="14829"/>
                    <a:pt x="2748" y="16988"/>
                  </a:cubicBezTo>
                  <a:cubicBezTo>
                    <a:pt x="3052" y="17229"/>
                    <a:pt x="3382" y="17443"/>
                    <a:pt x="3712" y="17630"/>
                  </a:cubicBezTo>
                  <a:cubicBezTo>
                    <a:pt x="5389" y="18558"/>
                    <a:pt x="7298" y="18826"/>
                    <a:pt x="8592" y="18897"/>
                  </a:cubicBezTo>
                  <a:cubicBezTo>
                    <a:pt x="8752" y="18906"/>
                    <a:pt x="8904" y="18915"/>
                    <a:pt x="9038" y="18924"/>
                  </a:cubicBezTo>
                  <a:cubicBezTo>
                    <a:pt x="9484" y="18933"/>
                    <a:pt x="9814" y="18933"/>
                    <a:pt x="9983" y="18933"/>
                  </a:cubicBezTo>
                  <a:lnTo>
                    <a:pt x="10064" y="18933"/>
                  </a:lnTo>
                  <a:cubicBezTo>
                    <a:pt x="10127" y="18935"/>
                    <a:pt x="10237" y="18939"/>
                    <a:pt x="10383" y="18939"/>
                  </a:cubicBezTo>
                  <a:cubicBezTo>
                    <a:pt x="11383" y="18939"/>
                    <a:pt x="14059" y="18731"/>
                    <a:pt x="14908" y="16185"/>
                  </a:cubicBezTo>
                  <a:cubicBezTo>
                    <a:pt x="15390" y="14731"/>
                    <a:pt x="15211" y="12046"/>
                    <a:pt x="14471" y="9244"/>
                  </a:cubicBezTo>
                  <a:cubicBezTo>
                    <a:pt x="13730" y="6443"/>
                    <a:pt x="13106" y="3169"/>
                    <a:pt x="11063" y="1251"/>
                  </a:cubicBezTo>
                  <a:cubicBezTo>
                    <a:pt x="10383" y="616"/>
                    <a:pt x="8320" y="1"/>
                    <a:pt x="7488"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58" name="Google Shape;1258;p25"/>
            <p:cNvSpPr/>
            <p:nvPr/>
          </p:nvSpPr>
          <p:spPr>
            <a:xfrm>
              <a:off x="6997578" y="3456235"/>
              <a:ext cx="1108830" cy="1166849"/>
            </a:xfrm>
            <a:custGeom>
              <a:avLst/>
              <a:gdLst/>
              <a:ahLst/>
              <a:cxnLst/>
              <a:rect l="l" t="t" r="r" b="b"/>
              <a:pathLst>
                <a:path w="8753" h="9211" extrusionOk="0">
                  <a:moveTo>
                    <a:pt x="4271" y="1"/>
                  </a:moveTo>
                  <a:cubicBezTo>
                    <a:pt x="2835" y="1"/>
                    <a:pt x="1429" y="666"/>
                    <a:pt x="875" y="2136"/>
                  </a:cubicBezTo>
                  <a:cubicBezTo>
                    <a:pt x="1" y="4456"/>
                    <a:pt x="1366" y="6820"/>
                    <a:pt x="2151" y="7917"/>
                  </a:cubicBezTo>
                  <a:cubicBezTo>
                    <a:pt x="3828" y="8845"/>
                    <a:pt x="5737" y="9113"/>
                    <a:pt x="7031" y="9184"/>
                  </a:cubicBezTo>
                  <a:cubicBezTo>
                    <a:pt x="7191" y="9193"/>
                    <a:pt x="7343" y="9202"/>
                    <a:pt x="7477" y="9211"/>
                  </a:cubicBezTo>
                  <a:cubicBezTo>
                    <a:pt x="7816" y="8247"/>
                    <a:pt x="8753" y="5187"/>
                    <a:pt x="8208" y="2832"/>
                  </a:cubicBezTo>
                  <a:cubicBezTo>
                    <a:pt x="8182" y="2680"/>
                    <a:pt x="8137" y="2538"/>
                    <a:pt x="8092" y="2395"/>
                  </a:cubicBezTo>
                  <a:cubicBezTo>
                    <a:pt x="7593" y="868"/>
                    <a:pt x="5912" y="1"/>
                    <a:pt x="4271"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59" name="Google Shape;1259;p25"/>
            <p:cNvSpPr/>
            <p:nvPr/>
          </p:nvSpPr>
          <p:spPr>
            <a:xfrm>
              <a:off x="7489219" y="2619651"/>
              <a:ext cx="527876" cy="272109"/>
            </a:xfrm>
            <a:custGeom>
              <a:avLst/>
              <a:gdLst/>
              <a:ahLst/>
              <a:cxnLst/>
              <a:rect l="l" t="t" r="r" b="b"/>
              <a:pathLst>
                <a:path w="4167" h="2148" extrusionOk="0">
                  <a:moveTo>
                    <a:pt x="1984" y="1"/>
                  </a:moveTo>
                  <a:cubicBezTo>
                    <a:pt x="528" y="1"/>
                    <a:pt x="1" y="1488"/>
                    <a:pt x="1" y="1488"/>
                  </a:cubicBezTo>
                  <a:lnTo>
                    <a:pt x="4167" y="2148"/>
                  </a:lnTo>
                  <a:cubicBezTo>
                    <a:pt x="4167" y="2148"/>
                    <a:pt x="3890" y="212"/>
                    <a:pt x="2240" y="16"/>
                  </a:cubicBezTo>
                  <a:cubicBezTo>
                    <a:pt x="2152" y="6"/>
                    <a:pt x="2066" y="1"/>
                    <a:pt x="1984"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60" name="Google Shape;1260;p25"/>
            <p:cNvSpPr/>
            <p:nvPr/>
          </p:nvSpPr>
          <p:spPr>
            <a:xfrm>
              <a:off x="7534443" y="2540224"/>
              <a:ext cx="52065" cy="88296"/>
            </a:xfrm>
            <a:custGeom>
              <a:avLst/>
              <a:gdLst/>
              <a:ahLst/>
              <a:cxnLst/>
              <a:rect l="l" t="t" r="r" b="b"/>
              <a:pathLst>
                <a:path w="411" h="697" extrusionOk="0">
                  <a:moveTo>
                    <a:pt x="206" y="0"/>
                  </a:moveTo>
                  <a:cubicBezTo>
                    <a:pt x="90" y="0"/>
                    <a:pt x="0" y="152"/>
                    <a:pt x="0" y="348"/>
                  </a:cubicBezTo>
                  <a:cubicBezTo>
                    <a:pt x="0" y="544"/>
                    <a:pt x="90" y="696"/>
                    <a:pt x="206" y="696"/>
                  </a:cubicBezTo>
                  <a:cubicBezTo>
                    <a:pt x="322" y="696"/>
                    <a:pt x="411" y="544"/>
                    <a:pt x="411" y="348"/>
                  </a:cubicBezTo>
                  <a:cubicBezTo>
                    <a:pt x="411" y="152"/>
                    <a:pt x="322" y="0"/>
                    <a:pt x="206"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61" name="Google Shape;1261;p25"/>
            <p:cNvSpPr/>
            <p:nvPr/>
          </p:nvSpPr>
          <p:spPr>
            <a:xfrm>
              <a:off x="7978579" y="2540224"/>
              <a:ext cx="50925" cy="88296"/>
            </a:xfrm>
            <a:custGeom>
              <a:avLst/>
              <a:gdLst/>
              <a:ahLst/>
              <a:cxnLst/>
              <a:rect l="l" t="t" r="r" b="b"/>
              <a:pathLst>
                <a:path w="402" h="697" extrusionOk="0">
                  <a:moveTo>
                    <a:pt x="197" y="0"/>
                  </a:moveTo>
                  <a:cubicBezTo>
                    <a:pt x="90" y="0"/>
                    <a:pt x="0" y="152"/>
                    <a:pt x="0" y="348"/>
                  </a:cubicBezTo>
                  <a:cubicBezTo>
                    <a:pt x="0" y="544"/>
                    <a:pt x="90" y="696"/>
                    <a:pt x="197" y="696"/>
                  </a:cubicBezTo>
                  <a:cubicBezTo>
                    <a:pt x="313" y="696"/>
                    <a:pt x="402" y="544"/>
                    <a:pt x="402" y="348"/>
                  </a:cubicBezTo>
                  <a:cubicBezTo>
                    <a:pt x="402" y="152"/>
                    <a:pt x="313" y="0"/>
                    <a:pt x="197"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62" name="Google Shape;1262;p25"/>
            <p:cNvSpPr/>
            <p:nvPr/>
          </p:nvSpPr>
          <p:spPr>
            <a:xfrm>
              <a:off x="8057627" y="2698065"/>
              <a:ext cx="381053" cy="113505"/>
            </a:xfrm>
            <a:custGeom>
              <a:avLst/>
              <a:gdLst/>
              <a:ahLst/>
              <a:cxnLst/>
              <a:rect l="l" t="t" r="r" b="b"/>
              <a:pathLst>
                <a:path w="3008" h="896" extrusionOk="0">
                  <a:moveTo>
                    <a:pt x="2917" y="1"/>
                  </a:moveTo>
                  <a:cubicBezTo>
                    <a:pt x="2896" y="1"/>
                    <a:pt x="2873" y="8"/>
                    <a:pt x="2856" y="21"/>
                  </a:cubicBezTo>
                  <a:lnTo>
                    <a:pt x="37" y="761"/>
                  </a:lnTo>
                  <a:cubicBezTo>
                    <a:pt x="1" y="788"/>
                    <a:pt x="1" y="833"/>
                    <a:pt x="28" y="869"/>
                  </a:cubicBezTo>
                  <a:cubicBezTo>
                    <a:pt x="46" y="886"/>
                    <a:pt x="72" y="895"/>
                    <a:pt x="90" y="895"/>
                  </a:cubicBezTo>
                  <a:cubicBezTo>
                    <a:pt x="117" y="895"/>
                    <a:pt x="135" y="886"/>
                    <a:pt x="153" y="869"/>
                  </a:cubicBezTo>
                  <a:lnTo>
                    <a:pt x="2972" y="137"/>
                  </a:lnTo>
                  <a:cubicBezTo>
                    <a:pt x="3007" y="101"/>
                    <a:pt x="3007" y="57"/>
                    <a:pt x="2972" y="21"/>
                  </a:cubicBezTo>
                  <a:cubicBezTo>
                    <a:pt x="2958" y="8"/>
                    <a:pt x="2938" y="1"/>
                    <a:pt x="2917"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63" name="Google Shape;1263;p25"/>
            <p:cNvSpPr/>
            <p:nvPr/>
          </p:nvSpPr>
          <p:spPr>
            <a:xfrm>
              <a:off x="8119826" y="3023628"/>
              <a:ext cx="443127" cy="228657"/>
            </a:xfrm>
            <a:custGeom>
              <a:avLst/>
              <a:gdLst/>
              <a:ahLst/>
              <a:cxnLst/>
              <a:rect l="l" t="t" r="r" b="b"/>
              <a:pathLst>
                <a:path w="3498" h="1805" extrusionOk="0">
                  <a:moveTo>
                    <a:pt x="3408" y="0"/>
                  </a:moveTo>
                  <a:cubicBezTo>
                    <a:pt x="3386" y="0"/>
                    <a:pt x="3364" y="7"/>
                    <a:pt x="3346" y="20"/>
                  </a:cubicBezTo>
                  <a:lnTo>
                    <a:pt x="45" y="1671"/>
                  </a:lnTo>
                  <a:cubicBezTo>
                    <a:pt x="9" y="1697"/>
                    <a:pt x="1" y="1742"/>
                    <a:pt x="36" y="1778"/>
                  </a:cubicBezTo>
                  <a:cubicBezTo>
                    <a:pt x="54" y="1796"/>
                    <a:pt x="81" y="1804"/>
                    <a:pt x="99" y="1804"/>
                  </a:cubicBezTo>
                  <a:cubicBezTo>
                    <a:pt x="125" y="1804"/>
                    <a:pt x="143" y="1796"/>
                    <a:pt x="161" y="1778"/>
                  </a:cubicBezTo>
                  <a:lnTo>
                    <a:pt x="3462" y="136"/>
                  </a:lnTo>
                  <a:cubicBezTo>
                    <a:pt x="3498" y="101"/>
                    <a:pt x="3498" y="56"/>
                    <a:pt x="3471" y="20"/>
                  </a:cubicBezTo>
                  <a:cubicBezTo>
                    <a:pt x="3453" y="7"/>
                    <a:pt x="3431" y="0"/>
                    <a:pt x="34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64" name="Google Shape;1264;p25"/>
            <p:cNvSpPr/>
            <p:nvPr/>
          </p:nvSpPr>
          <p:spPr>
            <a:xfrm>
              <a:off x="7283492" y="2673489"/>
              <a:ext cx="185586" cy="63467"/>
            </a:xfrm>
            <a:custGeom>
              <a:avLst/>
              <a:gdLst/>
              <a:ahLst/>
              <a:cxnLst/>
              <a:rect l="l" t="t" r="r" b="b"/>
              <a:pathLst>
                <a:path w="1465" h="501" extrusionOk="0">
                  <a:moveTo>
                    <a:pt x="90" y="1"/>
                  </a:moveTo>
                  <a:cubicBezTo>
                    <a:pt x="68" y="1"/>
                    <a:pt x="46" y="10"/>
                    <a:pt x="28" y="28"/>
                  </a:cubicBezTo>
                  <a:cubicBezTo>
                    <a:pt x="1" y="54"/>
                    <a:pt x="1" y="108"/>
                    <a:pt x="37" y="135"/>
                  </a:cubicBezTo>
                  <a:lnTo>
                    <a:pt x="1312" y="483"/>
                  </a:lnTo>
                  <a:cubicBezTo>
                    <a:pt x="1330" y="501"/>
                    <a:pt x="1348" y="501"/>
                    <a:pt x="1375" y="501"/>
                  </a:cubicBezTo>
                  <a:cubicBezTo>
                    <a:pt x="1393" y="501"/>
                    <a:pt x="1419" y="492"/>
                    <a:pt x="1437" y="483"/>
                  </a:cubicBezTo>
                  <a:cubicBezTo>
                    <a:pt x="1464" y="447"/>
                    <a:pt x="1464" y="402"/>
                    <a:pt x="1428" y="367"/>
                  </a:cubicBezTo>
                  <a:lnTo>
                    <a:pt x="153" y="28"/>
                  </a:lnTo>
                  <a:cubicBezTo>
                    <a:pt x="135" y="10"/>
                    <a:pt x="112" y="1"/>
                    <a:pt x="9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65" name="Google Shape;1265;p25"/>
            <p:cNvSpPr/>
            <p:nvPr/>
          </p:nvSpPr>
          <p:spPr>
            <a:xfrm>
              <a:off x="7118556" y="3028062"/>
              <a:ext cx="288324" cy="149609"/>
            </a:xfrm>
            <a:custGeom>
              <a:avLst/>
              <a:gdLst/>
              <a:ahLst/>
              <a:cxnLst/>
              <a:rect l="l" t="t" r="r" b="b"/>
              <a:pathLst>
                <a:path w="2276" h="1181" extrusionOk="0">
                  <a:moveTo>
                    <a:pt x="99" y="1"/>
                  </a:moveTo>
                  <a:cubicBezTo>
                    <a:pt x="76" y="1"/>
                    <a:pt x="54" y="8"/>
                    <a:pt x="36" y="21"/>
                  </a:cubicBezTo>
                  <a:cubicBezTo>
                    <a:pt x="1" y="57"/>
                    <a:pt x="9" y="101"/>
                    <a:pt x="45" y="137"/>
                  </a:cubicBezTo>
                  <a:lnTo>
                    <a:pt x="2115" y="1163"/>
                  </a:lnTo>
                  <a:cubicBezTo>
                    <a:pt x="2133" y="1181"/>
                    <a:pt x="2150" y="1181"/>
                    <a:pt x="2177" y="1181"/>
                  </a:cubicBezTo>
                  <a:cubicBezTo>
                    <a:pt x="2195" y="1181"/>
                    <a:pt x="2222" y="1172"/>
                    <a:pt x="2240" y="1154"/>
                  </a:cubicBezTo>
                  <a:cubicBezTo>
                    <a:pt x="2275" y="1127"/>
                    <a:pt x="2266" y="1074"/>
                    <a:pt x="2231" y="1047"/>
                  </a:cubicBezTo>
                  <a:lnTo>
                    <a:pt x="161" y="21"/>
                  </a:lnTo>
                  <a:cubicBezTo>
                    <a:pt x="143" y="8"/>
                    <a:pt x="121" y="1"/>
                    <a:pt x="99"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66" name="Google Shape;1266;p25"/>
            <p:cNvSpPr/>
            <p:nvPr/>
          </p:nvSpPr>
          <p:spPr>
            <a:xfrm>
              <a:off x="7298187" y="2699965"/>
              <a:ext cx="854583" cy="607937"/>
            </a:xfrm>
            <a:custGeom>
              <a:avLst/>
              <a:gdLst/>
              <a:ahLst/>
              <a:cxnLst/>
              <a:rect l="l" t="t" r="r" b="b"/>
              <a:pathLst>
                <a:path w="6746" h="4799" extrusionOk="0">
                  <a:moveTo>
                    <a:pt x="3011" y="1"/>
                  </a:moveTo>
                  <a:cubicBezTo>
                    <a:pt x="2114" y="1"/>
                    <a:pt x="1399" y="122"/>
                    <a:pt x="1260" y="122"/>
                  </a:cubicBezTo>
                  <a:cubicBezTo>
                    <a:pt x="1256" y="122"/>
                    <a:pt x="1253" y="122"/>
                    <a:pt x="1250" y="122"/>
                  </a:cubicBezTo>
                  <a:cubicBezTo>
                    <a:pt x="1249" y="122"/>
                    <a:pt x="1248" y="122"/>
                    <a:pt x="1247" y="122"/>
                  </a:cubicBezTo>
                  <a:cubicBezTo>
                    <a:pt x="1174" y="122"/>
                    <a:pt x="1024" y="414"/>
                    <a:pt x="848" y="818"/>
                  </a:cubicBezTo>
                  <a:cubicBezTo>
                    <a:pt x="822" y="880"/>
                    <a:pt x="795" y="943"/>
                    <a:pt x="768" y="1005"/>
                  </a:cubicBezTo>
                  <a:cubicBezTo>
                    <a:pt x="706" y="1148"/>
                    <a:pt x="652" y="1300"/>
                    <a:pt x="590" y="1451"/>
                  </a:cubicBezTo>
                  <a:cubicBezTo>
                    <a:pt x="572" y="1505"/>
                    <a:pt x="554" y="1549"/>
                    <a:pt x="536" y="1603"/>
                  </a:cubicBezTo>
                  <a:cubicBezTo>
                    <a:pt x="322" y="2165"/>
                    <a:pt x="126" y="2754"/>
                    <a:pt x="46" y="3075"/>
                  </a:cubicBezTo>
                  <a:cubicBezTo>
                    <a:pt x="37" y="3093"/>
                    <a:pt x="37" y="3119"/>
                    <a:pt x="28" y="3137"/>
                  </a:cubicBezTo>
                  <a:cubicBezTo>
                    <a:pt x="19" y="3173"/>
                    <a:pt x="10" y="3209"/>
                    <a:pt x="10" y="3235"/>
                  </a:cubicBezTo>
                  <a:cubicBezTo>
                    <a:pt x="1" y="3280"/>
                    <a:pt x="1" y="3307"/>
                    <a:pt x="1" y="3316"/>
                  </a:cubicBezTo>
                  <a:cubicBezTo>
                    <a:pt x="10" y="3334"/>
                    <a:pt x="28" y="3342"/>
                    <a:pt x="37" y="3360"/>
                  </a:cubicBezTo>
                  <a:cubicBezTo>
                    <a:pt x="964" y="4470"/>
                    <a:pt x="2750" y="4798"/>
                    <a:pt x="4240" y="4798"/>
                  </a:cubicBezTo>
                  <a:cubicBezTo>
                    <a:pt x="5517" y="4798"/>
                    <a:pt x="6576" y="4557"/>
                    <a:pt x="6692" y="4359"/>
                  </a:cubicBezTo>
                  <a:cubicBezTo>
                    <a:pt x="6736" y="4279"/>
                    <a:pt x="6745" y="4119"/>
                    <a:pt x="6736" y="3905"/>
                  </a:cubicBezTo>
                  <a:cubicBezTo>
                    <a:pt x="6736" y="3869"/>
                    <a:pt x="6727" y="3824"/>
                    <a:pt x="6727" y="3780"/>
                  </a:cubicBezTo>
                  <a:cubicBezTo>
                    <a:pt x="6727" y="3771"/>
                    <a:pt x="6727" y="3762"/>
                    <a:pt x="6727" y="3753"/>
                  </a:cubicBezTo>
                  <a:cubicBezTo>
                    <a:pt x="6719" y="3690"/>
                    <a:pt x="6710" y="3637"/>
                    <a:pt x="6710" y="3574"/>
                  </a:cubicBezTo>
                  <a:cubicBezTo>
                    <a:pt x="6701" y="3521"/>
                    <a:pt x="6692" y="3467"/>
                    <a:pt x="6683" y="3414"/>
                  </a:cubicBezTo>
                  <a:cubicBezTo>
                    <a:pt x="6629" y="3048"/>
                    <a:pt x="6549" y="2629"/>
                    <a:pt x="6460" y="2236"/>
                  </a:cubicBezTo>
                  <a:cubicBezTo>
                    <a:pt x="6451" y="2183"/>
                    <a:pt x="6442" y="2129"/>
                    <a:pt x="6433" y="2085"/>
                  </a:cubicBezTo>
                  <a:cubicBezTo>
                    <a:pt x="6380" y="1862"/>
                    <a:pt x="6335" y="1648"/>
                    <a:pt x="6290" y="1451"/>
                  </a:cubicBezTo>
                  <a:cubicBezTo>
                    <a:pt x="6272" y="1389"/>
                    <a:pt x="6255" y="1317"/>
                    <a:pt x="6237" y="1255"/>
                  </a:cubicBezTo>
                  <a:cubicBezTo>
                    <a:pt x="6165" y="943"/>
                    <a:pt x="6112" y="746"/>
                    <a:pt x="6112" y="746"/>
                  </a:cubicBezTo>
                  <a:cubicBezTo>
                    <a:pt x="5389" y="274"/>
                    <a:pt x="4488" y="86"/>
                    <a:pt x="3668" y="24"/>
                  </a:cubicBezTo>
                  <a:cubicBezTo>
                    <a:pt x="3442" y="7"/>
                    <a:pt x="3221" y="1"/>
                    <a:pt x="3011"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67" name="Google Shape;1267;p25"/>
            <p:cNvSpPr/>
            <p:nvPr/>
          </p:nvSpPr>
          <p:spPr>
            <a:xfrm>
              <a:off x="7395476" y="2803461"/>
              <a:ext cx="699654" cy="83229"/>
            </a:xfrm>
            <a:custGeom>
              <a:avLst/>
              <a:gdLst/>
              <a:ahLst/>
              <a:cxnLst/>
              <a:rect l="l" t="t" r="r" b="b"/>
              <a:pathLst>
                <a:path w="5523" h="657" extrusionOk="0">
                  <a:moveTo>
                    <a:pt x="80" y="1"/>
                  </a:moveTo>
                  <a:cubicBezTo>
                    <a:pt x="54" y="63"/>
                    <a:pt x="27" y="126"/>
                    <a:pt x="0" y="188"/>
                  </a:cubicBezTo>
                  <a:cubicBezTo>
                    <a:pt x="776" y="340"/>
                    <a:pt x="1784" y="492"/>
                    <a:pt x="2891" y="581"/>
                  </a:cubicBezTo>
                  <a:cubicBezTo>
                    <a:pt x="3444" y="628"/>
                    <a:pt x="4025" y="656"/>
                    <a:pt x="4620" y="656"/>
                  </a:cubicBezTo>
                  <a:cubicBezTo>
                    <a:pt x="4918" y="656"/>
                    <a:pt x="5219" y="649"/>
                    <a:pt x="5522" y="634"/>
                  </a:cubicBezTo>
                  <a:cubicBezTo>
                    <a:pt x="5504" y="572"/>
                    <a:pt x="5487" y="500"/>
                    <a:pt x="5469" y="438"/>
                  </a:cubicBezTo>
                  <a:cubicBezTo>
                    <a:pt x="5225" y="448"/>
                    <a:pt x="4982" y="452"/>
                    <a:pt x="4740" y="452"/>
                  </a:cubicBezTo>
                  <a:cubicBezTo>
                    <a:pt x="4098" y="452"/>
                    <a:pt x="3469" y="421"/>
                    <a:pt x="2873" y="376"/>
                  </a:cubicBezTo>
                  <a:cubicBezTo>
                    <a:pt x="1802" y="286"/>
                    <a:pt x="839" y="144"/>
                    <a:pt x="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68" name="Google Shape;1268;p25"/>
            <p:cNvSpPr/>
            <p:nvPr/>
          </p:nvSpPr>
          <p:spPr>
            <a:xfrm>
              <a:off x="7298187" y="3097355"/>
              <a:ext cx="852303" cy="109578"/>
            </a:xfrm>
            <a:custGeom>
              <a:avLst/>
              <a:gdLst/>
              <a:ahLst/>
              <a:cxnLst/>
              <a:rect l="l" t="t" r="r" b="b"/>
              <a:pathLst>
                <a:path w="6728" h="865" extrusionOk="0">
                  <a:moveTo>
                    <a:pt x="28" y="0"/>
                  </a:moveTo>
                  <a:cubicBezTo>
                    <a:pt x="19" y="36"/>
                    <a:pt x="10" y="72"/>
                    <a:pt x="10" y="98"/>
                  </a:cubicBezTo>
                  <a:cubicBezTo>
                    <a:pt x="1" y="143"/>
                    <a:pt x="1" y="170"/>
                    <a:pt x="1" y="179"/>
                  </a:cubicBezTo>
                  <a:cubicBezTo>
                    <a:pt x="10" y="197"/>
                    <a:pt x="28" y="205"/>
                    <a:pt x="37" y="223"/>
                  </a:cubicBezTo>
                  <a:cubicBezTo>
                    <a:pt x="1361" y="704"/>
                    <a:pt x="2762" y="865"/>
                    <a:pt x="4037" y="865"/>
                  </a:cubicBezTo>
                  <a:cubicBezTo>
                    <a:pt x="4205" y="865"/>
                    <a:pt x="4370" y="862"/>
                    <a:pt x="4533" y="857"/>
                  </a:cubicBezTo>
                  <a:cubicBezTo>
                    <a:pt x="5354" y="830"/>
                    <a:pt x="6103" y="741"/>
                    <a:pt x="6727" y="643"/>
                  </a:cubicBezTo>
                  <a:cubicBezTo>
                    <a:pt x="6727" y="634"/>
                    <a:pt x="6727" y="625"/>
                    <a:pt x="6727" y="616"/>
                  </a:cubicBezTo>
                  <a:cubicBezTo>
                    <a:pt x="6719" y="553"/>
                    <a:pt x="6710" y="500"/>
                    <a:pt x="6710" y="437"/>
                  </a:cubicBezTo>
                  <a:cubicBezTo>
                    <a:pt x="5964" y="560"/>
                    <a:pt x="5029" y="666"/>
                    <a:pt x="4012" y="666"/>
                  </a:cubicBezTo>
                  <a:cubicBezTo>
                    <a:pt x="2740" y="666"/>
                    <a:pt x="1341" y="501"/>
                    <a:pt x="2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69" name="Google Shape;1269;p25"/>
            <p:cNvSpPr/>
            <p:nvPr/>
          </p:nvSpPr>
          <p:spPr>
            <a:xfrm>
              <a:off x="7949190" y="3058972"/>
              <a:ext cx="118826" cy="74108"/>
            </a:xfrm>
            <a:custGeom>
              <a:avLst/>
              <a:gdLst/>
              <a:ahLst/>
              <a:cxnLst/>
              <a:rect l="l" t="t" r="r" b="b"/>
              <a:pathLst>
                <a:path w="938" h="585" extrusionOk="0">
                  <a:moveTo>
                    <a:pt x="273" y="1"/>
                  </a:moveTo>
                  <a:cubicBezTo>
                    <a:pt x="247" y="1"/>
                    <a:pt x="215" y="9"/>
                    <a:pt x="179" y="27"/>
                  </a:cubicBezTo>
                  <a:cubicBezTo>
                    <a:pt x="0" y="107"/>
                    <a:pt x="286" y="446"/>
                    <a:pt x="393" y="571"/>
                  </a:cubicBezTo>
                  <a:cubicBezTo>
                    <a:pt x="402" y="580"/>
                    <a:pt x="415" y="584"/>
                    <a:pt x="430" y="584"/>
                  </a:cubicBezTo>
                  <a:cubicBezTo>
                    <a:pt x="444" y="584"/>
                    <a:pt x="460" y="580"/>
                    <a:pt x="473" y="571"/>
                  </a:cubicBezTo>
                  <a:cubicBezTo>
                    <a:pt x="589" y="464"/>
                    <a:pt x="937" y="161"/>
                    <a:pt x="768" y="45"/>
                  </a:cubicBezTo>
                  <a:cubicBezTo>
                    <a:pt x="733" y="23"/>
                    <a:pt x="700" y="14"/>
                    <a:pt x="670" y="14"/>
                  </a:cubicBezTo>
                  <a:cubicBezTo>
                    <a:pt x="523" y="14"/>
                    <a:pt x="438" y="223"/>
                    <a:pt x="438" y="223"/>
                  </a:cubicBezTo>
                  <a:cubicBezTo>
                    <a:pt x="438" y="223"/>
                    <a:pt x="419" y="1"/>
                    <a:pt x="27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70" name="Google Shape;1270;p25"/>
            <p:cNvSpPr/>
            <p:nvPr/>
          </p:nvSpPr>
          <p:spPr>
            <a:xfrm>
              <a:off x="7761578" y="3057958"/>
              <a:ext cx="118826" cy="73981"/>
            </a:xfrm>
            <a:custGeom>
              <a:avLst/>
              <a:gdLst/>
              <a:ahLst/>
              <a:cxnLst/>
              <a:rect l="l" t="t" r="r" b="b"/>
              <a:pathLst>
                <a:path w="938" h="584" extrusionOk="0">
                  <a:moveTo>
                    <a:pt x="274" y="0"/>
                  </a:moveTo>
                  <a:cubicBezTo>
                    <a:pt x="247" y="0"/>
                    <a:pt x="215" y="8"/>
                    <a:pt x="179" y="26"/>
                  </a:cubicBezTo>
                  <a:cubicBezTo>
                    <a:pt x="1" y="106"/>
                    <a:pt x="295" y="445"/>
                    <a:pt x="402" y="570"/>
                  </a:cubicBezTo>
                  <a:cubicBezTo>
                    <a:pt x="411" y="579"/>
                    <a:pt x="424" y="583"/>
                    <a:pt x="438" y="583"/>
                  </a:cubicBezTo>
                  <a:cubicBezTo>
                    <a:pt x="451" y="583"/>
                    <a:pt x="464" y="579"/>
                    <a:pt x="473" y="570"/>
                  </a:cubicBezTo>
                  <a:cubicBezTo>
                    <a:pt x="598" y="463"/>
                    <a:pt x="937" y="160"/>
                    <a:pt x="768" y="44"/>
                  </a:cubicBezTo>
                  <a:cubicBezTo>
                    <a:pt x="734" y="22"/>
                    <a:pt x="703" y="14"/>
                    <a:pt x="673" y="14"/>
                  </a:cubicBezTo>
                  <a:cubicBezTo>
                    <a:pt x="530" y="14"/>
                    <a:pt x="438" y="222"/>
                    <a:pt x="438" y="222"/>
                  </a:cubicBezTo>
                  <a:cubicBezTo>
                    <a:pt x="438" y="222"/>
                    <a:pt x="419" y="0"/>
                    <a:pt x="27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71" name="Google Shape;1271;p25"/>
            <p:cNvSpPr/>
            <p:nvPr/>
          </p:nvSpPr>
          <p:spPr>
            <a:xfrm>
              <a:off x="7570547" y="3043264"/>
              <a:ext cx="119966" cy="73981"/>
            </a:xfrm>
            <a:custGeom>
              <a:avLst/>
              <a:gdLst/>
              <a:ahLst/>
              <a:cxnLst/>
              <a:rect l="l" t="t" r="r" b="b"/>
              <a:pathLst>
                <a:path w="947" h="584" extrusionOk="0">
                  <a:moveTo>
                    <a:pt x="277" y="0"/>
                  </a:moveTo>
                  <a:cubicBezTo>
                    <a:pt x="250" y="0"/>
                    <a:pt x="217" y="8"/>
                    <a:pt x="179" y="26"/>
                  </a:cubicBezTo>
                  <a:cubicBezTo>
                    <a:pt x="1" y="106"/>
                    <a:pt x="295" y="445"/>
                    <a:pt x="402" y="570"/>
                  </a:cubicBezTo>
                  <a:cubicBezTo>
                    <a:pt x="411" y="579"/>
                    <a:pt x="425" y="583"/>
                    <a:pt x="438" y="583"/>
                  </a:cubicBezTo>
                  <a:cubicBezTo>
                    <a:pt x="451" y="583"/>
                    <a:pt x="465" y="579"/>
                    <a:pt x="474" y="570"/>
                  </a:cubicBezTo>
                  <a:cubicBezTo>
                    <a:pt x="599" y="463"/>
                    <a:pt x="947" y="160"/>
                    <a:pt x="777" y="53"/>
                  </a:cubicBezTo>
                  <a:cubicBezTo>
                    <a:pt x="740" y="28"/>
                    <a:pt x="706" y="19"/>
                    <a:pt x="674" y="19"/>
                  </a:cubicBezTo>
                  <a:cubicBezTo>
                    <a:pt x="531" y="19"/>
                    <a:pt x="447" y="222"/>
                    <a:pt x="447" y="222"/>
                  </a:cubicBezTo>
                  <a:cubicBezTo>
                    <a:pt x="447" y="222"/>
                    <a:pt x="428" y="0"/>
                    <a:pt x="27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72" name="Google Shape;1272;p25"/>
            <p:cNvSpPr/>
            <p:nvPr/>
          </p:nvSpPr>
          <p:spPr>
            <a:xfrm>
              <a:off x="7390916" y="3021728"/>
              <a:ext cx="118826" cy="73854"/>
            </a:xfrm>
            <a:custGeom>
              <a:avLst/>
              <a:gdLst/>
              <a:ahLst/>
              <a:cxnLst/>
              <a:rect l="l" t="t" r="r" b="b"/>
              <a:pathLst>
                <a:path w="938" h="583" extrusionOk="0">
                  <a:moveTo>
                    <a:pt x="276" y="1"/>
                  </a:moveTo>
                  <a:cubicBezTo>
                    <a:pt x="249" y="1"/>
                    <a:pt x="217" y="8"/>
                    <a:pt x="179" y="26"/>
                  </a:cubicBezTo>
                  <a:cubicBezTo>
                    <a:pt x="0" y="107"/>
                    <a:pt x="295" y="437"/>
                    <a:pt x="402" y="562"/>
                  </a:cubicBezTo>
                  <a:cubicBezTo>
                    <a:pt x="412" y="576"/>
                    <a:pt x="427" y="583"/>
                    <a:pt x="442" y="583"/>
                  </a:cubicBezTo>
                  <a:cubicBezTo>
                    <a:pt x="454" y="583"/>
                    <a:pt x="465" y="579"/>
                    <a:pt x="473" y="571"/>
                  </a:cubicBezTo>
                  <a:cubicBezTo>
                    <a:pt x="598" y="464"/>
                    <a:pt x="937" y="151"/>
                    <a:pt x="777" y="44"/>
                  </a:cubicBezTo>
                  <a:cubicBezTo>
                    <a:pt x="742" y="23"/>
                    <a:pt x="709" y="14"/>
                    <a:pt x="678" y="14"/>
                  </a:cubicBezTo>
                  <a:cubicBezTo>
                    <a:pt x="530" y="14"/>
                    <a:pt x="438" y="223"/>
                    <a:pt x="438" y="223"/>
                  </a:cubicBezTo>
                  <a:cubicBezTo>
                    <a:pt x="438" y="223"/>
                    <a:pt x="425" y="1"/>
                    <a:pt x="276"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73" name="Google Shape;1273;p25"/>
            <p:cNvSpPr/>
            <p:nvPr/>
          </p:nvSpPr>
          <p:spPr>
            <a:xfrm>
              <a:off x="7962744" y="2934067"/>
              <a:ext cx="118826" cy="74234"/>
            </a:xfrm>
            <a:custGeom>
              <a:avLst/>
              <a:gdLst/>
              <a:ahLst/>
              <a:cxnLst/>
              <a:rect l="l" t="t" r="r" b="b"/>
              <a:pathLst>
                <a:path w="938" h="586" extrusionOk="0">
                  <a:moveTo>
                    <a:pt x="268" y="0"/>
                  </a:moveTo>
                  <a:cubicBezTo>
                    <a:pt x="242" y="0"/>
                    <a:pt x="213" y="7"/>
                    <a:pt x="179" y="23"/>
                  </a:cubicBezTo>
                  <a:cubicBezTo>
                    <a:pt x="1" y="112"/>
                    <a:pt x="295" y="442"/>
                    <a:pt x="402" y="567"/>
                  </a:cubicBezTo>
                  <a:cubicBezTo>
                    <a:pt x="413" y="578"/>
                    <a:pt x="431" y="585"/>
                    <a:pt x="447" y="585"/>
                  </a:cubicBezTo>
                  <a:cubicBezTo>
                    <a:pt x="457" y="585"/>
                    <a:pt x="467" y="582"/>
                    <a:pt x="473" y="576"/>
                  </a:cubicBezTo>
                  <a:cubicBezTo>
                    <a:pt x="598" y="469"/>
                    <a:pt x="937" y="156"/>
                    <a:pt x="768" y="49"/>
                  </a:cubicBezTo>
                  <a:cubicBezTo>
                    <a:pt x="734" y="28"/>
                    <a:pt x="703" y="19"/>
                    <a:pt x="673" y="19"/>
                  </a:cubicBezTo>
                  <a:cubicBezTo>
                    <a:pt x="530" y="19"/>
                    <a:pt x="438" y="228"/>
                    <a:pt x="438" y="228"/>
                  </a:cubicBezTo>
                  <a:cubicBezTo>
                    <a:pt x="438" y="228"/>
                    <a:pt x="418" y="0"/>
                    <a:pt x="26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74" name="Google Shape;1274;p25"/>
            <p:cNvSpPr/>
            <p:nvPr/>
          </p:nvSpPr>
          <p:spPr>
            <a:xfrm>
              <a:off x="7776273" y="2932927"/>
              <a:ext cx="118826" cy="74234"/>
            </a:xfrm>
            <a:custGeom>
              <a:avLst/>
              <a:gdLst/>
              <a:ahLst/>
              <a:cxnLst/>
              <a:rect l="l" t="t" r="r" b="b"/>
              <a:pathLst>
                <a:path w="938" h="586" extrusionOk="0">
                  <a:moveTo>
                    <a:pt x="268" y="0"/>
                  </a:moveTo>
                  <a:cubicBezTo>
                    <a:pt x="242" y="0"/>
                    <a:pt x="213" y="7"/>
                    <a:pt x="179" y="23"/>
                  </a:cubicBezTo>
                  <a:cubicBezTo>
                    <a:pt x="1" y="112"/>
                    <a:pt x="286" y="442"/>
                    <a:pt x="402" y="567"/>
                  </a:cubicBezTo>
                  <a:cubicBezTo>
                    <a:pt x="413" y="578"/>
                    <a:pt x="427" y="585"/>
                    <a:pt x="443" y="585"/>
                  </a:cubicBezTo>
                  <a:cubicBezTo>
                    <a:pt x="453" y="585"/>
                    <a:pt x="463" y="583"/>
                    <a:pt x="473" y="576"/>
                  </a:cubicBezTo>
                  <a:cubicBezTo>
                    <a:pt x="589" y="469"/>
                    <a:pt x="937" y="156"/>
                    <a:pt x="768" y="49"/>
                  </a:cubicBezTo>
                  <a:cubicBezTo>
                    <a:pt x="733" y="28"/>
                    <a:pt x="700" y="19"/>
                    <a:pt x="670" y="19"/>
                  </a:cubicBezTo>
                  <a:cubicBezTo>
                    <a:pt x="524" y="19"/>
                    <a:pt x="438" y="228"/>
                    <a:pt x="438" y="228"/>
                  </a:cubicBezTo>
                  <a:cubicBezTo>
                    <a:pt x="438" y="228"/>
                    <a:pt x="418" y="0"/>
                    <a:pt x="26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75" name="Google Shape;1275;p25"/>
            <p:cNvSpPr/>
            <p:nvPr/>
          </p:nvSpPr>
          <p:spPr>
            <a:xfrm>
              <a:off x="7585241" y="2918232"/>
              <a:ext cx="118826" cy="74615"/>
            </a:xfrm>
            <a:custGeom>
              <a:avLst/>
              <a:gdLst/>
              <a:ahLst/>
              <a:cxnLst/>
              <a:rect l="l" t="t" r="r" b="b"/>
              <a:pathLst>
                <a:path w="938" h="589" extrusionOk="0">
                  <a:moveTo>
                    <a:pt x="269" y="0"/>
                  </a:moveTo>
                  <a:cubicBezTo>
                    <a:pt x="243" y="0"/>
                    <a:pt x="213" y="7"/>
                    <a:pt x="179" y="23"/>
                  </a:cubicBezTo>
                  <a:cubicBezTo>
                    <a:pt x="1" y="112"/>
                    <a:pt x="286" y="442"/>
                    <a:pt x="402" y="567"/>
                  </a:cubicBezTo>
                  <a:cubicBezTo>
                    <a:pt x="412" y="582"/>
                    <a:pt x="427" y="588"/>
                    <a:pt x="442" y="588"/>
                  </a:cubicBezTo>
                  <a:cubicBezTo>
                    <a:pt x="454" y="588"/>
                    <a:pt x="466" y="584"/>
                    <a:pt x="474" y="576"/>
                  </a:cubicBezTo>
                  <a:cubicBezTo>
                    <a:pt x="599" y="469"/>
                    <a:pt x="938" y="156"/>
                    <a:pt x="768" y="49"/>
                  </a:cubicBezTo>
                  <a:cubicBezTo>
                    <a:pt x="735" y="28"/>
                    <a:pt x="703" y="19"/>
                    <a:pt x="673" y="19"/>
                  </a:cubicBezTo>
                  <a:cubicBezTo>
                    <a:pt x="530" y="19"/>
                    <a:pt x="438" y="228"/>
                    <a:pt x="438" y="228"/>
                  </a:cubicBezTo>
                  <a:cubicBezTo>
                    <a:pt x="438" y="228"/>
                    <a:pt x="419" y="0"/>
                    <a:pt x="269"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76" name="Google Shape;1276;p25"/>
            <p:cNvSpPr/>
            <p:nvPr/>
          </p:nvSpPr>
          <p:spPr>
            <a:xfrm>
              <a:off x="7405611" y="2896697"/>
              <a:ext cx="118826" cy="73601"/>
            </a:xfrm>
            <a:custGeom>
              <a:avLst/>
              <a:gdLst/>
              <a:ahLst/>
              <a:cxnLst/>
              <a:rect l="l" t="t" r="r" b="b"/>
              <a:pathLst>
                <a:path w="938" h="581" extrusionOk="0">
                  <a:moveTo>
                    <a:pt x="268" y="1"/>
                  </a:moveTo>
                  <a:cubicBezTo>
                    <a:pt x="242" y="1"/>
                    <a:pt x="213" y="7"/>
                    <a:pt x="179" y="23"/>
                  </a:cubicBezTo>
                  <a:cubicBezTo>
                    <a:pt x="0" y="112"/>
                    <a:pt x="286" y="442"/>
                    <a:pt x="402" y="567"/>
                  </a:cubicBezTo>
                  <a:cubicBezTo>
                    <a:pt x="411" y="576"/>
                    <a:pt x="424" y="581"/>
                    <a:pt x="438" y="581"/>
                  </a:cubicBezTo>
                  <a:cubicBezTo>
                    <a:pt x="451" y="581"/>
                    <a:pt x="464" y="576"/>
                    <a:pt x="473" y="567"/>
                  </a:cubicBezTo>
                  <a:cubicBezTo>
                    <a:pt x="598" y="469"/>
                    <a:pt x="937" y="157"/>
                    <a:pt x="768" y="50"/>
                  </a:cubicBezTo>
                  <a:cubicBezTo>
                    <a:pt x="733" y="26"/>
                    <a:pt x="700" y="17"/>
                    <a:pt x="670" y="17"/>
                  </a:cubicBezTo>
                  <a:cubicBezTo>
                    <a:pt x="528" y="17"/>
                    <a:pt x="438" y="228"/>
                    <a:pt x="438" y="228"/>
                  </a:cubicBezTo>
                  <a:cubicBezTo>
                    <a:pt x="438" y="228"/>
                    <a:pt x="418" y="1"/>
                    <a:pt x="26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77" name="Google Shape;1277;p25"/>
            <p:cNvSpPr/>
            <p:nvPr/>
          </p:nvSpPr>
          <p:spPr>
            <a:xfrm>
              <a:off x="7786407" y="3789273"/>
              <a:ext cx="560686" cy="834948"/>
            </a:xfrm>
            <a:custGeom>
              <a:avLst/>
              <a:gdLst/>
              <a:ahLst/>
              <a:cxnLst/>
              <a:rect l="l" t="t" r="r" b="b"/>
              <a:pathLst>
                <a:path w="4426" h="6591" extrusionOk="0">
                  <a:moveTo>
                    <a:pt x="2641" y="1"/>
                  </a:moveTo>
                  <a:cubicBezTo>
                    <a:pt x="2579" y="1"/>
                    <a:pt x="2517" y="14"/>
                    <a:pt x="2454" y="43"/>
                  </a:cubicBezTo>
                  <a:cubicBezTo>
                    <a:pt x="2454" y="43"/>
                    <a:pt x="2258" y="87"/>
                    <a:pt x="1981" y="203"/>
                  </a:cubicBezTo>
                  <a:cubicBezTo>
                    <a:pt x="1321" y="489"/>
                    <a:pt x="179" y="1247"/>
                    <a:pt x="90" y="3094"/>
                  </a:cubicBezTo>
                  <a:cubicBezTo>
                    <a:pt x="1" y="4717"/>
                    <a:pt x="411" y="5850"/>
                    <a:pt x="804" y="6555"/>
                  </a:cubicBezTo>
                  <a:cubicBezTo>
                    <a:pt x="964" y="6564"/>
                    <a:pt x="1116" y="6573"/>
                    <a:pt x="1250" y="6582"/>
                  </a:cubicBezTo>
                  <a:cubicBezTo>
                    <a:pt x="1696" y="6591"/>
                    <a:pt x="2026" y="6591"/>
                    <a:pt x="2195" y="6591"/>
                  </a:cubicBezTo>
                  <a:lnTo>
                    <a:pt x="4426" y="3843"/>
                  </a:lnTo>
                  <a:cubicBezTo>
                    <a:pt x="4426" y="3843"/>
                    <a:pt x="3678" y="1"/>
                    <a:pt x="2641" y="1"/>
                  </a:cubicBez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78" name="Google Shape;1278;p25"/>
            <p:cNvSpPr/>
            <p:nvPr/>
          </p:nvSpPr>
          <p:spPr>
            <a:xfrm>
              <a:off x="7824918" y="3757983"/>
              <a:ext cx="820506" cy="963528"/>
            </a:xfrm>
            <a:custGeom>
              <a:avLst/>
              <a:gdLst/>
              <a:ahLst/>
              <a:cxnLst/>
              <a:rect l="l" t="t" r="r" b="b"/>
              <a:pathLst>
                <a:path w="6477" h="7606" extrusionOk="0">
                  <a:moveTo>
                    <a:pt x="3390" y="1"/>
                  </a:moveTo>
                  <a:cubicBezTo>
                    <a:pt x="2856" y="1"/>
                    <a:pt x="2282" y="97"/>
                    <a:pt x="1695" y="298"/>
                  </a:cubicBezTo>
                  <a:cubicBezTo>
                    <a:pt x="1695" y="298"/>
                    <a:pt x="98" y="2011"/>
                    <a:pt x="179" y="3742"/>
                  </a:cubicBezTo>
                  <a:cubicBezTo>
                    <a:pt x="259" y="5473"/>
                    <a:pt x="1089" y="7123"/>
                    <a:pt x="1089" y="7123"/>
                  </a:cubicBezTo>
                  <a:cubicBezTo>
                    <a:pt x="1089" y="7123"/>
                    <a:pt x="0" y="7203"/>
                    <a:pt x="161" y="7498"/>
                  </a:cubicBezTo>
                  <a:cubicBezTo>
                    <a:pt x="201" y="7576"/>
                    <a:pt x="608" y="7606"/>
                    <a:pt x="1188" y="7606"/>
                  </a:cubicBezTo>
                  <a:cubicBezTo>
                    <a:pt x="2778" y="7606"/>
                    <a:pt x="5665" y="7383"/>
                    <a:pt x="5835" y="7337"/>
                  </a:cubicBezTo>
                  <a:cubicBezTo>
                    <a:pt x="6066" y="7284"/>
                    <a:pt x="6477" y="4188"/>
                    <a:pt x="6307" y="2270"/>
                  </a:cubicBezTo>
                  <a:cubicBezTo>
                    <a:pt x="6174" y="832"/>
                    <a:pt x="4959" y="1"/>
                    <a:pt x="3390" y="1"/>
                  </a:cubicBezTo>
                  <a:close/>
                </a:path>
              </a:pathLst>
            </a:custGeom>
            <a:solidFill>
              <a:srgbClr val="B6695E"/>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79" name="Google Shape;1279;p25"/>
            <p:cNvSpPr/>
            <p:nvPr/>
          </p:nvSpPr>
          <p:spPr>
            <a:xfrm>
              <a:off x="8136801" y="3537563"/>
              <a:ext cx="545991" cy="599956"/>
            </a:xfrm>
            <a:custGeom>
              <a:avLst/>
              <a:gdLst/>
              <a:ahLst/>
              <a:cxnLst/>
              <a:rect l="l" t="t" r="r" b="b"/>
              <a:pathLst>
                <a:path w="4310" h="4736" extrusionOk="0">
                  <a:moveTo>
                    <a:pt x="1178" y="0"/>
                  </a:moveTo>
                  <a:cubicBezTo>
                    <a:pt x="385" y="0"/>
                    <a:pt x="1" y="2724"/>
                    <a:pt x="1401" y="4269"/>
                  </a:cubicBezTo>
                  <a:cubicBezTo>
                    <a:pt x="1690" y="4591"/>
                    <a:pt x="2056" y="4735"/>
                    <a:pt x="2422" y="4735"/>
                  </a:cubicBezTo>
                  <a:cubicBezTo>
                    <a:pt x="2846" y="4735"/>
                    <a:pt x="3271" y="4542"/>
                    <a:pt x="3578" y="4206"/>
                  </a:cubicBezTo>
                  <a:cubicBezTo>
                    <a:pt x="4033" y="3716"/>
                    <a:pt x="4309" y="1048"/>
                    <a:pt x="1303" y="22"/>
                  </a:cubicBezTo>
                  <a:cubicBezTo>
                    <a:pt x="1260" y="8"/>
                    <a:pt x="1219" y="0"/>
                    <a:pt x="1178" y="0"/>
                  </a:cubicBezTo>
                  <a:close/>
                </a:path>
              </a:pathLst>
            </a:custGeom>
            <a:solidFill>
              <a:srgbClr val="4D1311">
                <a:alpha val="2000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80" name="Google Shape;1280;p25"/>
            <p:cNvSpPr/>
            <p:nvPr/>
          </p:nvSpPr>
          <p:spPr>
            <a:xfrm>
              <a:off x="8225223" y="3498546"/>
              <a:ext cx="491392" cy="573734"/>
            </a:xfrm>
            <a:custGeom>
              <a:avLst/>
              <a:gdLst/>
              <a:ahLst/>
              <a:cxnLst/>
              <a:rect l="l" t="t" r="r" b="b"/>
              <a:pathLst>
                <a:path w="3879" h="4529" extrusionOk="0">
                  <a:moveTo>
                    <a:pt x="2389" y="0"/>
                  </a:moveTo>
                  <a:lnTo>
                    <a:pt x="2389" y="0"/>
                  </a:lnTo>
                  <a:cubicBezTo>
                    <a:pt x="2389" y="0"/>
                    <a:pt x="266" y="54"/>
                    <a:pt x="132" y="268"/>
                  </a:cubicBezTo>
                  <a:cubicBezTo>
                    <a:pt x="132" y="268"/>
                    <a:pt x="1" y="4529"/>
                    <a:pt x="1707" y="4529"/>
                  </a:cubicBezTo>
                  <a:cubicBezTo>
                    <a:pt x="1779" y="4529"/>
                    <a:pt x="1855" y="4521"/>
                    <a:pt x="1934" y="4505"/>
                  </a:cubicBezTo>
                  <a:cubicBezTo>
                    <a:pt x="3879" y="4122"/>
                    <a:pt x="2389" y="0"/>
                    <a:pt x="2389" y="0"/>
                  </a:cubicBezTo>
                  <a:close/>
                </a:path>
              </a:pathLst>
            </a:custGeom>
            <a:solidFill>
              <a:srgbClr val="B6695E"/>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nvGrpSpPr>
            <p:cNvPr id="1281" name="Google Shape;1281;p25"/>
            <p:cNvGrpSpPr/>
            <p:nvPr/>
          </p:nvGrpSpPr>
          <p:grpSpPr>
            <a:xfrm>
              <a:off x="7097148" y="3496012"/>
              <a:ext cx="899673" cy="1082087"/>
              <a:chOff x="7097148" y="3496012"/>
              <a:chExt cx="899673" cy="1082087"/>
            </a:xfrm>
          </p:grpSpPr>
          <p:sp>
            <p:nvSpPr>
              <p:cNvPr id="1282" name="Google Shape;1282;p25"/>
              <p:cNvSpPr/>
              <p:nvPr/>
            </p:nvSpPr>
            <p:spPr>
              <a:xfrm>
                <a:off x="7245109" y="3659807"/>
                <a:ext cx="30656" cy="54979"/>
              </a:xfrm>
              <a:custGeom>
                <a:avLst/>
                <a:gdLst/>
                <a:ahLst/>
                <a:cxnLst/>
                <a:rect l="l" t="t" r="r" b="b"/>
                <a:pathLst>
                  <a:path w="242" h="434" extrusionOk="0">
                    <a:moveTo>
                      <a:pt x="179" y="1"/>
                    </a:moveTo>
                    <a:cubicBezTo>
                      <a:pt x="152" y="1"/>
                      <a:pt x="133" y="17"/>
                      <a:pt x="126" y="39"/>
                    </a:cubicBezTo>
                    <a:cubicBezTo>
                      <a:pt x="90" y="146"/>
                      <a:pt x="45" y="262"/>
                      <a:pt x="10" y="369"/>
                    </a:cubicBezTo>
                    <a:cubicBezTo>
                      <a:pt x="1" y="395"/>
                      <a:pt x="19" y="431"/>
                      <a:pt x="45" y="431"/>
                    </a:cubicBezTo>
                    <a:cubicBezTo>
                      <a:pt x="50" y="433"/>
                      <a:pt x="55" y="433"/>
                      <a:pt x="59" y="433"/>
                    </a:cubicBezTo>
                    <a:cubicBezTo>
                      <a:pt x="81" y="433"/>
                      <a:pt x="100" y="418"/>
                      <a:pt x="108" y="395"/>
                    </a:cubicBezTo>
                    <a:cubicBezTo>
                      <a:pt x="152" y="288"/>
                      <a:pt x="188" y="172"/>
                      <a:pt x="233" y="65"/>
                    </a:cubicBezTo>
                    <a:cubicBezTo>
                      <a:pt x="242" y="39"/>
                      <a:pt x="224" y="3"/>
                      <a:pt x="197" y="3"/>
                    </a:cubicBezTo>
                    <a:cubicBezTo>
                      <a:pt x="191" y="1"/>
                      <a:pt x="185" y="1"/>
                      <a:pt x="17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83" name="Google Shape;1283;p25"/>
              <p:cNvSpPr/>
              <p:nvPr/>
            </p:nvSpPr>
            <p:spPr>
              <a:xfrm>
                <a:off x="7324283" y="3659807"/>
                <a:ext cx="19255" cy="48138"/>
              </a:xfrm>
              <a:custGeom>
                <a:avLst/>
                <a:gdLst/>
                <a:ahLst/>
                <a:cxnLst/>
                <a:rect l="l" t="t" r="r" b="b"/>
                <a:pathLst>
                  <a:path w="152" h="380" extrusionOk="0">
                    <a:moveTo>
                      <a:pt x="90" y="1"/>
                    </a:moveTo>
                    <a:cubicBezTo>
                      <a:pt x="65" y="1"/>
                      <a:pt x="51" y="17"/>
                      <a:pt x="36" y="39"/>
                    </a:cubicBezTo>
                    <a:cubicBezTo>
                      <a:pt x="9" y="137"/>
                      <a:pt x="0" y="235"/>
                      <a:pt x="9" y="333"/>
                    </a:cubicBezTo>
                    <a:cubicBezTo>
                      <a:pt x="16" y="363"/>
                      <a:pt x="42" y="380"/>
                      <a:pt x="66" y="380"/>
                    </a:cubicBezTo>
                    <a:cubicBezTo>
                      <a:pt x="71" y="380"/>
                      <a:pt x="76" y="379"/>
                      <a:pt x="80" y="378"/>
                    </a:cubicBezTo>
                    <a:cubicBezTo>
                      <a:pt x="107" y="369"/>
                      <a:pt x="125" y="342"/>
                      <a:pt x="116" y="306"/>
                    </a:cubicBezTo>
                    <a:lnTo>
                      <a:pt x="116" y="306"/>
                    </a:lnTo>
                    <a:cubicBezTo>
                      <a:pt x="116" y="303"/>
                      <a:pt x="116" y="300"/>
                      <a:pt x="116" y="297"/>
                    </a:cubicBezTo>
                    <a:cubicBezTo>
                      <a:pt x="116" y="297"/>
                      <a:pt x="116" y="288"/>
                      <a:pt x="116" y="280"/>
                    </a:cubicBezTo>
                    <a:cubicBezTo>
                      <a:pt x="116" y="271"/>
                      <a:pt x="116" y="262"/>
                      <a:pt x="116" y="253"/>
                    </a:cubicBezTo>
                    <a:cubicBezTo>
                      <a:pt x="116" y="226"/>
                      <a:pt x="116" y="208"/>
                      <a:pt x="116" y="181"/>
                    </a:cubicBezTo>
                    <a:cubicBezTo>
                      <a:pt x="116" y="172"/>
                      <a:pt x="116" y="164"/>
                      <a:pt x="116" y="164"/>
                    </a:cubicBezTo>
                    <a:cubicBezTo>
                      <a:pt x="125" y="155"/>
                      <a:pt x="125" y="146"/>
                      <a:pt x="125" y="128"/>
                    </a:cubicBezTo>
                    <a:cubicBezTo>
                      <a:pt x="134" y="110"/>
                      <a:pt x="134" y="83"/>
                      <a:pt x="143" y="65"/>
                    </a:cubicBezTo>
                    <a:cubicBezTo>
                      <a:pt x="152" y="39"/>
                      <a:pt x="134" y="3"/>
                      <a:pt x="107" y="3"/>
                    </a:cubicBezTo>
                    <a:cubicBezTo>
                      <a:pt x="101" y="1"/>
                      <a:pt x="95" y="1"/>
                      <a:pt x="9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84" name="Google Shape;1284;p25"/>
              <p:cNvSpPr/>
              <p:nvPr/>
            </p:nvSpPr>
            <p:spPr>
              <a:xfrm>
                <a:off x="7405611" y="3682736"/>
                <a:ext cx="18242" cy="40157"/>
              </a:xfrm>
              <a:custGeom>
                <a:avLst/>
                <a:gdLst/>
                <a:ahLst/>
                <a:cxnLst/>
                <a:rect l="l" t="t" r="r" b="b"/>
                <a:pathLst>
                  <a:path w="144" h="317" extrusionOk="0">
                    <a:moveTo>
                      <a:pt x="99" y="0"/>
                    </a:moveTo>
                    <a:cubicBezTo>
                      <a:pt x="90" y="0"/>
                      <a:pt x="72" y="0"/>
                      <a:pt x="63" y="9"/>
                    </a:cubicBezTo>
                    <a:cubicBezTo>
                      <a:pt x="45" y="9"/>
                      <a:pt x="36" y="27"/>
                      <a:pt x="36" y="36"/>
                    </a:cubicBezTo>
                    <a:cubicBezTo>
                      <a:pt x="27" y="107"/>
                      <a:pt x="18" y="179"/>
                      <a:pt x="0" y="250"/>
                    </a:cubicBezTo>
                    <a:cubicBezTo>
                      <a:pt x="0" y="259"/>
                      <a:pt x="0" y="277"/>
                      <a:pt x="9" y="286"/>
                    </a:cubicBezTo>
                    <a:cubicBezTo>
                      <a:pt x="18" y="304"/>
                      <a:pt x="27" y="313"/>
                      <a:pt x="45" y="313"/>
                    </a:cubicBezTo>
                    <a:cubicBezTo>
                      <a:pt x="48" y="316"/>
                      <a:pt x="52" y="317"/>
                      <a:pt x="56" y="317"/>
                    </a:cubicBezTo>
                    <a:cubicBezTo>
                      <a:pt x="65" y="317"/>
                      <a:pt x="75" y="313"/>
                      <a:pt x="81" y="313"/>
                    </a:cubicBezTo>
                    <a:cubicBezTo>
                      <a:pt x="99" y="304"/>
                      <a:pt x="108" y="286"/>
                      <a:pt x="108" y="277"/>
                    </a:cubicBezTo>
                    <a:cubicBezTo>
                      <a:pt x="116" y="206"/>
                      <a:pt x="125" y="134"/>
                      <a:pt x="143" y="63"/>
                    </a:cubicBezTo>
                    <a:cubicBezTo>
                      <a:pt x="143" y="54"/>
                      <a:pt x="143" y="36"/>
                      <a:pt x="134" y="27"/>
                    </a:cubicBezTo>
                    <a:cubicBezTo>
                      <a:pt x="125" y="9"/>
                      <a:pt x="116" y="0"/>
                      <a:pt x="9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85" name="Google Shape;1285;p25"/>
              <p:cNvSpPr/>
              <p:nvPr/>
            </p:nvSpPr>
            <p:spPr>
              <a:xfrm>
                <a:off x="7378501" y="3595328"/>
                <a:ext cx="18242" cy="40411"/>
              </a:xfrm>
              <a:custGeom>
                <a:avLst/>
                <a:gdLst/>
                <a:ahLst/>
                <a:cxnLst/>
                <a:rect l="l" t="t" r="r" b="b"/>
                <a:pathLst>
                  <a:path w="144" h="319" extrusionOk="0">
                    <a:moveTo>
                      <a:pt x="87" y="0"/>
                    </a:moveTo>
                    <a:cubicBezTo>
                      <a:pt x="65" y="0"/>
                      <a:pt x="43" y="12"/>
                      <a:pt x="36" y="39"/>
                    </a:cubicBezTo>
                    <a:cubicBezTo>
                      <a:pt x="27" y="111"/>
                      <a:pt x="18" y="182"/>
                      <a:pt x="9" y="244"/>
                    </a:cubicBezTo>
                    <a:cubicBezTo>
                      <a:pt x="0" y="262"/>
                      <a:pt x="0" y="280"/>
                      <a:pt x="9" y="289"/>
                    </a:cubicBezTo>
                    <a:cubicBezTo>
                      <a:pt x="18" y="298"/>
                      <a:pt x="27" y="316"/>
                      <a:pt x="45" y="316"/>
                    </a:cubicBezTo>
                    <a:cubicBezTo>
                      <a:pt x="50" y="317"/>
                      <a:pt x="55" y="318"/>
                      <a:pt x="60" y="318"/>
                    </a:cubicBezTo>
                    <a:cubicBezTo>
                      <a:pt x="83" y="318"/>
                      <a:pt x="107" y="302"/>
                      <a:pt x="107" y="280"/>
                    </a:cubicBezTo>
                    <a:cubicBezTo>
                      <a:pt x="125" y="209"/>
                      <a:pt x="134" y="137"/>
                      <a:pt x="143" y="66"/>
                    </a:cubicBezTo>
                    <a:cubicBezTo>
                      <a:pt x="143" y="48"/>
                      <a:pt x="143" y="39"/>
                      <a:pt x="134" y="21"/>
                    </a:cubicBezTo>
                    <a:cubicBezTo>
                      <a:pt x="134" y="12"/>
                      <a:pt x="116" y="3"/>
                      <a:pt x="107" y="3"/>
                    </a:cubicBezTo>
                    <a:cubicBezTo>
                      <a:pt x="101" y="1"/>
                      <a:pt x="94" y="0"/>
                      <a:pt x="8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86" name="Google Shape;1286;p25"/>
              <p:cNvSpPr/>
              <p:nvPr/>
            </p:nvSpPr>
            <p:spPr>
              <a:xfrm>
                <a:off x="7309588" y="3598622"/>
                <a:ext cx="18115" cy="25463"/>
              </a:xfrm>
              <a:custGeom>
                <a:avLst/>
                <a:gdLst/>
                <a:ahLst/>
                <a:cxnLst/>
                <a:rect l="l" t="t" r="r" b="b"/>
                <a:pathLst>
                  <a:path w="143" h="201" extrusionOk="0">
                    <a:moveTo>
                      <a:pt x="87" y="0"/>
                    </a:moveTo>
                    <a:cubicBezTo>
                      <a:pt x="78" y="0"/>
                      <a:pt x="69" y="4"/>
                      <a:pt x="63" y="4"/>
                    </a:cubicBezTo>
                    <a:cubicBezTo>
                      <a:pt x="45" y="13"/>
                      <a:pt x="45" y="31"/>
                      <a:pt x="36" y="40"/>
                    </a:cubicBezTo>
                    <a:cubicBezTo>
                      <a:pt x="27" y="67"/>
                      <a:pt x="18" y="102"/>
                      <a:pt x="9" y="129"/>
                    </a:cubicBezTo>
                    <a:cubicBezTo>
                      <a:pt x="0" y="147"/>
                      <a:pt x="0" y="165"/>
                      <a:pt x="9" y="174"/>
                    </a:cubicBezTo>
                    <a:cubicBezTo>
                      <a:pt x="18" y="183"/>
                      <a:pt x="27" y="192"/>
                      <a:pt x="45" y="200"/>
                    </a:cubicBezTo>
                    <a:cubicBezTo>
                      <a:pt x="54" y="200"/>
                      <a:pt x="72" y="200"/>
                      <a:pt x="89" y="192"/>
                    </a:cubicBezTo>
                    <a:cubicBezTo>
                      <a:pt x="98" y="183"/>
                      <a:pt x="107" y="174"/>
                      <a:pt x="107" y="156"/>
                    </a:cubicBezTo>
                    <a:cubicBezTo>
                      <a:pt x="116" y="129"/>
                      <a:pt x="134" y="102"/>
                      <a:pt x="143" y="67"/>
                    </a:cubicBezTo>
                    <a:cubicBezTo>
                      <a:pt x="143" y="58"/>
                      <a:pt x="143" y="40"/>
                      <a:pt x="134" y="31"/>
                    </a:cubicBezTo>
                    <a:cubicBezTo>
                      <a:pt x="125" y="13"/>
                      <a:pt x="116" y="4"/>
                      <a:pt x="98" y="4"/>
                    </a:cubicBezTo>
                    <a:cubicBezTo>
                      <a:pt x="95" y="1"/>
                      <a:pt x="91" y="0"/>
                      <a:pt x="8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87" name="Google Shape;1287;p25"/>
              <p:cNvSpPr/>
              <p:nvPr/>
            </p:nvSpPr>
            <p:spPr>
              <a:xfrm>
                <a:off x="7469964" y="3541490"/>
                <a:ext cx="13681" cy="40791"/>
              </a:xfrm>
              <a:custGeom>
                <a:avLst/>
                <a:gdLst/>
                <a:ahLst/>
                <a:cxnLst/>
                <a:rect l="l" t="t" r="r" b="b"/>
                <a:pathLst>
                  <a:path w="108" h="322" extrusionOk="0">
                    <a:moveTo>
                      <a:pt x="54" y="0"/>
                    </a:moveTo>
                    <a:cubicBezTo>
                      <a:pt x="28" y="0"/>
                      <a:pt x="1" y="27"/>
                      <a:pt x="1" y="54"/>
                    </a:cubicBezTo>
                    <a:lnTo>
                      <a:pt x="1" y="268"/>
                    </a:lnTo>
                    <a:cubicBezTo>
                      <a:pt x="1" y="295"/>
                      <a:pt x="28" y="321"/>
                      <a:pt x="54" y="321"/>
                    </a:cubicBezTo>
                    <a:cubicBezTo>
                      <a:pt x="81" y="321"/>
                      <a:pt x="108" y="295"/>
                      <a:pt x="108" y="268"/>
                    </a:cubicBezTo>
                    <a:lnTo>
                      <a:pt x="108" y="54"/>
                    </a:lnTo>
                    <a:cubicBezTo>
                      <a:pt x="108" y="27"/>
                      <a:pt x="81"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88" name="Google Shape;1288;p25"/>
              <p:cNvSpPr/>
              <p:nvPr/>
            </p:nvSpPr>
            <p:spPr>
              <a:xfrm>
                <a:off x="7405611" y="3538069"/>
                <a:ext cx="21535" cy="36737"/>
              </a:xfrm>
              <a:custGeom>
                <a:avLst/>
                <a:gdLst/>
                <a:ahLst/>
                <a:cxnLst/>
                <a:rect l="l" t="t" r="r" b="b"/>
                <a:pathLst>
                  <a:path w="170" h="290" extrusionOk="0">
                    <a:moveTo>
                      <a:pt x="40" y="148"/>
                    </a:moveTo>
                    <a:cubicBezTo>
                      <a:pt x="36" y="153"/>
                      <a:pt x="36" y="154"/>
                      <a:pt x="36" y="161"/>
                    </a:cubicBezTo>
                    <a:cubicBezTo>
                      <a:pt x="38" y="157"/>
                      <a:pt x="39" y="152"/>
                      <a:pt x="40" y="148"/>
                    </a:cubicBezTo>
                    <a:close/>
                    <a:moveTo>
                      <a:pt x="108" y="1"/>
                    </a:moveTo>
                    <a:cubicBezTo>
                      <a:pt x="81" y="1"/>
                      <a:pt x="54" y="27"/>
                      <a:pt x="54" y="54"/>
                    </a:cubicBezTo>
                    <a:cubicBezTo>
                      <a:pt x="54" y="65"/>
                      <a:pt x="54" y="72"/>
                      <a:pt x="54" y="81"/>
                    </a:cubicBezTo>
                    <a:cubicBezTo>
                      <a:pt x="54" y="103"/>
                      <a:pt x="48" y="126"/>
                      <a:pt x="40" y="148"/>
                    </a:cubicBezTo>
                    <a:lnTo>
                      <a:pt x="40" y="148"/>
                    </a:lnTo>
                    <a:cubicBezTo>
                      <a:pt x="42" y="147"/>
                      <a:pt x="43" y="145"/>
                      <a:pt x="45" y="143"/>
                    </a:cubicBezTo>
                    <a:lnTo>
                      <a:pt x="45" y="143"/>
                    </a:lnTo>
                    <a:cubicBezTo>
                      <a:pt x="36" y="170"/>
                      <a:pt x="18" y="188"/>
                      <a:pt x="9" y="206"/>
                    </a:cubicBezTo>
                    <a:cubicBezTo>
                      <a:pt x="0" y="215"/>
                      <a:pt x="0" y="232"/>
                      <a:pt x="0" y="250"/>
                    </a:cubicBezTo>
                    <a:cubicBezTo>
                      <a:pt x="0" y="259"/>
                      <a:pt x="9" y="277"/>
                      <a:pt x="27" y="277"/>
                    </a:cubicBezTo>
                    <a:cubicBezTo>
                      <a:pt x="34" y="283"/>
                      <a:pt x="44" y="290"/>
                      <a:pt x="53" y="290"/>
                    </a:cubicBezTo>
                    <a:cubicBezTo>
                      <a:pt x="57" y="290"/>
                      <a:pt x="60" y="289"/>
                      <a:pt x="63" y="286"/>
                    </a:cubicBezTo>
                    <a:cubicBezTo>
                      <a:pt x="81" y="286"/>
                      <a:pt x="90" y="277"/>
                      <a:pt x="99" y="259"/>
                    </a:cubicBezTo>
                    <a:cubicBezTo>
                      <a:pt x="143" y="206"/>
                      <a:pt x="170" y="125"/>
                      <a:pt x="170" y="54"/>
                    </a:cubicBezTo>
                    <a:cubicBezTo>
                      <a:pt x="161" y="27"/>
                      <a:pt x="143" y="1"/>
                      <a:pt x="108"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89" name="Google Shape;1289;p25"/>
              <p:cNvSpPr/>
              <p:nvPr/>
            </p:nvSpPr>
            <p:spPr>
              <a:xfrm>
                <a:off x="7555852" y="3552764"/>
                <a:ext cx="19382" cy="44464"/>
              </a:xfrm>
              <a:custGeom>
                <a:avLst/>
                <a:gdLst/>
                <a:ahLst/>
                <a:cxnLst/>
                <a:rect l="l" t="t" r="r" b="b"/>
                <a:pathLst>
                  <a:path w="153" h="351" extrusionOk="0">
                    <a:moveTo>
                      <a:pt x="108" y="0"/>
                    </a:moveTo>
                    <a:cubicBezTo>
                      <a:pt x="72" y="0"/>
                      <a:pt x="54" y="18"/>
                      <a:pt x="46" y="45"/>
                    </a:cubicBezTo>
                    <a:cubicBezTo>
                      <a:pt x="10" y="125"/>
                      <a:pt x="1" y="224"/>
                      <a:pt x="10" y="313"/>
                    </a:cubicBezTo>
                    <a:cubicBezTo>
                      <a:pt x="17" y="335"/>
                      <a:pt x="43" y="351"/>
                      <a:pt x="66" y="351"/>
                    </a:cubicBezTo>
                    <a:cubicBezTo>
                      <a:pt x="71" y="351"/>
                      <a:pt x="77" y="350"/>
                      <a:pt x="81" y="348"/>
                    </a:cubicBezTo>
                    <a:cubicBezTo>
                      <a:pt x="108" y="339"/>
                      <a:pt x="126" y="313"/>
                      <a:pt x="117" y="286"/>
                    </a:cubicBezTo>
                    <a:lnTo>
                      <a:pt x="117" y="277"/>
                    </a:lnTo>
                    <a:cubicBezTo>
                      <a:pt x="117" y="268"/>
                      <a:pt x="117" y="268"/>
                      <a:pt x="117" y="259"/>
                    </a:cubicBezTo>
                    <a:cubicBezTo>
                      <a:pt x="117" y="250"/>
                      <a:pt x="117" y="241"/>
                      <a:pt x="117" y="232"/>
                    </a:cubicBezTo>
                    <a:cubicBezTo>
                      <a:pt x="117" y="215"/>
                      <a:pt x="117" y="197"/>
                      <a:pt x="117" y="179"/>
                    </a:cubicBezTo>
                    <a:cubicBezTo>
                      <a:pt x="117" y="170"/>
                      <a:pt x="117" y="170"/>
                      <a:pt x="117" y="170"/>
                    </a:cubicBezTo>
                    <a:cubicBezTo>
                      <a:pt x="117" y="170"/>
                      <a:pt x="117" y="161"/>
                      <a:pt x="117" y="161"/>
                    </a:cubicBezTo>
                    <a:cubicBezTo>
                      <a:pt x="126" y="152"/>
                      <a:pt x="126" y="134"/>
                      <a:pt x="126" y="125"/>
                    </a:cubicBezTo>
                    <a:cubicBezTo>
                      <a:pt x="135" y="108"/>
                      <a:pt x="135" y="90"/>
                      <a:pt x="144" y="72"/>
                    </a:cubicBezTo>
                    <a:cubicBezTo>
                      <a:pt x="153" y="63"/>
                      <a:pt x="144" y="36"/>
                      <a:pt x="144" y="27"/>
                    </a:cubicBezTo>
                    <a:cubicBezTo>
                      <a:pt x="135" y="18"/>
                      <a:pt x="117" y="9"/>
                      <a:pt x="10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90" name="Google Shape;1290;p25"/>
              <p:cNvSpPr/>
              <p:nvPr/>
            </p:nvSpPr>
            <p:spPr>
              <a:xfrm>
                <a:off x="7644020" y="3557324"/>
                <a:ext cx="14821" cy="44211"/>
              </a:xfrm>
              <a:custGeom>
                <a:avLst/>
                <a:gdLst/>
                <a:ahLst/>
                <a:cxnLst/>
                <a:rect l="l" t="t" r="r" b="b"/>
                <a:pathLst>
                  <a:path w="117" h="349" extrusionOk="0">
                    <a:moveTo>
                      <a:pt x="63" y="0"/>
                    </a:moveTo>
                    <a:cubicBezTo>
                      <a:pt x="28" y="0"/>
                      <a:pt x="1" y="18"/>
                      <a:pt x="1" y="54"/>
                    </a:cubicBezTo>
                    <a:lnTo>
                      <a:pt x="1" y="295"/>
                    </a:lnTo>
                    <a:cubicBezTo>
                      <a:pt x="1" y="321"/>
                      <a:pt x="28" y="348"/>
                      <a:pt x="63" y="348"/>
                    </a:cubicBezTo>
                    <a:cubicBezTo>
                      <a:pt x="90" y="348"/>
                      <a:pt x="117" y="321"/>
                      <a:pt x="117" y="295"/>
                    </a:cubicBezTo>
                    <a:lnTo>
                      <a:pt x="117" y="54"/>
                    </a:lnTo>
                    <a:cubicBezTo>
                      <a:pt x="117" y="27"/>
                      <a:pt x="90"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91" name="Google Shape;1291;p25"/>
              <p:cNvSpPr/>
              <p:nvPr/>
            </p:nvSpPr>
            <p:spPr>
              <a:xfrm>
                <a:off x="7720914" y="3579873"/>
                <a:ext cx="13681" cy="36357"/>
              </a:xfrm>
              <a:custGeom>
                <a:avLst/>
                <a:gdLst/>
                <a:ahLst/>
                <a:cxnLst/>
                <a:rect l="l" t="t" r="r" b="b"/>
                <a:pathLst>
                  <a:path w="108" h="287" extrusionOk="0">
                    <a:moveTo>
                      <a:pt x="54" y="1"/>
                    </a:moveTo>
                    <a:cubicBezTo>
                      <a:pt x="27" y="1"/>
                      <a:pt x="0" y="27"/>
                      <a:pt x="0" y="54"/>
                    </a:cubicBezTo>
                    <a:lnTo>
                      <a:pt x="0" y="233"/>
                    </a:lnTo>
                    <a:cubicBezTo>
                      <a:pt x="0" y="259"/>
                      <a:pt x="27" y="286"/>
                      <a:pt x="54" y="286"/>
                    </a:cubicBezTo>
                    <a:cubicBezTo>
                      <a:pt x="81" y="286"/>
                      <a:pt x="107" y="268"/>
                      <a:pt x="107" y="233"/>
                    </a:cubicBezTo>
                    <a:lnTo>
                      <a:pt x="107" y="54"/>
                    </a:lnTo>
                    <a:cubicBezTo>
                      <a:pt x="107" y="27"/>
                      <a:pt x="81"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92" name="Google Shape;1292;p25"/>
              <p:cNvSpPr/>
              <p:nvPr/>
            </p:nvSpPr>
            <p:spPr>
              <a:xfrm>
                <a:off x="7584101" y="3496012"/>
                <a:ext cx="19382" cy="44718"/>
              </a:xfrm>
              <a:custGeom>
                <a:avLst/>
                <a:gdLst/>
                <a:ahLst/>
                <a:cxnLst/>
                <a:rect l="l" t="t" r="r" b="b"/>
                <a:pathLst>
                  <a:path w="153" h="353" extrusionOk="0">
                    <a:moveTo>
                      <a:pt x="78" y="0"/>
                    </a:moveTo>
                    <a:cubicBezTo>
                      <a:pt x="73" y="0"/>
                      <a:pt x="68" y="1"/>
                      <a:pt x="63" y="2"/>
                    </a:cubicBezTo>
                    <a:cubicBezTo>
                      <a:pt x="37" y="11"/>
                      <a:pt x="28" y="38"/>
                      <a:pt x="28" y="74"/>
                    </a:cubicBezTo>
                    <a:cubicBezTo>
                      <a:pt x="28" y="83"/>
                      <a:pt x="28" y="83"/>
                      <a:pt x="28" y="92"/>
                    </a:cubicBezTo>
                    <a:cubicBezTo>
                      <a:pt x="37" y="101"/>
                      <a:pt x="37" y="109"/>
                      <a:pt x="37" y="118"/>
                    </a:cubicBezTo>
                    <a:cubicBezTo>
                      <a:pt x="37" y="136"/>
                      <a:pt x="37" y="163"/>
                      <a:pt x="28" y="181"/>
                    </a:cubicBezTo>
                    <a:cubicBezTo>
                      <a:pt x="28" y="190"/>
                      <a:pt x="28" y="190"/>
                      <a:pt x="28" y="199"/>
                    </a:cubicBezTo>
                    <a:cubicBezTo>
                      <a:pt x="28" y="208"/>
                      <a:pt x="28" y="217"/>
                      <a:pt x="19" y="225"/>
                    </a:cubicBezTo>
                    <a:cubicBezTo>
                      <a:pt x="19" y="243"/>
                      <a:pt x="10" y="261"/>
                      <a:pt x="1" y="279"/>
                    </a:cubicBezTo>
                    <a:cubicBezTo>
                      <a:pt x="1" y="297"/>
                      <a:pt x="1" y="315"/>
                      <a:pt x="10" y="324"/>
                    </a:cubicBezTo>
                    <a:cubicBezTo>
                      <a:pt x="19" y="333"/>
                      <a:pt x="28" y="350"/>
                      <a:pt x="37" y="350"/>
                    </a:cubicBezTo>
                    <a:cubicBezTo>
                      <a:pt x="43" y="352"/>
                      <a:pt x="49" y="353"/>
                      <a:pt x="55" y="353"/>
                    </a:cubicBezTo>
                    <a:cubicBezTo>
                      <a:pt x="81" y="353"/>
                      <a:pt x="101" y="337"/>
                      <a:pt x="108" y="315"/>
                    </a:cubicBezTo>
                    <a:cubicBezTo>
                      <a:pt x="144" y="225"/>
                      <a:pt x="153" y="136"/>
                      <a:pt x="135" y="38"/>
                    </a:cubicBezTo>
                    <a:cubicBezTo>
                      <a:pt x="127" y="16"/>
                      <a:pt x="102" y="0"/>
                      <a:pt x="7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93" name="Google Shape;1293;p25"/>
              <p:cNvSpPr/>
              <p:nvPr/>
            </p:nvSpPr>
            <p:spPr>
              <a:xfrm>
                <a:off x="7507334" y="3504120"/>
                <a:ext cx="14821" cy="28376"/>
              </a:xfrm>
              <a:custGeom>
                <a:avLst/>
                <a:gdLst/>
                <a:ahLst/>
                <a:cxnLst/>
                <a:rect l="l" t="t" r="r" b="b"/>
                <a:pathLst>
                  <a:path w="117" h="224" extrusionOk="0">
                    <a:moveTo>
                      <a:pt x="63" y="1"/>
                    </a:moveTo>
                    <a:cubicBezTo>
                      <a:pt x="45" y="1"/>
                      <a:pt x="27" y="1"/>
                      <a:pt x="18" y="10"/>
                    </a:cubicBezTo>
                    <a:cubicBezTo>
                      <a:pt x="9" y="28"/>
                      <a:pt x="0" y="37"/>
                      <a:pt x="0" y="54"/>
                    </a:cubicBezTo>
                    <a:lnTo>
                      <a:pt x="0" y="170"/>
                    </a:lnTo>
                    <a:cubicBezTo>
                      <a:pt x="0" y="188"/>
                      <a:pt x="9" y="197"/>
                      <a:pt x="18" y="206"/>
                    </a:cubicBezTo>
                    <a:cubicBezTo>
                      <a:pt x="27" y="224"/>
                      <a:pt x="45" y="224"/>
                      <a:pt x="63" y="224"/>
                    </a:cubicBezTo>
                    <a:cubicBezTo>
                      <a:pt x="72" y="224"/>
                      <a:pt x="90" y="224"/>
                      <a:pt x="98" y="206"/>
                    </a:cubicBezTo>
                    <a:cubicBezTo>
                      <a:pt x="107" y="197"/>
                      <a:pt x="116" y="188"/>
                      <a:pt x="116" y="170"/>
                    </a:cubicBezTo>
                    <a:lnTo>
                      <a:pt x="116" y="54"/>
                    </a:lnTo>
                    <a:cubicBezTo>
                      <a:pt x="116" y="37"/>
                      <a:pt x="107" y="19"/>
                      <a:pt x="98" y="10"/>
                    </a:cubicBezTo>
                    <a:cubicBezTo>
                      <a:pt x="90" y="1"/>
                      <a:pt x="72"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94" name="Google Shape;1294;p25"/>
              <p:cNvSpPr/>
              <p:nvPr/>
            </p:nvSpPr>
            <p:spPr>
              <a:xfrm>
                <a:off x="7705080" y="3518814"/>
                <a:ext cx="18242" cy="25083"/>
              </a:xfrm>
              <a:custGeom>
                <a:avLst/>
                <a:gdLst/>
                <a:ahLst/>
                <a:cxnLst/>
                <a:rect l="l" t="t" r="r" b="b"/>
                <a:pathLst>
                  <a:path w="144" h="198" extrusionOk="0">
                    <a:moveTo>
                      <a:pt x="99" y="1"/>
                    </a:moveTo>
                    <a:cubicBezTo>
                      <a:pt x="90" y="1"/>
                      <a:pt x="72" y="1"/>
                      <a:pt x="63" y="10"/>
                    </a:cubicBezTo>
                    <a:cubicBezTo>
                      <a:pt x="27" y="19"/>
                      <a:pt x="9" y="45"/>
                      <a:pt x="1" y="81"/>
                    </a:cubicBezTo>
                    <a:cubicBezTo>
                      <a:pt x="1" y="90"/>
                      <a:pt x="1" y="108"/>
                      <a:pt x="1" y="117"/>
                    </a:cubicBezTo>
                    <a:cubicBezTo>
                      <a:pt x="1" y="144"/>
                      <a:pt x="1" y="153"/>
                      <a:pt x="9" y="170"/>
                    </a:cubicBezTo>
                    <a:cubicBezTo>
                      <a:pt x="18" y="179"/>
                      <a:pt x="36" y="197"/>
                      <a:pt x="45" y="197"/>
                    </a:cubicBezTo>
                    <a:cubicBezTo>
                      <a:pt x="63" y="197"/>
                      <a:pt x="72" y="197"/>
                      <a:pt x="90" y="188"/>
                    </a:cubicBezTo>
                    <a:cubicBezTo>
                      <a:pt x="99" y="179"/>
                      <a:pt x="108" y="170"/>
                      <a:pt x="117" y="161"/>
                    </a:cubicBezTo>
                    <a:cubicBezTo>
                      <a:pt x="117" y="144"/>
                      <a:pt x="117" y="126"/>
                      <a:pt x="108" y="117"/>
                    </a:cubicBezTo>
                    <a:cubicBezTo>
                      <a:pt x="108" y="115"/>
                      <a:pt x="108" y="112"/>
                      <a:pt x="108" y="108"/>
                    </a:cubicBezTo>
                    <a:cubicBezTo>
                      <a:pt x="108" y="108"/>
                      <a:pt x="117" y="99"/>
                      <a:pt x="117" y="99"/>
                    </a:cubicBezTo>
                    <a:cubicBezTo>
                      <a:pt x="108" y="99"/>
                      <a:pt x="108" y="108"/>
                      <a:pt x="108" y="108"/>
                    </a:cubicBezTo>
                    <a:lnTo>
                      <a:pt x="108" y="108"/>
                    </a:lnTo>
                    <a:cubicBezTo>
                      <a:pt x="108" y="99"/>
                      <a:pt x="108" y="99"/>
                      <a:pt x="117" y="99"/>
                    </a:cubicBezTo>
                    <a:cubicBezTo>
                      <a:pt x="125" y="90"/>
                      <a:pt x="134" y="81"/>
                      <a:pt x="134" y="63"/>
                    </a:cubicBezTo>
                    <a:cubicBezTo>
                      <a:pt x="143" y="54"/>
                      <a:pt x="143" y="37"/>
                      <a:pt x="134" y="28"/>
                    </a:cubicBezTo>
                    <a:cubicBezTo>
                      <a:pt x="125" y="10"/>
                      <a:pt x="117" y="1"/>
                      <a:pt x="9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95" name="Google Shape;1295;p25"/>
              <p:cNvSpPr/>
              <p:nvPr/>
            </p:nvSpPr>
            <p:spPr>
              <a:xfrm>
                <a:off x="7830492" y="3640679"/>
                <a:ext cx="13681" cy="40031"/>
              </a:xfrm>
              <a:custGeom>
                <a:avLst/>
                <a:gdLst/>
                <a:ahLst/>
                <a:cxnLst/>
                <a:rect l="l" t="t" r="r" b="b"/>
                <a:pathLst>
                  <a:path w="108" h="316" extrusionOk="0">
                    <a:moveTo>
                      <a:pt x="65" y="1"/>
                    </a:moveTo>
                    <a:cubicBezTo>
                      <a:pt x="62" y="1"/>
                      <a:pt x="58" y="1"/>
                      <a:pt x="54" y="2"/>
                    </a:cubicBezTo>
                    <a:cubicBezTo>
                      <a:pt x="28" y="2"/>
                      <a:pt x="1" y="20"/>
                      <a:pt x="1" y="56"/>
                    </a:cubicBezTo>
                    <a:lnTo>
                      <a:pt x="1" y="261"/>
                    </a:lnTo>
                    <a:cubicBezTo>
                      <a:pt x="1" y="285"/>
                      <a:pt x="22" y="316"/>
                      <a:pt x="46" y="316"/>
                    </a:cubicBezTo>
                    <a:cubicBezTo>
                      <a:pt x="49" y="316"/>
                      <a:pt x="51" y="316"/>
                      <a:pt x="54" y="315"/>
                    </a:cubicBezTo>
                    <a:cubicBezTo>
                      <a:pt x="90" y="315"/>
                      <a:pt x="108" y="297"/>
                      <a:pt x="108" y="261"/>
                    </a:cubicBezTo>
                    <a:lnTo>
                      <a:pt x="108" y="56"/>
                    </a:lnTo>
                    <a:cubicBezTo>
                      <a:pt x="108" y="32"/>
                      <a:pt x="94" y="1"/>
                      <a:pt x="65"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96" name="Google Shape;1296;p25"/>
              <p:cNvSpPr/>
              <p:nvPr/>
            </p:nvSpPr>
            <p:spPr>
              <a:xfrm>
                <a:off x="7894971" y="3682483"/>
                <a:ext cx="19255" cy="40537"/>
              </a:xfrm>
              <a:custGeom>
                <a:avLst/>
                <a:gdLst/>
                <a:ahLst/>
                <a:cxnLst/>
                <a:rect l="l" t="t" r="r" b="b"/>
                <a:pathLst>
                  <a:path w="152" h="320" extrusionOk="0">
                    <a:moveTo>
                      <a:pt x="86" y="0"/>
                    </a:moveTo>
                    <a:cubicBezTo>
                      <a:pt x="81" y="0"/>
                      <a:pt x="76" y="1"/>
                      <a:pt x="72" y="2"/>
                    </a:cubicBezTo>
                    <a:cubicBezTo>
                      <a:pt x="45" y="11"/>
                      <a:pt x="27" y="38"/>
                      <a:pt x="36" y="65"/>
                    </a:cubicBezTo>
                    <a:lnTo>
                      <a:pt x="36" y="83"/>
                    </a:lnTo>
                    <a:cubicBezTo>
                      <a:pt x="36" y="92"/>
                      <a:pt x="36" y="101"/>
                      <a:pt x="36" y="109"/>
                    </a:cubicBezTo>
                    <a:cubicBezTo>
                      <a:pt x="36" y="127"/>
                      <a:pt x="36" y="145"/>
                      <a:pt x="36" y="163"/>
                    </a:cubicBezTo>
                    <a:cubicBezTo>
                      <a:pt x="36" y="163"/>
                      <a:pt x="36" y="172"/>
                      <a:pt x="36" y="172"/>
                    </a:cubicBezTo>
                    <a:cubicBezTo>
                      <a:pt x="36" y="181"/>
                      <a:pt x="27" y="190"/>
                      <a:pt x="27" y="199"/>
                    </a:cubicBezTo>
                    <a:cubicBezTo>
                      <a:pt x="27" y="208"/>
                      <a:pt x="27" y="216"/>
                      <a:pt x="18" y="225"/>
                    </a:cubicBezTo>
                    <a:cubicBezTo>
                      <a:pt x="18" y="225"/>
                      <a:pt x="18" y="225"/>
                      <a:pt x="18" y="234"/>
                    </a:cubicBezTo>
                    <a:cubicBezTo>
                      <a:pt x="9" y="252"/>
                      <a:pt x="0" y="261"/>
                      <a:pt x="9" y="279"/>
                    </a:cubicBezTo>
                    <a:cubicBezTo>
                      <a:pt x="9" y="288"/>
                      <a:pt x="18" y="306"/>
                      <a:pt x="36" y="315"/>
                    </a:cubicBezTo>
                    <a:cubicBezTo>
                      <a:pt x="42" y="318"/>
                      <a:pt x="51" y="320"/>
                      <a:pt x="60" y="320"/>
                    </a:cubicBezTo>
                    <a:cubicBezTo>
                      <a:pt x="80" y="320"/>
                      <a:pt x="101" y="312"/>
                      <a:pt x="107" y="288"/>
                    </a:cubicBezTo>
                    <a:cubicBezTo>
                      <a:pt x="143" y="216"/>
                      <a:pt x="152" y="127"/>
                      <a:pt x="143" y="38"/>
                    </a:cubicBezTo>
                    <a:cubicBezTo>
                      <a:pt x="136" y="16"/>
                      <a:pt x="110" y="0"/>
                      <a:pt x="86"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97" name="Google Shape;1297;p25"/>
              <p:cNvSpPr/>
              <p:nvPr/>
            </p:nvSpPr>
            <p:spPr>
              <a:xfrm>
                <a:off x="7758158" y="3689450"/>
                <a:ext cx="14821" cy="52192"/>
              </a:xfrm>
              <a:custGeom>
                <a:avLst/>
                <a:gdLst/>
                <a:ahLst/>
                <a:cxnLst/>
                <a:rect l="l" t="t" r="r" b="b"/>
                <a:pathLst>
                  <a:path w="117" h="412" extrusionOk="0">
                    <a:moveTo>
                      <a:pt x="54" y="1"/>
                    </a:moveTo>
                    <a:cubicBezTo>
                      <a:pt x="28" y="1"/>
                      <a:pt x="1" y="28"/>
                      <a:pt x="1" y="54"/>
                    </a:cubicBezTo>
                    <a:lnTo>
                      <a:pt x="1" y="358"/>
                    </a:lnTo>
                    <a:cubicBezTo>
                      <a:pt x="1" y="385"/>
                      <a:pt x="28" y="411"/>
                      <a:pt x="54" y="411"/>
                    </a:cubicBezTo>
                    <a:cubicBezTo>
                      <a:pt x="90" y="411"/>
                      <a:pt x="117" y="385"/>
                      <a:pt x="117" y="358"/>
                    </a:cubicBezTo>
                    <a:lnTo>
                      <a:pt x="117" y="54"/>
                    </a:lnTo>
                    <a:cubicBezTo>
                      <a:pt x="117" y="28"/>
                      <a:pt x="90"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98" name="Google Shape;1298;p25"/>
              <p:cNvSpPr/>
              <p:nvPr/>
            </p:nvSpPr>
            <p:spPr>
              <a:xfrm>
                <a:off x="7674550" y="3694010"/>
                <a:ext cx="14821" cy="32937"/>
              </a:xfrm>
              <a:custGeom>
                <a:avLst/>
                <a:gdLst/>
                <a:ahLst/>
                <a:cxnLst/>
                <a:rect l="l" t="t" r="r" b="b"/>
                <a:pathLst>
                  <a:path w="117" h="260" extrusionOk="0">
                    <a:moveTo>
                      <a:pt x="54" y="1"/>
                    </a:moveTo>
                    <a:cubicBezTo>
                      <a:pt x="27" y="1"/>
                      <a:pt x="1" y="18"/>
                      <a:pt x="1" y="54"/>
                    </a:cubicBezTo>
                    <a:lnTo>
                      <a:pt x="1" y="206"/>
                    </a:lnTo>
                    <a:cubicBezTo>
                      <a:pt x="1" y="233"/>
                      <a:pt x="27" y="259"/>
                      <a:pt x="54" y="259"/>
                    </a:cubicBezTo>
                    <a:cubicBezTo>
                      <a:pt x="90" y="259"/>
                      <a:pt x="117" y="233"/>
                      <a:pt x="117" y="206"/>
                    </a:cubicBezTo>
                    <a:lnTo>
                      <a:pt x="117" y="54"/>
                    </a:lnTo>
                    <a:cubicBezTo>
                      <a:pt x="117" y="27"/>
                      <a:pt x="90"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99" name="Google Shape;1299;p25"/>
              <p:cNvSpPr/>
              <p:nvPr/>
            </p:nvSpPr>
            <p:spPr>
              <a:xfrm>
                <a:off x="7590942" y="3689450"/>
                <a:ext cx="14821" cy="48772"/>
              </a:xfrm>
              <a:custGeom>
                <a:avLst/>
                <a:gdLst/>
                <a:ahLst/>
                <a:cxnLst/>
                <a:rect l="l" t="t" r="r" b="b"/>
                <a:pathLst>
                  <a:path w="117" h="385" extrusionOk="0">
                    <a:moveTo>
                      <a:pt x="63" y="1"/>
                    </a:moveTo>
                    <a:cubicBezTo>
                      <a:pt x="27" y="1"/>
                      <a:pt x="1" y="28"/>
                      <a:pt x="1" y="54"/>
                    </a:cubicBezTo>
                    <a:lnTo>
                      <a:pt x="1" y="331"/>
                    </a:lnTo>
                    <a:cubicBezTo>
                      <a:pt x="1" y="358"/>
                      <a:pt x="27" y="385"/>
                      <a:pt x="63" y="385"/>
                    </a:cubicBezTo>
                    <a:cubicBezTo>
                      <a:pt x="90" y="385"/>
                      <a:pt x="116" y="358"/>
                      <a:pt x="116" y="331"/>
                    </a:cubicBezTo>
                    <a:lnTo>
                      <a:pt x="116" y="54"/>
                    </a:lnTo>
                    <a:cubicBezTo>
                      <a:pt x="116" y="28"/>
                      <a:pt x="90"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00" name="Google Shape;1300;p25"/>
              <p:cNvSpPr/>
              <p:nvPr/>
            </p:nvSpPr>
            <p:spPr>
              <a:xfrm>
                <a:off x="7510754" y="3666901"/>
                <a:ext cx="18115" cy="33190"/>
              </a:xfrm>
              <a:custGeom>
                <a:avLst/>
                <a:gdLst/>
                <a:ahLst/>
                <a:cxnLst/>
                <a:rect l="l" t="t" r="r" b="b"/>
                <a:pathLst>
                  <a:path w="143" h="262" extrusionOk="0">
                    <a:moveTo>
                      <a:pt x="98" y="0"/>
                    </a:moveTo>
                    <a:cubicBezTo>
                      <a:pt x="71" y="0"/>
                      <a:pt x="36" y="9"/>
                      <a:pt x="36" y="45"/>
                    </a:cubicBezTo>
                    <a:cubicBezTo>
                      <a:pt x="27" y="90"/>
                      <a:pt x="9" y="143"/>
                      <a:pt x="0" y="188"/>
                    </a:cubicBezTo>
                    <a:cubicBezTo>
                      <a:pt x="0" y="206"/>
                      <a:pt x="0" y="224"/>
                      <a:pt x="9" y="232"/>
                    </a:cubicBezTo>
                    <a:cubicBezTo>
                      <a:pt x="18" y="241"/>
                      <a:pt x="27" y="250"/>
                      <a:pt x="45" y="259"/>
                    </a:cubicBezTo>
                    <a:cubicBezTo>
                      <a:pt x="49" y="261"/>
                      <a:pt x="54" y="262"/>
                      <a:pt x="59" y="262"/>
                    </a:cubicBezTo>
                    <a:cubicBezTo>
                      <a:pt x="80" y="262"/>
                      <a:pt x="100" y="246"/>
                      <a:pt x="107" y="224"/>
                    </a:cubicBezTo>
                    <a:cubicBezTo>
                      <a:pt x="116" y="170"/>
                      <a:pt x="125" y="116"/>
                      <a:pt x="134" y="72"/>
                    </a:cubicBezTo>
                    <a:cubicBezTo>
                      <a:pt x="143" y="54"/>
                      <a:pt x="143" y="45"/>
                      <a:pt x="134" y="27"/>
                    </a:cubicBezTo>
                    <a:cubicBezTo>
                      <a:pt x="125" y="18"/>
                      <a:pt x="116" y="9"/>
                      <a:pt x="9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01" name="Google Shape;1301;p25"/>
              <p:cNvSpPr/>
              <p:nvPr/>
            </p:nvSpPr>
            <p:spPr>
              <a:xfrm>
                <a:off x="7595502" y="3625097"/>
                <a:ext cx="13681" cy="32937"/>
              </a:xfrm>
              <a:custGeom>
                <a:avLst/>
                <a:gdLst/>
                <a:ahLst/>
                <a:cxnLst/>
                <a:rect l="l" t="t" r="r" b="b"/>
                <a:pathLst>
                  <a:path w="108" h="260" extrusionOk="0">
                    <a:moveTo>
                      <a:pt x="54" y="0"/>
                    </a:moveTo>
                    <a:cubicBezTo>
                      <a:pt x="27" y="0"/>
                      <a:pt x="0" y="27"/>
                      <a:pt x="0" y="54"/>
                    </a:cubicBezTo>
                    <a:lnTo>
                      <a:pt x="0" y="206"/>
                    </a:lnTo>
                    <a:cubicBezTo>
                      <a:pt x="0" y="232"/>
                      <a:pt x="27" y="259"/>
                      <a:pt x="54" y="259"/>
                    </a:cubicBezTo>
                    <a:cubicBezTo>
                      <a:pt x="80" y="259"/>
                      <a:pt x="107" y="241"/>
                      <a:pt x="107" y="206"/>
                    </a:cubicBezTo>
                    <a:lnTo>
                      <a:pt x="107" y="54"/>
                    </a:lnTo>
                    <a:cubicBezTo>
                      <a:pt x="107" y="27"/>
                      <a:pt x="80"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02" name="Google Shape;1302;p25"/>
              <p:cNvSpPr/>
              <p:nvPr/>
            </p:nvSpPr>
            <p:spPr>
              <a:xfrm>
                <a:off x="7465530" y="3629278"/>
                <a:ext cx="18115" cy="32430"/>
              </a:xfrm>
              <a:custGeom>
                <a:avLst/>
                <a:gdLst/>
                <a:ahLst/>
                <a:cxnLst/>
                <a:rect l="l" t="t" r="r" b="b"/>
                <a:pathLst>
                  <a:path w="143" h="256" extrusionOk="0">
                    <a:moveTo>
                      <a:pt x="84" y="1"/>
                    </a:moveTo>
                    <a:cubicBezTo>
                      <a:pt x="60" y="1"/>
                      <a:pt x="34" y="17"/>
                      <a:pt x="27" y="39"/>
                    </a:cubicBezTo>
                    <a:cubicBezTo>
                      <a:pt x="18" y="92"/>
                      <a:pt x="9" y="137"/>
                      <a:pt x="0" y="190"/>
                    </a:cubicBezTo>
                    <a:cubicBezTo>
                      <a:pt x="0" y="199"/>
                      <a:pt x="0" y="217"/>
                      <a:pt x="9" y="226"/>
                    </a:cubicBezTo>
                    <a:cubicBezTo>
                      <a:pt x="9" y="244"/>
                      <a:pt x="27" y="253"/>
                      <a:pt x="36" y="253"/>
                    </a:cubicBezTo>
                    <a:cubicBezTo>
                      <a:pt x="41" y="254"/>
                      <a:pt x="46" y="255"/>
                      <a:pt x="51" y="255"/>
                    </a:cubicBezTo>
                    <a:cubicBezTo>
                      <a:pt x="75" y="255"/>
                      <a:pt x="100" y="239"/>
                      <a:pt x="107" y="217"/>
                    </a:cubicBezTo>
                    <a:lnTo>
                      <a:pt x="134" y="66"/>
                    </a:lnTo>
                    <a:cubicBezTo>
                      <a:pt x="143" y="57"/>
                      <a:pt x="134" y="39"/>
                      <a:pt x="134" y="21"/>
                    </a:cubicBezTo>
                    <a:cubicBezTo>
                      <a:pt x="125" y="12"/>
                      <a:pt x="107" y="3"/>
                      <a:pt x="98" y="3"/>
                    </a:cubicBezTo>
                    <a:cubicBezTo>
                      <a:pt x="94" y="2"/>
                      <a:pt x="89" y="1"/>
                      <a:pt x="8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03" name="Google Shape;1303;p25"/>
              <p:cNvSpPr/>
              <p:nvPr/>
            </p:nvSpPr>
            <p:spPr>
              <a:xfrm>
                <a:off x="7442854" y="3814988"/>
                <a:ext cx="13681" cy="48645"/>
              </a:xfrm>
              <a:custGeom>
                <a:avLst/>
                <a:gdLst/>
                <a:ahLst/>
                <a:cxnLst/>
                <a:rect l="l" t="t" r="r" b="b"/>
                <a:pathLst>
                  <a:path w="108" h="384" extrusionOk="0">
                    <a:moveTo>
                      <a:pt x="54" y="0"/>
                    </a:moveTo>
                    <a:cubicBezTo>
                      <a:pt x="28" y="0"/>
                      <a:pt x="1" y="27"/>
                      <a:pt x="1" y="54"/>
                    </a:cubicBezTo>
                    <a:lnTo>
                      <a:pt x="1" y="330"/>
                    </a:lnTo>
                    <a:cubicBezTo>
                      <a:pt x="1" y="357"/>
                      <a:pt x="28" y="384"/>
                      <a:pt x="54" y="384"/>
                    </a:cubicBezTo>
                    <a:cubicBezTo>
                      <a:pt x="90" y="384"/>
                      <a:pt x="108" y="357"/>
                      <a:pt x="108" y="330"/>
                    </a:cubicBezTo>
                    <a:lnTo>
                      <a:pt x="108" y="54"/>
                    </a:lnTo>
                    <a:cubicBezTo>
                      <a:pt x="108" y="27"/>
                      <a:pt x="90"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04" name="Google Shape;1304;p25"/>
              <p:cNvSpPr/>
              <p:nvPr/>
            </p:nvSpPr>
            <p:spPr>
              <a:xfrm>
                <a:off x="7665556" y="3845518"/>
                <a:ext cx="20395" cy="47885"/>
              </a:xfrm>
              <a:custGeom>
                <a:avLst/>
                <a:gdLst/>
                <a:ahLst/>
                <a:cxnLst/>
                <a:rect l="l" t="t" r="r" b="b"/>
                <a:pathLst>
                  <a:path w="161" h="378" extrusionOk="0">
                    <a:moveTo>
                      <a:pt x="116" y="0"/>
                    </a:moveTo>
                    <a:cubicBezTo>
                      <a:pt x="81" y="0"/>
                      <a:pt x="54" y="9"/>
                      <a:pt x="45" y="45"/>
                    </a:cubicBezTo>
                    <a:cubicBezTo>
                      <a:pt x="9" y="134"/>
                      <a:pt x="0" y="241"/>
                      <a:pt x="18" y="339"/>
                    </a:cubicBezTo>
                    <a:cubicBezTo>
                      <a:pt x="18" y="361"/>
                      <a:pt x="48" y="377"/>
                      <a:pt x="74" y="377"/>
                    </a:cubicBezTo>
                    <a:cubicBezTo>
                      <a:pt x="79" y="377"/>
                      <a:pt x="85" y="376"/>
                      <a:pt x="90" y="375"/>
                    </a:cubicBezTo>
                    <a:cubicBezTo>
                      <a:pt x="116" y="366"/>
                      <a:pt x="125" y="339"/>
                      <a:pt x="125" y="312"/>
                    </a:cubicBezTo>
                    <a:cubicBezTo>
                      <a:pt x="125" y="309"/>
                      <a:pt x="125" y="303"/>
                      <a:pt x="125" y="303"/>
                    </a:cubicBezTo>
                    <a:cubicBezTo>
                      <a:pt x="125" y="294"/>
                      <a:pt x="125" y="294"/>
                      <a:pt x="116" y="285"/>
                    </a:cubicBezTo>
                    <a:cubicBezTo>
                      <a:pt x="116" y="277"/>
                      <a:pt x="116" y="268"/>
                      <a:pt x="116" y="259"/>
                    </a:cubicBezTo>
                    <a:cubicBezTo>
                      <a:pt x="116" y="232"/>
                      <a:pt x="116" y="214"/>
                      <a:pt x="125" y="187"/>
                    </a:cubicBezTo>
                    <a:cubicBezTo>
                      <a:pt x="125" y="187"/>
                      <a:pt x="125" y="182"/>
                      <a:pt x="125" y="178"/>
                    </a:cubicBezTo>
                    <a:cubicBezTo>
                      <a:pt x="125" y="178"/>
                      <a:pt x="125" y="170"/>
                      <a:pt x="125" y="170"/>
                    </a:cubicBezTo>
                    <a:cubicBezTo>
                      <a:pt x="125" y="152"/>
                      <a:pt x="125" y="143"/>
                      <a:pt x="134" y="134"/>
                    </a:cubicBezTo>
                    <a:cubicBezTo>
                      <a:pt x="134" y="116"/>
                      <a:pt x="143" y="89"/>
                      <a:pt x="152" y="71"/>
                    </a:cubicBezTo>
                    <a:cubicBezTo>
                      <a:pt x="161" y="45"/>
                      <a:pt x="143" y="9"/>
                      <a:pt x="116"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05" name="Google Shape;1305;p25"/>
              <p:cNvSpPr/>
              <p:nvPr/>
            </p:nvSpPr>
            <p:spPr>
              <a:xfrm>
                <a:off x="7576247" y="3814988"/>
                <a:ext cx="13681" cy="44338"/>
              </a:xfrm>
              <a:custGeom>
                <a:avLst/>
                <a:gdLst/>
                <a:ahLst/>
                <a:cxnLst/>
                <a:rect l="l" t="t" r="r" b="b"/>
                <a:pathLst>
                  <a:path w="108" h="350" extrusionOk="0">
                    <a:moveTo>
                      <a:pt x="54" y="0"/>
                    </a:moveTo>
                    <a:cubicBezTo>
                      <a:pt x="27" y="0"/>
                      <a:pt x="1" y="27"/>
                      <a:pt x="1" y="54"/>
                    </a:cubicBezTo>
                    <a:lnTo>
                      <a:pt x="1" y="295"/>
                    </a:lnTo>
                    <a:cubicBezTo>
                      <a:pt x="1" y="326"/>
                      <a:pt x="21" y="350"/>
                      <a:pt x="44" y="350"/>
                    </a:cubicBezTo>
                    <a:cubicBezTo>
                      <a:pt x="47" y="350"/>
                      <a:pt x="51" y="349"/>
                      <a:pt x="54" y="348"/>
                    </a:cubicBezTo>
                    <a:cubicBezTo>
                      <a:pt x="81" y="348"/>
                      <a:pt x="108" y="330"/>
                      <a:pt x="108" y="295"/>
                    </a:cubicBezTo>
                    <a:lnTo>
                      <a:pt x="108" y="54"/>
                    </a:lnTo>
                    <a:cubicBezTo>
                      <a:pt x="108" y="27"/>
                      <a:pt x="81"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06" name="Google Shape;1306;p25"/>
              <p:cNvSpPr/>
              <p:nvPr/>
            </p:nvSpPr>
            <p:spPr>
              <a:xfrm>
                <a:off x="7500493" y="3773184"/>
                <a:ext cx="13681" cy="21535"/>
              </a:xfrm>
              <a:custGeom>
                <a:avLst/>
                <a:gdLst/>
                <a:ahLst/>
                <a:cxnLst/>
                <a:rect l="l" t="t" r="r" b="b"/>
                <a:pathLst>
                  <a:path w="108" h="170" extrusionOk="0">
                    <a:moveTo>
                      <a:pt x="54" y="0"/>
                    </a:moveTo>
                    <a:cubicBezTo>
                      <a:pt x="45" y="0"/>
                      <a:pt x="45" y="0"/>
                      <a:pt x="37" y="9"/>
                    </a:cubicBezTo>
                    <a:cubicBezTo>
                      <a:pt x="28" y="9"/>
                      <a:pt x="19" y="9"/>
                      <a:pt x="10" y="18"/>
                    </a:cubicBezTo>
                    <a:cubicBezTo>
                      <a:pt x="1" y="27"/>
                      <a:pt x="1" y="45"/>
                      <a:pt x="1" y="54"/>
                    </a:cubicBezTo>
                    <a:lnTo>
                      <a:pt x="1" y="116"/>
                    </a:lnTo>
                    <a:cubicBezTo>
                      <a:pt x="1" y="125"/>
                      <a:pt x="1" y="134"/>
                      <a:pt x="1" y="134"/>
                    </a:cubicBezTo>
                    <a:cubicBezTo>
                      <a:pt x="1" y="143"/>
                      <a:pt x="10" y="152"/>
                      <a:pt x="10" y="152"/>
                    </a:cubicBezTo>
                    <a:cubicBezTo>
                      <a:pt x="19" y="161"/>
                      <a:pt x="28" y="161"/>
                      <a:pt x="28" y="170"/>
                    </a:cubicBezTo>
                    <a:lnTo>
                      <a:pt x="63" y="170"/>
                    </a:lnTo>
                    <a:cubicBezTo>
                      <a:pt x="72" y="170"/>
                      <a:pt x="81" y="161"/>
                      <a:pt x="90" y="152"/>
                    </a:cubicBezTo>
                    <a:cubicBezTo>
                      <a:pt x="99" y="143"/>
                      <a:pt x="108" y="134"/>
                      <a:pt x="108" y="116"/>
                    </a:cubicBezTo>
                    <a:lnTo>
                      <a:pt x="108" y="54"/>
                    </a:lnTo>
                    <a:cubicBezTo>
                      <a:pt x="108" y="54"/>
                      <a:pt x="108" y="45"/>
                      <a:pt x="99" y="36"/>
                    </a:cubicBezTo>
                    <a:cubicBezTo>
                      <a:pt x="99" y="27"/>
                      <a:pt x="99" y="27"/>
                      <a:pt x="90" y="18"/>
                    </a:cubicBezTo>
                    <a:cubicBezTo>
                      <a:pt x="90" y="18"/>
                      <a:pt x="81" y="9"/>
                      <a:pt x="72" y="9"/>
                    </a:cubicBezTo>
                    <a:cubicBezTo>
                      <a:pt x="63" y="0"/>
                      <a:pt x="63"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07" name="Google Shape;1307;p25"/>
              <p:cNvSpPr/>
              <p:nvPr/>
            </p:nvSpPr>
            <p:spPr>
              <a:xfrm>
                <a:off x="7727628" y="3814988"/>
                <a:ext cx="14821" cy="44338"/>
              </a:xfrm>
              <a:custGeom>
                <a:avLst/>
                <a:gdLst/>
                <a:ahLst/>
                <a:cxnLst/>
                <a:rect l="l" t="t" r="r" b="b"/>
                <a:pathLst>
                  <a:path w="117" h="350" extrusionOk="0">
                    <a:moveTo>
                      <a:pt x="63" y="0"/>
                    </a:moveTo>
                    <a:cubicBezTo>
                      <a:pt x="28" y="0"/>
                      <a:pt x="1" y="27"/>
                      <a:pt x="1" y="54"/>
                    </a:cubicBezTo>
                    <a:lnTo>
                      <a:pt x="1" y="295"/>
                    </a:lnTo>
                    <a:cubicBezTo>
                      <a:pt x="1" y="326"/>
                      <a:pt x="21" y="350"/>
                      <a:pt x="50" y="350"/>
                    </a:cubicBezTo>
                    <a:cubicBezTo>
                      <a:pt x="54" y="350"/>
                      <a:pt x="59" y="349"/>
                      <a:pt x="63" y="348"/>
                    </a:cubicBezTo>
                    <a:cubicBezTo>
                      <a:pt x="90" y="348"/>
                      <a:pt x="117" y="330"/>
                      <a:pt x="117" y="295"/>
                    </a:cubicBezTo>
                    <a:lnTo>
                      <a:pt x="117" y="54"/>
                    </a:lnTo>
                    <a:cubicBezTo>
                      <a:pt x="117" y="27"/>
                      <a:pt x="90"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08" name="Google Shape;1308;p25"/>
              <p:cNvSpPr/>
              <p:nvPr/>
            </p:nvSpPr>
            <p:spPr>
              <a:xfrm>
                <a:off x="7807943" y="3830823"/>
                <a:ext cx="13681" cy="47505"/>
              </a:xfrm>
              <a:custGeom>
                <a:avLst/>
                <a:gdLst/>
                <a:ahLst/>
                <a:cxnLst/>
                <a:rect l="l" t="t" r="r" b="b"/>
                <a:pathLst>
                  <a:path w="108" h="375" extrusionOk="0">
                    <a:moveTo>
                      <a:pt x="54" y="0"/>
                    </a:moveTo>
                    <a:cubicBezTo>
                      <a:pt x="27" y="0"/>
                      <a:pt x="0" y="18"/>
                      <a:pt x="0" y="54"/>
                    </a:cubicBezTo>
                    <a:lnTo>
                      <a:pt x="0" y="321"/>
                    </a:lnTo>
                    <a:cubicBezTo>
                      <a:pt x="0" y="348"/>
                      <a:pt x="27" y="375"/>
                      <a:pt x="54" y="375"/>
                    </a:cubicBezTo>
                    <a:cubicBezTo>
                      <a:pt x="81" y="375"/>
                      <a:pt x="107" y="357"/>
                      <a:pt x="107" y="321"/>
                    </a:cubicBezTo>
                    <a:lnTo>
                      <a:pt x="107" y="54"/>
                    </a:lnTo>
                    <a:cubicBezTo>
                      <a:pt x="107" y="27"/>
                      <a:pt x="81"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09" name="Google Shape;1309;p25"/>
              <p:cNvSpPr/>
              <p:nvPr/>
            </p:nvSpPr>
            <p:spPr>
              <a:xfrm>
                <a:off x="7883697" y="3804474"/>
                <a:ext cx="19255" cy="43704"/>
              </a:xfrm>
              <a:custGeom>
                <a:avLst/>
                <a:gdLst/>
                <a:ahLst/>
                <a:cxnLst/>
                <a:rect l="l" t="t" r="r" b="b"/>
                <a:pathLst>
                  <a:path w="152" h="345" extrusionOk="0">
                    <a:moveTo>
                      <a:pt x="86" y="1"/>
                    </a:moveTo>
                    <a:cubicBezTo>
                      <a:pt x="81" y="1"/>
                      <a:pt x="76" y="1"/>
                      <a:pt x="71" y="3"/>
                    </a:cubicBezTo>
                    <a:cubicBezTo>
                      <a:pt x="45" y="12"/>
                      <a:pt x="27" y="39"/>
                      <a:pt x="36" y="65"/>
                    </a:cubicBezTo>
                    <a:cubicBezTo>
                      <a:pt x="36" y="74"/>
                      <a:pt x="36" y="74"/>
                      <a:pt x="36" y="83"/>
                    </a:cubicBezTo>
                    <a:cubicBezTo>
                      <a:pt x="36" y="92"/>
                      <a:pt x="36" y="110"/>
                      <a:pt x="36" y="119"/>
                    </a:cubicBezTo>
                    <a:cubicBezTo>
                      <a:pt x="36" y="137"/>
                      <a:pt x="36" y="155"/>
                      <a:pt x="36" y="172"/>
                    </a:cubicBezTo>
                    <a:cubicBezTo>
                      <a:pt x="36" y="181"/>
                      <a:pt x="36" y="181"/>
                      <a:pt x="36" y="190"/>
                    </a:cubicBezTo>
                    <a:cubicBezTo>
                      <a:pt x="36" y="199"/>
                      <a:pt x="36" y="208"/>
                      <a:pt x="27" y="217"/>
                    </a:cubicBezTo>
                    <a:cubicBezTo>
                      <a:pt x="27" y="244"/>
                      <a:pt x="18" y="262"/>
                      <a:pt x="9" y="279"/>
                    </a:cubicBezTo>
                    <a:cubicBezTo>
                      <a:pt x="0" y="306"/>
                      <a:pt x="27" y="342"/>
                      <a:pt x="54" y="342"/>
                    </a:cubicBezTo>
                    <a:cubicBezTo>
                      <a:pt x="58" y="343"/>
                      <a:pt x="63" y="344"/>
                      <a:pt x="68" y="344"/>
                    </a:cubicBezTo>
                    <a:cubicBezTo>
                      <a:pt x="89" y="344"/>
                      <a:pt x="109" y="328"/>
                      <a:pt x="116" y="306"/>
                    </a:cubicBezTo>
                    <a:cubicBezTo>
                      <a:pt x="152" y="226"/>
                      <a:pt x="152" y="128"/>
                      <a:pt x="134" y="39"/>
                    </a:cubicBezTo>
                    <a:cubicBezTo>
                      <a:pt x="134" y="17"/>
                      <a:pt x="110" y="1"/>
                      <a:pt x="86"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10" name="Google Shape;1310;p25"/>
              <p:cNvSpPr/>
              <p:nvPr/>
            </p:nvSpPr>
            <p:spPr>
              <a:xfrm>
                <a:off x="7823778" y="3754563"/>
                <a:ext cx="18115" cy="21789"/>
              </a:xfrm>
              <a:custGeom>
                <a:avLst/>
                <a:gdLst/>
                <a:ahLst/>
                <a:cxnLst/>
                <a:rect l="l" t="t" r="r" b="b"/>
                <a:pathLst>
                  <a:path w="143" h="172" extrusionOk="0">
                    <a:moveTo>
                      <a:pt x="81" y="1"/>
                    </a:moveTo>
                    <a:cubicBezTo>
                      <a:pt x="78" y="1"/>
                      <a:pt x="74" y="2"/>
                      <a:pt x="72" y="4"/>
                    </a:cubicBezTo>
                    <a:cubicBezTo>
                      <a:pt x="54" y="4"/>
                      <a:pt x="45" y="13"/>
                      <a:pt x="36" y="31"/>
                    </a:cubicBezTo>
                    <a:cubicBezTo>
                      <a:pt x="27" y="49"/>
                      <a:pt x="18" y="67"/>
                      <a:pt x="9" y="85"/>
                    </a:cubicBezTo>
                    <a:cubicBezTo>
                      <a:pt x="0" y="94"/>
                      <a:pt x="0" y="102"/>
                      <a:pt x="0" y="111"/>
                    </a:cubicBezTo>
                    <a:cubicBezTo>
                      <a:pt x="0" y="120"/>
                      <a:pt x="0" y="120"/>
                      <a:pt x="0" y="129"/>
                    </a:cubicBezTo>
                    <a:cubicBezTo>
                      <a:pt x="0" y="138"/>
                      <a:pt x="9" y="147"/>
                      <a:pt x="9" y="147"/>
                    </a:cubicBezTo>
                    <a:cubicBezTo>
                      <a:pt x="18" y="156"/>
                      <a:pt x="18" y="156"/>
                      <a:pt x="27" y="165"/>
                    </a:cubicBezTo>
                    <a:cubicBezTo>
                      <a:pt x="31" y="169"/>
                      <a:pt x="38" y="172"/>
                      <a:pt x="46" y="172"/>
                    </a:cubicBezTo>
                    <a:cubicBezTo>
                      <a:pt x="54" y="172"/>
                      <a:pt x="63" y="169"/>
                      <a:pt x="72" y="165"/>
                    </a:cubicBezTo>
                    <a:cubicBezTo>
                      <a:pt x="81" y="165"/>
                      <a:pt x="89" y="156"/>
                      <a:pt x="98" y="147"/>
                    </a:cubicBezTo>
                    <a:cubicBezTo>
                      <a:pt x="107" y="120"/>
                      <a:pt x="116" y="102"/>
                      <a:pt x="134" y="85"/>
                    </a:cubicBezTo>
                    <a:cubicBezTo>
                      <a:pt x="134" y="76"/>
                      <a:pt x="134" y="67"/>
                      <a:pt x="134" y="67"/>
                    </a:cubicBezTo>
                    <a:cubicBezTo>
                      <a:pt x="143" y="58"/>
                      <a:pt x="134" y="49"/>
                      <a:pt x="134" y="40"/>
                    </a:cubicBezTo>
                    <a:cubicBezTo>
                      <a:pt x="134" y="31"/>
                      <a:pt x="134" y="31"/>
                      <a:pt x="125" y="22"/>
                    </a:cubicBezTo>
                    <a:cubicBezTo>
                      <a:pt x="125" y="13"/>
                      <a:pt x="116" y="13"/>
                      <a:pt x="107" y="13"/>
                    </a:cubicBezTo>
                    <a:cubicBezTo>
                      <a:pt x="101" y="7"/>
                      <a:pt x="90" y="1"/>
                      <a:pt x="8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11" name="Google Shape;1311;p25"/>
              <p:cNvSpPr/>
              <p:nvPr/>
            </p:nvSpPr>
            <p:spPr>
              <a:xfrm>
                <a:off x="7375081" y="3853372"/>
                <a:ext cx="18242" cy="44211"/>
              </a:xfrm>
              <a:custGeom>
                <a:avLst/>
                <a:gdLst/>
                <a:ahLst/>
                <a:cxnLst/>
                <a:rect l="l" t="t" r="r" b="b"/>
                <a:pathLst>
                  <a:path w="144" h="349" extrusionOk="0">
                    <a:moveTo>
                      <a:pt x="36" y="0"/>
                    </a:moveTo>
                    <a:cubicBezTo>
                      <a:pt x="27" y="9"/>
                      <a:pt x="10" y="18"/>
                      <a:pt x="1" y="27"/>
                    </a:cubicBezTo>
                    <a:cubicBezTo>
                      <a:pt x="1" y="45"/>
                      <a:pt x="1" y="54"/>
                      <a:pt x="1" y="72"/>
                    </a:cubicBezTo>
                    <a:cubicBezTo>
                      <a:pt x="10" y="152"/>
                      <a:pt x="18" y="232"/>
                      <a:pt x="36" y="313"/>
                    </a:cubicBezTo>
                    <a:cubicBezTo>
                      <a:pt x="36" y="322"/>
                      <a:pt x="45" y="331"/>
                      <a:pt x="54" y="339"/>
                    </a:cubicBezTo>
                    <a:cubicBezTo>
                      <a:pt x="72" y="348"/>
                      <a:pt x="90" y="348"/>
                      <a:pt x="99" y="348"/>
                    </a:cubicBezTo>
                    <a:cubicBezTo>
                      <a:pt x="117" y="339"/>
                      <a:pt x="125" y="331"/>
                      <a:pt x="134" y="322"/>
                    </a:cubicBezTo>
                    <a:cubicBezTo>
                      <a:pt x="143" y="304"/>
                      <a:pt x="143" y="295"/>
                      <a:pt x="134" y="277"/>
                    </a:cubicBezTo>
                    <a:cubicBezTo>
                      <a:pt x="125" y="197"/>
                      <a:pt x="117" y="116"/>
                      <a:pt x="108" y="36"/>
                    </a:cubicBezTo>
                    <a:cubicBezTo>
                      <a:pt x="99" y="27"/>
                      <a:pt x="90" y="9"/>
                      <a:pt x="81" y="9"/>
                    </a:cubicBezTo>
                    <a:cubicBezTo>
                      <a:pt x="63" y="0"/>
                      <a:pt x="54" y="0"/>
                      <a:pt x="36"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12" name="Google Shape;1312;p25"/>
              <p:cNvSpPr/>
              <p:nvPr/>
            </p:nvSpPr>
            <p:spPr>
              <a:xfrm>
                <a:off x="7359246" y="3777618"/>
                <a:ext cx="13681" cy="28376"/>
              </a:xfrm>
              <a:custGeom>
                <a:avLst/>
                <a:gdLst/>
                <a:ahLst/>
                <a:cxnLst/>
                <a:rect l="l" t="t" r="r" b="b"/>
                <a:pathLst>
                  <a:path w="108" h="224" extrusionOk="0">
                    <a:moveTo>
                      <a:pt x="54" y="1"/>
                    </a:moveTo>
                    <a:cubicBezTo>
                      <a:pt x="45" y="1"/>
                      <a:pt x="27" y="1"/>
                      <a:pt x="19" y="10"/>
                    </a:cubicBezTo>
                    <a:cubicBezTo>
                      <a:pt x="10" y="28"/>
                      <a:pt x="1" y="36"/>
                      <a:pt x="1" y="54"/>
                    </a:cubicBezTo>
                    <a:lnTo>
                      <a:pt x="1" y="170"/>
                    </a:lnTo>
                    <a:cubicBezTo>
                      <a:pt x="1" y="188"/>
                      <a:pt x="10" y="197"/>
                      <a:pt x="19" y="215"/>
                    </a:cubicBezTo>
                    <a:cubicBezTo>
                      <a:pt x="27" y="224"/>
                      <a:pt x="45" y="224"/>
                      <a:pt x="54" y="224"/>
                    </a:cubicBezTo>
                    <a:cubicBezTo>
                      <a:pt x="72" y="224"/>
                      <a:pt x="90" y="224"/>
                      <a:pt x="99" y="215"/>
                    </a:cubicBezTo>
                    <a:cubicBezTo>
                      <a:pt x="108" y="197"/>
                      <a:pt x="108" y="188"/>
                      <a:pt x="108" y="170"/>
                    </a:cubicBezTo>
                    <a:lnTo>
                      <a:pt x="108" y="54"/>
                    </a:lnTo>
                    <a:cubicBezTo>
                      <a:pt x="108" y="36"/>
                      <a:pt x="108" y="28"/>
                      <a:pt x="99" y="10"/>
                    </a:cubicBezTo>
                    <a:cubicBezTo>
                      <a:pt x="90" y="1"/>
                      <a:pt x="72"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13" name="Google Shape;1313;p25"/>
              <p:cNvSpPr/>
              <p:nvPr/>
            </p:nvSpPr>
            <p:spPr>
              <a:xfrm>
                <a:off x="7269938" y="3861226"/>
                <a:ext cx="22802" cy="67140"/>
              </a:xfrm>
              <a:custGeom>
                <a:avLst/>
                <a:gdLst/>
                <a:ahLst/>
                <a:cxnLst/>
                <a:rect l="l" t="t" r="r" b="b"/>
                <a:pathLst>
                  <a:path w="180" h="530" extrusionOk="0">
                    <a:moveTo>
                      <a:pt x="126" y="1"/>
                    </a:moveTo>
                    <a:cubicBezTo>
                      <a:pt x="90" y="1"/>
                      <a:pt x="63" y="28"/>
                      <a:pt x="63" y="54"/>
                    </a:cubicBezTo>
                    <a:cubicBezTo>
                      <a:pt x="72" y="197"/>
                      <a:pt x="54" y="331"/>
                      <a:pt x="10" y="465"/>
                    </a:cubicBezTo>
                    <a:cubicBezTo>
                      <a:pt x="1" y="492"/>
                      <a:pt x="19" y="527"/>
                      <a:pt x="46" y="527"/>
                    </a:cubicBezTo>
                    <a:cubicBezTo>
                      <a:pt x="50" y="529"/>
                      <a:pt x="55" y="530"/>
                      <a:pt x="60" y="530"/>
                    </a:cubicBezTo>
                    <a:cubicBezTo>
                      <a:pt x="81" y="530"/>
                      <a:pt x="101" y="514"/>
                      <a:pt x="108" y="492"/>
                    </a:cubicBezTo>
                    <a:cubicBezTo>
                      <a:pt x="162" y="349"/>
                      <a:pt x="179" y="197"/>
                      <a:pt x="179" y="54"/>
                    </a:cubicBezTo>
                    <a:cubicBezTo>
                      <a:pt x="179" y="28"/>
                      <a:pt x="153" y="1"/>
                      <a:pt x="126"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14" name="Google Shape;1314;p25"/>
              <p:cNvSpPr/>
              <p:nvPr/>
            </p:nvSpPr>
            <p:spPr>
              <a:xfrm>
                <a:off x="7222560" y="3799914"/>
                <a:ext cx="26096" cy="52445"/>
              </a:xfrm>
              <a:custGeom>
                <a:avLst/>
                <a:gdLst/>
                <a:ahLst/>
                <a:cxnLst/>
                <a:rect l="l" t="t" r="r" b="b"/>
                <a:pathLst>
                  <a:path w="206" h="414" extrusionOk="0">
                    <a:moveTo>
                      <a:pt x="146" y="1"/>
                    </a:moveTo>
                    <a:cubicBezTo>
                      <a:pt x="122" y="1"/>
                      <a:pt x="97" y="17"/>
                      <a:pt x="89" y="39"/>
                    </a:cubicBezTo>
                    <a:cubicBezTo>
                      <a:pt x="63" y="146"/>
                      <a:pt x="36" y="244"/>
                      <a:pt x="9" y="342"/>
                    </a:cubicBezTo>
                    <a:cubicBezTo>
                      <a:pt x="0" y="369"/>
                      <a:pt x="18" y="405"/>
                      <a:pt x="45" y="414"/>
                    </a:cubicBezTo>
                    <a:cubicBezTo>
                      <a:pt x="81" y="414"/>
                      <a:pt x="107" y="405"/>
                      <a:pt x="116" y="369"/>
                    </a:cubicBezTo>
                    <a:cubicBezTo>
                      <a:pt x="143" y="271"/>
                      <a:pt x="170" y="173"/>
                      <a:pt x="197" y="75"/>
                    </a:cubicBezTo>
                    <a:cubicBezTo>
                      <a:pt x="205" y="39"/>
                      <a:pt x="188" y="12"/>
                      <a:pt x="161" y="3"/>
                    </a:cubicBezTo>
                    <a:cubicBezTo>
                      <a:pt x="156" y="2"/>
                      <a:pt x="151" y="1"/>
                      <a:pt x="146"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15" name="Google Shape;1315;p25"/>
              <p:cNvSpPr/>
              <p:nvPr/>
            </p:nvSpPr>
            <p:spPr>
              <a:xfrm>
                <a:off x="7149086" y="3785219"/>
                <a:ext cx="20395" cy="48265"/>
              </a:xfrm>
              <a:custGeom>
                <a:avLst/>
                <a:gdLst/>
                <a:ahLst/>
                <a:cxnLst/>
                <a:rect l="l" t="t" r="r" b="b"/>
                <a:pathLst>
                  <a:path w="161" h="381" extrusionOk="0">
                    <a:moveTo>
                      <a:pt x="93" y="1"/>
                    </a:moveTo>
                    <a:cubicBezTo>
                      <a:pt x="72" y="1"/>
                      <a:pt x="52" y="17"/>
                      <a:pt x="45" y="39"/>
                    </a:cubicBezTo>
                    <a:cubicBezTo>
                      <a:pt x="9" y="137"/>
                      <a:pt x="0" y="235"/>
                      <a:pt x="18" y="333"/>
                    </a:cubicBezTo>
                    <a:cubicBezTo>
                      <a:pt x="18" y="363"/>
                      <a:pt x="43" y="380"/>
                      <a:pt x="66" y="380"/>
                    </a:cubicBezTo>
                    <a:cubicBezTo>
                      <a:pt x="71" y="380"/>
                      <a:pt x="76" y="379"/>
                      <a:pt x="81" y="378"/>
                    </a:cubicBezTo>
                    <a:cubicBezTo>
                      <a:pt x="116" y="369"/>
                      <a:pt x="125" y="342"/>
                      <a:pt x="116" y="307"/>
                    </a:cubicBezTo>
                    <a:lnTo>
                      <a:pt x="116" y="307"/>
                    </a:lnTo>
                    <a:cubicBezTo>
                      <a:pt x="119" y="309"/>
                      <a:pt x="120" y="310"/>
                      <a:pt x="120" y="310"/>
                    </a:cubicBezTo>
                    <a:cubicBezTo>
                      <a:pt x="121" y="310"/>
                      <a:pt x="116" y="304"/>
                      <a:pt x="116" y="298"/>
                    </a:cubicBezTo>
                    <a:cubicBezTo>
                      <a:pt x="116" y="298"/>
                      <a:pt x="116" y="289"/>
                      <a:pt x="116" y="280"/>
                    </a:cubicBezTo>
                    <a:cubicBezTo>
                      <a:pt x="116" y="271"/>
                      <a:pt x="116" y="262"/>
                      <a:pt x="116" y="253"/>
                    </a:cubicBezTo>
                    <a:cubicBezTo>
                      <a:pt x="116" y="226"/>
                      <a:pt x="116" y="208"/>
                      <a:pt x="116" y="182"/>
                    </a:cubicBezTo>
                    <a:cubicBezTo>
                      <a:pt x="125" y="173"/>
                      <a:pt x="125" y="164"/>
                      <a:pt x="125" y="164"/>
                    </a:cubicBezTo>
                    <a:cubicBezTo>
                      <a:pt x="125" y="155"/>
                      <a:pt x="125" y="137"/>
                      <a:pt x="125" y="128"/>
                    </a:cubicBezTo>
                    <a:cubicBezTo>
                      <a:pt x="134" y="110"/>
                      <a:pt x="143" y="83"/>
                      <a:pt x="152" y="66"/>
                    </a:cubicBezTo>
                    <a:cubicBezTo>
                      <a:pt x="161" y="39"/>
                      <a:pt x="134" y="3"/>
                      <a:pt x="107" y="3"/>
                    </a:cubicBezTo>
                    <a:cubicBezTo>
                      <a:pt x="103" y="2"/>
                      <a:pt x="98" y="1"/>
                      <a:pt x="9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16" name="Google Shape;1316;p25"/>
              <p:cNvSpPr/>
              <p:nvPr/>
            </p:nvSpPr>
            <p:spPr>
              <a:xfrm>
                <a:off x="7169355" y="3655500"/>
                <a:ext cx="26223" cy="48772"/>
              </a:xfrm>
              <a:custGeom>
                <a:avLst/>
                <a:gdLst/>
                <a:ahLst/>
                <a:cxnLst/>
                <a:rect l="l" t="t" r="r" b="b"/>
                <a:pathLst>
                  <a:path w="207" h="385" extrusionOk="0">
                    <a:moveTo>
                      <a:pt x="142" y="1"/>
                    </a:moveTo>
                    <a:cubicBezTo>
                      <a:pt x="126" y="1"/>
                      <a:pt x="111" y="11"/>
                      <a:pt x="99" y="28"/>
                    </a:cubicBezTo>
                    <a:cubicBezTo>
                      <a:pt x="46" y="117"/>
                      <a:pt x="10" y="224"/>
                      <a:pt x="1" y="322"/>
                    </a:cubicBezTo>
                    <a:cubicBezTo>
                      <a:pt x="1" y="358"/>
                      <a:pt x="28" y="385"/>
                      <a:pt x="54" y="385"/>
                    </a:cubicBezTo>
                    <a:cubicBezTo>
                      <a:pt x="90" y="376"/>
                      <a:pt x="108" y="358"/>
                      <a:pt x="108" y="322"/>
                    </a:cubicBezTo>
                    <a:cubicBezTo>
                      <a:pt x="108" y="314"/>
                      <a:pt x="117" y="305"/>
                      <a:pt x="117" y="287"/>
                    </a:cubicBezTo>
                    <a:cubicBezTo>
                      <a:pt x="117" y="278"/>
                      <a:pt x="117" y="269"/>
                      <a:pt x="117" y="269"/>
                    </a:cubicBezTo>
                    <a:cubicBezTo>
                      <a:pt x="126" y="242"/>
                      <a:pt x="126" y="224"/>
                      <a:pt x="135" y="198"/>
                    </a:cubicBezTo>
                    <a:cubicBezTo>
                      <a:pt x="144" y="189"/>
                      <a:pt x="144" y="180"/>
                      <a:pt x="153" y="171"/>
                    </a:cubicBezTo>
                    <a:cubicBezTo>
                      <a:pt x="153" y="166"/>
                      <a:pt x="152" y="165"/>
                      <a:pt x="151" y="164"/>
                    </a:cubicBezTo>
                    <a:lnTo>
                      <a:pt x="151" y="164"/>
                    </a:lnTo>
                    <a:cubicBezTo>
                      <a:pt x="152" y="164"/>
                      <a:pt x="152" y="163"/>
                      <a:pt x="153" y="162"/>
                    </a:cubicBezTo>
                    <a:cubicBezTo>
                      <a:pt x="153" y="153"/>
                      <a:pt x="153" y="153"/>
                      <a:pt x="162" y="144"/>
                    </a:cubicBezTo>
                    <a:cubicBezTo>
                      <a:pt x="170" y="126"/>
                      <a:pt x="179" y="99"/>
                      <a:pt x="197" y="82"/>
                    </a:cubicBezTo>
                    <a:cubicBezTo>
                      <a:pt x="206" y="64"/>
                      <a:pt x="197" y="19"/>
                      <a:pt x="170" y="10"/>
                    </a:cubicBezTo>
                    <a:cubicBezTo>
                      <a:pt x="161" y="4"/>
                      <a:pt x="151" y="1"/>
                      <a:pt x="14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17" name="Google Shape;1317;p25"/>
              <p:cNvSpPr/>
              <p:nvPr/>
            </p:nvSpPr>
            <p:spPr>
              <a:xfrm>
                <a:off x="7202164" y="3743288"/>
                <a:ext cx="23816" cy="48391"/>
              </a:xfrm>
              <a:custGeom>
                <a:avLst/>
                <a:gdLst/>
                <a:ahLst/>
                <a:cxnLst/>
                <a:rect l="l" t="t" r="r" b="b"/>
                <a:pathLst>
                  <a:path w="188" h="382" extrusionOk="0">
                    <a:moveTo>
                      <a:pt x="131" y="1"/>
                    </a:moveTo>
                    <a:cubicBezTo>
                      <a:pt x="112" y="1"/>
                      <a:pt x="94" y="9"/>
                      <a:pt x="81" y="22"/>
                    </a:cubicBezTo>
                    <a:cubicBezTo>
                      <a:pt x="19" y="120"/>
                      <a:pt x="1" y="227"/>
                      <a:pt x="19" y="334"/>
                    </a:cubicBezTo>
                    <a:cubicBezTo>
                      <a:pt x="19" y="364"/>
                      <a:pt x="43" y="381"/>
                      <a:pt x="67" y="381"/>
                    </a:cubicBezTo>
                    <a:cubicBezTo>
                      <a:pt x="72" y="381"/>
                      <a:pt x="76" y="380"/>
                      <a:pt x="81" y="379"/>
                    </a:cubicBezTo>
                    <a:cubicBezTo>
                      <a:pt x="117" y="370"/>
                      <a:pt x="126" y="343"/>
                      <a:pt x="126" y="307"/>
                    </a:cubicBezTo>
                    <a:cubicBezTo>
                      <a:pt x="117" y="307"/>
                      <a:pt x="117" y="307"/>
                      <a:pt x="117" y="299"/>
                    </a:cubicBezTo>
                    <a:cubicBezTo>
                      <a:pt x="117" y="299"/>
                      <a:pt x="117" y="290"/>
                      <a:pt x="117" y="281"/>
                    </a:cubicBezTo>
                    <a:cubicBezTo>
                      <a:pt x="117" y="272"/>
                      <a:pt x="117" y="263"/>
                      <a:pt x="117" y="254"/>
                    </a:cubicBezTo>
                    <a:cubicBezTo>
                      <a:pt x="117" y="245"/>
                      <a:pt x="117" y="236"/>
                      <a:pt x="117" y="236"/>
                    </a:cubicBezTo>
                    <a:cubicBezTo>
                      <a:pt x="117" y="233"/>
                      <a:pt x="118" y="228"/>
                      <a:pt x="119" y="224"/>
                    </a:cubicBezTo>
                    <a:lnTo>
                      <a:pt x="119" y="224"/>
                    </a:lnTo>
                    <a:cubicBezTo>
                      <a:pt x="126" y="216"/>
                      <a:pt x="126" y="208"/>
                      <a:pt x="126" y="191"/>
                    </a:cubicBezTo>
                    <a:cubicBezTo>
                      <a:pt x="126" y="183"/>
                      <a:pt x="134" y="174"/>
                      <a:pt x="134" y="165"/>
                    </a:cubicBezTo>
                    <a:cubicBezTo>
                      <a:pt x="134" y="156"/>
                      <a:pt x="134" y="156"/>
                      <a:pt x="143" y="147"/>
                    </a:cubicBezTo>
                    <a:cubicBezTo>
                      <a:pt x="143" y="147"/>
                      <a:pt x="149" y="135"/>
                      <a:pt x="147" y="135"/>
                    </a:cubicBezTo>
                    <a:cubicBezTo>
                      <a:pt x="146" y="135"/>
                      <a:pt x="145" y="136"/>
                      <a:pt x="143" y="138"/>
                    </a:cubicBezTo>
                    <a:cubicBezTo>
                      <a:pt x="152" y="120"/>
                      <a:pt x="161" y="102"/>
                      <a:pt x="179" y="84"/>
                    </a:cubicBezTo>
                    <a:cubicBezTo>
                      <a:pt x="188" y="58"/>
                      <a:pt x="179" y="22"/>
                      <a:pt x="152" y="4"/>
                    </a:cubicBezTo>
                    <a:cubicBezTo>
                      <a:pt x="145" y="2"/>
                      <a:pt x="138" y="1"/>
                      <a:pt x="13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18" name="Google Shape;1318;p25"/>
              <p:cNvSpPr/>
              <p:nvPr/>
            </p:nvSpPr>
            <p:spPr>
              <a:xfrm>
                <a:off x="7169355" y="3948254"/>
                <a:ext cx="13681" cy="63466"/>
              </a:xfrm>
              <a:custGeom>
                <a:avLst/>
                <a:gdLst/>
                <a:ahLst/>
                <a:cxnLst/>
                <a:rect l="l" t="t" r="r" b="b"/>
                <a:pathLst>
                  <a:path w="108" h="501" extrusionOk="0">
                    <a:moveTo>
                      <a:pt x="54" y="1"/>
                    </a:moveTo>
                    <a:cubicBezTo>
                      <a:pt x="28" y="1"/>
                      <a:pt x="1" y="28"/>
                      <a:pt x="1" y="54"/>
                    </a:cubicBezTo>
                    <a:lnTo>
                      <a:pt x="1" y="447"/>
                    </a:lnTo>
                    <a:cubicBezTo>
                      <a:pt x="1" y="474"/>
                      <a:pt x="28" y="500"/>
                      <a:pt x="54" y="500"/>
                    </a:cubicBezTo>
                    <a:cubicBezTo>
                      <a:pt x="90" y="500"/>
                      <a:pt x="108" y="474"/>
                      <a:pt x="108" y="447"/>
                    </a:cubicBezTo>
                    <a:lnTo>
                      <a:pt x="108" y="54"/>
                    </a:lnTo>
                    <a:cubicBezTo>
                      <a:pt x="108" y="28"/>
                      <a:pt x="90"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19" name="Google Shape;1319;p25"/>
              <p:cNvSpPr/>
              <p:nvPr/>
            </p:nvSpPr>
            <p:spPr>
              <a:xfrm>
                <a:off x="7240548" y="3978530"/>
                <a:ext cx="19382" cy="48138"/>
              </a:xfrm>
              <a:custGeom>
                <a:avLst/>
                <a:gdLst/>
                <a:ahLst/>
                <a:cxnLst/>
                <a:rect l="l" t="t" r="r" b="b"/>
                <a:pathLst>
                  <a:path w="153" h="380" extrusionOk="0">
                    <a:moveTo>
                      <a:pt x="94" y="0"/>
                    </a:moveTo>
                    <a:cubicBezTo>
                      <a:pt x="72" y="0"/>
                      <a:pt x="51" y="16"/>
                      <a:pt x="37" y="38"/>
                    </a:cubicBezTo>
                    <a:cubicBezTo>
                      <a:pt x="10" y="137"/>
                      <a:pt x="1" y="244"/>
                      <a:pt x="10" y="342"/>
                    </a:cubicBezTo>
                    <a:cubicBezTo>
                      <a:pt x="17" y="364"/>
                      <a:pt x="43" y="380"/>
                      <a:pt x="66" y="380"/>
                    </a:cubicBezTo>
                    <a:cubicBezTo>
                      <a:pt x="72" y="380"/>
                      <a:pt x="77" y="379"/>
                      <a:pt x="81" y="377"/>
                    </a:cubicBezTo>
                    <a:cubicBezTo>
                      <a:pt x="108" y="368"/>
                      <a:pt x="126" y="342"/>
                      <a:pt x="117" y="315"/>
                    </a:cubicBezTo>
                    <a:lnTo>
                      <a:pt x="117" y="315"/>
                    </a:lnTo>
                    <a:cubicBezTo>
                      <a:pt x="117" y="312"/>
                      <a:pt x="117" y="306"/>
                      <a:pt x="117" y="306"/>
                    </a:cubicBezTo>
                    <a:cubicBezTo>
                      <a:pt x="117" y="297"/>
                      <a:pt x="117" y="288"/>
                      <a:pt x="117" y="288"/>
                    </a:cubicBezTo>
                    <a:cubicBezTo>
                      <a:pt x="117" y="279"/>
                      <a:pt x="117" y="270"/>
                      <a:pt x="117" y="252"/>
                    </a:cubicBezTo>
                    <a:cubicBezTo>
                      <a:pt x="117" y="235"/>
                      <a:pt x="117" y="208"/>
                      <a:pt x="117" y="190"/>
                    </a:cubicBezTo>
                    <a:cubicBezTo>
                      <a:pt x="117" y="190"/>
                      <a:pt x="117" y="184"/>
                      <a:pt x="117" y="181"/>
                    </a:cubicBezTo>
                    <a:cubicBezTo>
                      <a:pt x="117" y="172"/>
                      <a:pt x="117" y="172"/>
                      <a:pt x="117" y="163"/>
                    </a:cubicBezTo>
                    <a:cubicBezTo>
                      <a:pt x="126" y="154"/>
                      <a:pt x="126" y="145"/>
                      <a:pt x="126" y="137"/>
                    </a:cubicBezTo>
                    <a:cubicBezTo>
                      <a:pt x="135" y="110"/>
                      <a:pt x="135" y="92"/>
                      <a:pt x="144" y="74"/>
                    </a:cubicBezTo>
                    <a:cubicBezTo>
                      <a:pt x="153" y="47"/>
                      <a:pt x="135" y="12"/>
                      <a:pt x="108" y="3"/>
                    </a:cubicBezTo>
                    <a:cubicBezTo>
                      <a:pt x="103" y="1"/>
                      <a:pt x="99" y="0"/>
                      <a:pt x="9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20" name="Google Shape;1320;p25"/>
              <p:cNvSpPr/>
              <p:nvPr/>
            </p:nvSpPr>
            <p:spPr>
              <a:xfrm>
                <a:off x="7126411" y="3933433"/>
                <a:ext cx="14821" cy="39904"/>
              </a:xfrm>
              <a:custGeom>
                <a:avLst/>
                <a:gdLst/>
                <a:ahLst/>
                <a:cxnLst/>
                <a:rect l="l" t="t" r="r" b="b"/>
                <a:pathLst>
                  <a:path w="117" h="315" extrusionOk="0">
                    <a:moveTo>
                      <a:pt x="68" y="0"/>
                    </a:moveTo>
                    <a:cubicBezTo>
                      <a:pt x="64" y="0"/>
                      <a:pt x="59" y="1"/>
                      <a:pt x="54" y="2"/>
                    </a:cubicBezTo>
                    <a:cubicBezTo>
                      <a:pt x="28" y="2"/>
                      <a:pt x="1" y="20"/>
                      <a:pt x="1" y="55"/>
                    </a:cubicBezTo>
                    <a:cubicBezTo>
                      <a:pt x="1" y="127"/>
                      <a:pt x="10" y="189"/>
                      <a:pt x="10" y="261"/>
                    </a:cubicBezTo>
                    <a:cubicBezTo>
                      <a:pt x="10" y="287"/>
                      <a:pt x="28" y="314"/>
                      <a:pt x="63" y="314"/>
                    </a:cubicBezTo>
                    <a:cubicBezTo>
                      <a:pt x="90" y="314"/>
                      <a:pt x="117" y="296"/>
                      <a:pt x="117" y="261"/>
                    </a:cubicBezTo>
                    <a:cubicBezTo>
                      <a:pt x="117" y="189"/>
                      <a:pt x="117" y="127"/>
                      <a:pt x="117" y="55"/>
                    </a:cubicBezTo>
                    <a:cubicBezTo>
                      <a:pt x="117" y="24"/>
                      <a:pt x="97" y="0"/>
                      <a:pt x="6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21" name="Google Shape;1321;p25"/>
              <p:cNvSpPr/>
              <p:nvPr/>
            </p:nvSpPr>
            <p:spPr>
              <a:xfrm>
                <a:off x="7359246" y="3986511"/>
                <a:ext cx="13681" cy="47758"/>
              </a:xfrm>
              <a:custGeom>
                <a:avLst/>
                <a:gdLst/>
                <a:ahLst/>
                <a:cxnLst/>
                <a:rect l="l" t="t" r="r" b="b"/>
                <a:pathLst>
                  <a:path w="108" h="377" extrusionOk="0">
                    <a:moveTo>
                      <a:pt x="65" y="1"/>
                    </a:moveTo>
                    <a:cubicBezTo>
                      <a:pt x="62" y="1"/>
                      <a:pt x="58" y="1"/>
                      <a:pt x="54" y="2"/>
                    </a:cubicBezTo>
                    <a:cubicBezTo>
                      <a:pt x="27" y="2"/>
                      <a:pt x="1" y="20"/>
                      <a:pt x="1" y="56"/>
                    </a:cubicBezTo>
                    <a:lnTo>
                      <a:pt x="1" y="323"/>
                    </a:lnTo>
                    <a:cubicBezTo>
                      <a:pt x="1" y="350"/>
                      <a:pt x="27" y="377"/>
                      <a:pt x="54" y="377"/>
                    </a:cubicBezTo>
                    <a:cubicBezTo>
                      <a:pt x="90" y="377"/>
                      <a:pt x="108" y="350"/>
                      <a:pt x="108" y="323"/>
                    </a:cubicBezTo>
                    <a:lnTo>
                      <a:pt x="108" y="56"/>
                    </a:lnTo>
                    <a:cubicBezTo>
                      <a:pt x="108" y="32"/>
                      <a:pt x="94" y="1"/>
                      <a:pt x="65"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22" name="Google Shape;1322;p25"/>
              <p:cNvSpPr/>
              <p:nvPr/>
            </p:nvSpPr>
            <p:spPr>
              <a:xfrm>
                <a:off x="7202164" y="3895176"/>
                <a:ext cx="19382" cy="40031"/>
              </a:xfrm>
              <a:custGeom>
                <a:avLst/>
                <a:gdLst/>
                <a:ahLst/>
                <a:cxnLst/>
                <a:rect l="l" t="t" r="r" b="b"/>
                <a:pathLst>
                  <a:path w="153" h="316" extrusionOk="0">
                    <a:moveTo>
                      <a:pt x="95" y="0"/>
                    </a:moveTo>
                    <a:cubicBezTo>
                      <a:pt x="76" y="0"/>
                      <a:pt x="57" y="10"/>
                      <a:pt x="45" y="27"/>
                    </a:cubicBezTo>
                    <a:cubicBezTo>
                      <a:pt x="10" y="108"/>
                      <a:pt x="1" y="188"/>
                      <a:pt x="19" y="277"/>
                    </a:cubicBezTo>
                    <a:cubicBezTo>
                      <a:pt x="19" y="299"/>
                      <a:pt x="43" y="315"/>
                      <a:pt x="66" y="315"/>
                    </a:cubicBezTo>
                    <a:cubicBezTo>
                      <a:pt x="71" y="315"/>
                      <a:pt x="76" y="314"/>
                      <a:pt x="81" y="313"/>
                    </a:cubicBezTo>
                    <a:cubicBezTo>
                      <a:pt x="117" y="304"/>
                      <a:pt x="126" y="277"/>
                      <a:pt x="126" y="250"/>
                    </a:cubicBezTo>
                    <a:cubicBezTo>
                      <a:pt x="117" y="241"/>
                      <a:pt x="117" y="241"/>
                      <a:pt x="117" y="232"/>
                    </a:cubicBezTo>
                    <a:cubicBezTo>
                      <a:pt x="117" y="224"/>
                      <a:pt x="117" y="215"/>
                      <a:pt x="117" y="206"/>
                    </a:cubicBezTo>
                    <a:cubicBezTo>
                      <a:pt x="117" y="188"/>
                      <a:pt x="117" y="179"/>
                      <a:pt x="117" y="161"/>
                    </a:cubicBezTo>
                    <a:cubicBezTo>
                      <a:pt x="117" y="161"/>
                      <a:pt x="117" y="161"/>
                      <a:pt x="117" y="152"/>
                    </a:cubicBezTo>
                    <a:cubicBezTo>
                      <a:pt x="117" y="152"/>
                      <a:pt x="126" y="152"/>
                      <a:pt x="126" y="143"/>
                    </a:cubicBezTo>
                    <a:cubicBezTo>
                      <a:pt x="126" y="134"/>
                      <a:pt x="126" y="125"/>
                      <a:pt x="126" y="117"/>
                    </a:cubicBezTo>
                    <a:cubicBezTo>
                      <a:pt x="134" y="108"/>
                      <a:pt x="134" y="99"/>
                      <a:pt x="134" y="99"/>
                    </a:cubicBezTo>
                    <a:cubicBezTo>
                      <a:pt x="134" y="94"/>
                      <a:pt x="137" y="92"/>
                      <a:pt x="139" y="90"/>
                    </a:cubicBezTo>
                    <a:lnTo>
                      <a:pt x="139" y="90"/>
                    </a:lnTo>
                    <a:cubicBezTo>
                      <a:pt x="140" y="90"/>
                      <a:pt x="142" y="90"/>
                      <a:pt x="143" y="90"/>
                    </a:cubicBezTo>
                    <a:lnTo>
                      <a:pt x="143" y="81"/>
                    </a:lnTo>
                    <a:cubicBezTo>
                      <a:pt x="152" y="63"/>
                      <a:pt x="152" y="54"/>
                      <a:pt x="143" y="36"/>
                    </a:cubicBezTo>
                    <a:cubicBezTo>
                      <a:pt x="143" y="27"/>
                      <a:pt x="134" y="9"/>
                      <a:pt x="126" y="9"/>
                    </a:cubicBezTo>
                    <a:cubicBezTo>
                      <a:pt x="116" y="3"/>
                      <a:pt x="105" y="0"/>
                      <a:pt x="9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23" name="Google Shape;1323;p25"/>
              <p:cNvSpPr/>
              <p:nvPr/>
            </p:nvSpPr>
            <p:spPr>
              <a:xfrm>
                <a:off x="7447415" y="3998038"/>
                <a:ext cx="13681" cy="32937"/>
              </a:xfrm>
              <a:custGeom>
                <a:avLst/>
                <a:gdLst/>
                <a:ahLst/>
                <a:cxnLst/>
                <a:rect l="l" t="t" r="r" b="b"/>
                <a:pathLst>
                  <a:path w="108" h="260" extrusionOk="0">
                    <a:moveTo>
                      <a:pt x="54" y="0"/>
                    </a:moveTo>
                    <a:cubicBezTo>
                      <a:pt x="18" y="0"/>
                      <a:pt x="1" y="18"/>
                      <a:pt x="1" y="54"/>
                    </a:cubicBezTo>
                    <a:lnTo>
                      <a:pt x="1" y="206"/>
                    </a:lnTo>
                    <a:cubicBezTo>
                      <a:pt x="1" y="232"/>
                      <a:pt x="18" y="259"/>
                      <a:pt x="54" y="259"/>
                    </a:cubicBezTo>
                    <a:cubicBezTo>
                      <a:pt x="81" y="259"/>
                      <a:pt x="108" y="232"/>
                      <a:pt x="108" y="206"/>
                    </a:cubicBezTo>
                    <a:lnTo>
                      <a:pt x="108" y="54"/>
                    </a:lnTo>
                    <a:cubicBezTo>
                      <a:pt x="108" y="27"/>
                      <a:pt x="81"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24" name="Google Shape;1324;p25"/>
              <p:cNvSpPr/>
              <p:nvPr/>
            </p:nvSpPr>
            <p:spPr>
              <a:xfrm>
                <a:off x="7312882" y="3921398"/>
                <a:ext cx="18242" cy="40537"/>
              </a:xfrm>
              <a:custGeom>
                <a:avLst/>
                <a:gdLst/>
                <a:ahLst/>
                <a:cxnLst/>
                <a:rect l="l" t="t" r="r" b="b"/>
                <a:pathLst>
                  <a:path w="144" h="320" extrusionOk="0">
                    <a:moveTo>
                      <a:pt x="80" y="1"/>
                    </a:moveTo>
                    <a:cubicBezTo>
                      <a:pt x="72" y="1"/>
                      <a:pt x="63" y="3"/>
                      <a:pt x="54" y="8"/>
                    </a:cubicBezTo>
                    <a:cubicBezTo>
                      <a:pt x="46" y="17"/>
                      <a:pt x="37" y="25"/>
                      <a:pt x="37" y="43"/>
                    </a:cubicBezTo>
                    <a:cubicBezTo>
                      <a:pt x="28" y="115"/>
                      <a:pt x="19" y="186"/>
                      <a:pt x="1" y="249"/>
                    </a:cubicBezTo>
                    <a:cubicBezTo>
                      <a:pt x="1" y="266"/>
                      <a:pt x="1" y="284"/>
                      <a:pt x="10" y="293"/>
                    </a:cubicBezTo>
                    <a:cubicBezTo>
                      <a:pt x="19" y="302"/>
                      <a:pt x="28" y="320"/>
                      <a:pt x="46" y="320"/>
                    </a:cubicBezTo>
                    <a:cubicBezTo>
                      <a:pt x="54" y="320"/>
                      <a:pt x="72" y="320"/>
                      <a:pt x="81" y="311"/>
                    </a:cubicBezTo>
                    <a:cubicBezTo>
                      <a:pt x="99" y="302"/>
                      <a:pt x="108" y="293"/>
                      <a:pt x="108" y="284"/>
                    </a:cubicBezTo>
                    <a:cubicBezTo>
                      <a:pt x="117" y="213"/>
                      <a:pt x="126" y="141"/>
                      <a:pt x="135" y="70"/>
                    </a:cubicBezTo>
                    <a:cubicBezTo>
                      <a:pt x="144" y="52"/>
                      <a:pt x="144" y="43"/>
                      <a:pt x="135" y="25"/>
                    </a:cubicBezTo>
                    <a:cubicBezTo>
                      <a:pt x="126" y="17"/>
                      <a:pt x="117" y="8"/>
                      <a:pt x="99" y="8"/>
                    </a:cubicBezTo>
                    <a:cubicBezTo>
                      <a:pt x="95" y="3"/>
                      <a:pt x="88" y="1"/>
                      <a:pt x="8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25" name="Google Shape;1325;p25"/>
              <p:cNvSpPr/>
              <p:nvPr/>
            </p:nvSpPr>
            <p:spPr>
              <a:xfrm>
                <a:off x="7533303" y="3944960"/>
                <a:ext cx="18242" cy="55486"/>
              </a:xfrm>
              <a:custGeom>
                <a:avLst/>
                <a:gdLst/>
                <a:ahLst/>
                <a:cxnLst/>
                <a:rect l="l" t="t" r="r" b="b"/>
                <a:pathLst>
                  <a:path w="144" h="438" extrusionOk="0">
                    <a:moveTo>
                      <a:pt x="54" y="0"/>
                    </a:moveTo>
                    <a:cubicBezTo>
                      <a:pt x="27" y="0"/>
                      <a:pt x="1" y="18"/>
                      <a:pt x="1" y="54"/>
                    </a:cubicBezTo>
                    <a:cubicBezTo>
                      <a:pt x="18" y="161"/>
                      <a:pt x="27" y="268"/>
                      <a:pt x="36" y="384"/>
                    </a:cubicBezTo>
                    <a:cubicBezTo>
                      <a:pt x="36" y="410"/>
                      <a:pt x="63" y="437"/>
                      <a:pt x="90" y="437"/>
                    </a:cubicBezTo>
                    <a:cubicBezTo>
                      <a:pt x="117" y="437"/>
                      <a:pt x="143" y="410"/>
                      <a:pt x="143" y="384"/>
                    </a:cubicBezTo>
                    <a:cubicBezTo>
                      <a:pt x="134" y="268"/>
                      <a:pt x="125" y="161"/>
                      <a:pt x="117" y="54"/>
                    </a:cubicBezTo>
                    <a:cubicBezTo>
                      <a:pt x="108" y="27"/>
                      <a:pt x="90"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26" name="Google Shape;1326;p25"/>
              <p:cNvSpPr/>
              <p:nvPr/>
            </p:nvSpPr>
            <p:spPr>
              <a:xfrm>
                <a:off x="7454255" y="3917724"/>
                <a:ext cx="14821" cy="36610"/>
              </a:xfrm>
              <a:custGeom>
                <a:avLst/>
                <a:gdLst/>
                <a:ahLst/>
                <a:cxnLst/>
                <a:rect l="l" t="t" r="r" b="b"/>
                <a:pathLst>
                  <a:path w="117" h="289" extrusionOk="0">
                    <a:moveTo>
                      <a:pt x="54" y="1"/>
                    </a:moveTo>
                    <a:cubicBezTo>
                      <a:pt x="27" y="1"/>
                      <a:pt x="0" y="28"/>
                      <a:pt x="0" y="54"/>
                    </a:cubicBezTo>
                    <a:lnTo>
                      <a:pt x="0" y="233"/>
                    </a:lnTo>
                    <a:cubicBezTo>
                      <a:pt x="0" y="264"/>
                      <a:pt x="20" y="288"/>
                      <a:pt x="43" y="288"/>
                    </a:cubicBezTo>
                    <a:cubicBezTo>
                      <a:pt x="47" y="288"/>
                      <a:pt x="50" y="288"/>
                      <a:pt x="54" y="286"/>
                    </a:cubicBezTo>
                    <a:cubicBezTo>
                      <a:pt x="89" y="286"/>
                      <a:pt x="116" y="269"/>
                      <a:pt x="116" y="233"/>
                    </a:cubicBezTo>
                    <a:lnTo>
                      <a:pt x="116" y="54"/>
                    </a:lnTo>
                    <a:cubicBezTo>
                      <a:pt x="116" y="28"/>
                      <a:pt x="89"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27" name="Google Shape;1327;p25"/>
              <p:cNvSpPr/>
              <p:nvPr/>
            </p:nvSpPr>
            <p:spPr>
              <a:xfrm>
                <a:off x="7629326" y="3962949"/>
                <a:ext cx="13681" cy="45351"/>
              </a:xfrm>
              <a:custGeom>
                <a:avLst/>
                <a:gdLst/>
                <a:ahLst/>
                <a:cxnLst/>
                <a:rect l="l" t="t" r="r" b="b"/>
                <a:pathLst>
                  <a:path w="108" h="358" extrusionOk="0">
                    <a:moveTo>
                      <a:pt x="54" y="1"/>
                    </a:moveTo>
                    <a:cubicBezTo>
                      <a:pt x="28" y="10"/>
                      <a:pt x="1" y="28"/>
                      <a:pt x="1" y="63"/>
                    </a:cubicBezTo>
                    <a:lnTo>
                      <a:pt x="1" y="295"/>
                    </a:lnTo>
                    <a:cubicBezTo>
                      <a:pt x="1" y="331"/>
                      <a:pt x="28" y="358"/>
                      <a:pt x="54" y="358"/>
                    </a:cubicBezTo>
                    <a:cubicBezTo>
                      <a:pt x="81" y="349"/>
                      <a:pt x="108" y="331"/>
                      <a:pt x="108" y="295"/>
                    </a:cubicBezTo>
                    <a:lnTo>
                      <a:pt x="108" y="63"/>
                    </a:lnTo>
                    <a:cubicBezTo>
                      <a:pt x="108" y="28"/>
                      <a:pt x="81"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28" name="Google Shape;1328;p25"/>
              <p:cNvSpPr/>
              <p:nvPr/>
            </p:nvSpPr>
            <p:spPr>
              <a:xfrm>
                <a:off x="7709640" y="3982204"/>
                <a:ext cx="13681" cy="37370"/>
              </a:xfrm>
              <a:custGeom>
                <a:avLst/>
                <a:gdLst/>
                <a:ahLst/>
                <a:cxnLst/>
                <a:rect l="l" t="t" r="r" b="b"/>
                <a:pathLst>
                  <a:path w="108" h="295" extrusionOk="0">
                    <a:moveTo>
                      <a:pt x="54" y="0"/>
                    </a:moveTo>
                    <a:cubicBezTo>
                      <a:pt x="18" y="0"/>
                      <a:pt x="0" y="27"/>
                      <a:pt x="0" y="54"/>
                    </a:cubicBezTo>
                    <a:lnTo>
                      <a:pt x="0" y="241"/>
                    </a:lnTo>
                    <a:cubicBezTo>
                      <a:pt x="0" y="268"/>
                      <a:pt x="18" y="295"/>
                      <a:pt x="54" y="295"/>
                    </a:cubicBezTo>
                    <a:cubicBezTo>
                      <a:pt x="81" y="286"/>
                      <a:pt x="107" y="268"/>
                      <a:pt x="107" y="241"/>
                    </a:cubicBezTo>
                    <a:lnTo>
                      <a:pt x="107" y="54"/>
                    </a:lnTo>
                    <a:cubicBezTo>
                      <a:pt x="107" y="27"/>
                      <a:pt x="81"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29" name="Google Shape;1329;p25"/>
              <p:cNvSpPr/>
              <p:nvPr/>
            </p:nvSpPr>
            <p:spPr>
              <a:xfrm>
                <a:off x="7773993" y="3993478"/>
                <a:ext cx="13681" cy="29516"/>
              </a:xfrm>
              <a:custGeom>
                <a:avLst/>
                <a:gdLst/>
                <a:ahLst/>
                <a:cxnLst/>
                <a:rect l="l" t="t" r="r" b="b"/>
                <a:pathLst>
                  <a:path w="108" h="233" extrusionOk="0">
                    <a:moveTo>
                      <a:pt x="54" y="1"/>
                    </a:moveTo>
                    <a:cubicBezTo>
                      <a:pt x="36" y="1"/>
                      <a:pt x="27" y="10"/>
                      <a:pt x="19" y="19"/>
                    </a:cubicBezTo>
                    <a:cubicBezTo>
                      <a:pt x="10" y="27"/>
                      <a:pt x="1" y="45"/>
                      <a:pt x="1" y="54"/>
                    </a:cubicBezTo>
                    <a:lnTo>
                      <a:pt x="1" y="179"/>
                    </a:lnTo>
                    <a:cubicBezTo>
                      <a:pt x="1" y="188"/>
                      <a:pt x="1" y="206"/>
                      <a:pt x="19" y="215"/>
                    </a:cubicBezTo>
                    <a:cubicBezTo>
                      <a:pt x="27" y="224"/>
                      <a:pt x="36" y="233"/>
                      <a:pt x="54" y="233"/>
                    </a:cubicBezTo>
                    <a:cubicBezTo>
                      <a:pt x="63" y="233"/>
                      <a:pt x="81" y="224"/>
                      <a:pt x="90" y="215"/>
                    </a:cubicBezTo>
                    <a:cubicBezTo>
                      <a:pt x="99" y="206"/>
                      <a:pt x="108" y="197"/>
                      <a:pt x="108" y="179"/>
                    </a:cubicBezTo>
                    <a:lnTo>
                      <a:pt x="108" y="54"/>
                    </a:lnTo>
                    <a:cubicBezTo>
                      <a:pt x="108" y="45"/>
                      <a:pt x="99" y="27"/>
                      <a:pt x="90" y="19"/>
                    </a:cubicBezTo>
                    <a:cubicBezTo>
                      <a:pt x="81" y="10"/>
                      <a:pt x="63"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30" name="Google Shape;1330;p25"/>
              <p:cNvSpPr/>
              <p:nvPr/>
            </p:nvSpPr>
            <p:spPr>
              <a:xfrm>
                <a:off x="7568393" y="3902650"/>
                <a:ext cx="18115" cy="28883"/>
              </a:xfrm>
              <a:custGeom>
                <a:avLst/>
                <a:gdLst/>
                <a:ahLst/>
                <a:cxnLst/>
                <a:rect l="l" t="t" r="r" b="b"/>
                <a:pathLst>
                  <a:path w="143" h="228" extrusionOk="0">
                    <a:moveTo>
                      <a:pt x="83" y="0"/>
                    </a:moveTo>
                    <a:cubicBezTo>
                      <a:pt x="73" y="0"/>
                      <a:pt x="66" y="4"/>
                      <a:pt x="54" y="4"/>
                    </a:cubicBezTo>
                    <a:cubicBezTo>
                      <a:pt x="45" y="13"/>
                      <a:pt x="36" y="22"/>
                      <a:pt x="27" y="40"/>
                    </a:cubicBezTo>
                    <a:cubicBezTo>
                      <a:pt x="18" y="84"/>
                      <a:pt x="9" y="120"/>
                      <a:pt x="0" y="156"/>
                    </a:cubicBezTo>
                    <a:cubicBezTo>
                      <a:pt x="0" y="173"/>
                      <a:pt x="0" y="191"/>
                      <a:pt x="9" y="200"/>
                    </a:cubicBezTo>
                    <a:cubicBezTo>
                      <a:pt x="9" y="209"/>
                      <a:pt x="27" y="227"/>
                      <a:pt x="36" y="227"/>
                    </a:cubicBezTo>
                    <a:cubicBezTo>
                      <a:pt x="54" y="227"/>
                      <a:pt x="71" y="227"/>
                      <a:pt x="80" y="218"/>
                    </a:cubicBezTo>
                    <a:cubicBezTo>
                      <a:pt x="89" y="218"/>
                      <a:pt x="98" y="200"/>
                      <a:pt x="107" y="191"/>
                    </a:cubicBezTo>
                    <a:cubicBezTo>
                      <a:pt x="116" y="147"/>
                      <a:pt x="125" y="111"/>
                      <a:pt x="134" y="66"/>
                    </a:cubicBezTo>
                    <a:cubicBezTo>
                      <a:pt x="143" y="58"/>
                      <a:pt x="134" y="40"/>
                      <a:pt x="134" y="31"/>
                    </a:cubicBezTo>
                    <a:cubicBezTo>
                      <a:pt x="125" y="13"/>
                      <a:pt x="107" y="4"/>
                      <a:pt x="98" y="4"/>
                    </a:cubicBezTo>
                    <a:cubicBezTo>
                      <a:pt x="92" y="1"/>
                      <a:pt x="87" y="0"/>
                      <a:pt x="8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31" name="Google Shape;1331;p25"/>
              <p:cNvSpPr/>
              <p:nvPr/>
            </p:nvSpPr>
            <p:spPr>
              <a:xfrm>
                <a:off x="7724335" y="3921145"/>
                <a:ext cx="13681" cy="26096"/>
              </a:xfrm>
              <a:custGeom>
                <a:avLst/>
                <a:gdLst/>
                <a:ahLst/>
                <a:cxnLst/>
                <a:rect l="l" t="t" r="r" b="b"/>
                <a:pathLst>
                  <a:path w="108" h="206" extrusionOk="0">
                    <a:moveTo>
                      <a:pt x="54" y="1"/>
                    </a:moveTo>
                    <a:cubicBezTo>
                      <a:pt x="45" y="10"/>
                      <a:pt x="27" y="10"/>
                      <a:pt x="18" y="19"/>
                    </a:cubicBezTo>
                    <a:cubicBezTo>
                      <a:pt x="9" y="27"/>
                      <a:pt x="0" y="45"/>
                      <a:pt x="0" y="63"/>
                    </a:cubicBezTo>
                    <a:lnTo>
                      <a:pt x="0" y="152"/>
                    </a:lnTo>
                    <a:cubicBezTo>
                      <a:pt x="0" y="161"/>
                      <a:pt x="9" y="179"/>
                      <a:pt x="18" y="188"/>
                    </a:cubicBezTo>
                    <a:cubicBezTo>
                      <a:pt x="27" y="197"/>
                      <a:pt x="45" y="206"/>
                      <a:pt x="54" y="206"/>
                    </a:cubicBezTo>
                    <a:cubicBezTo>
                      <a:pt x="72" y="206"/>
                      <a:pt x="80" y="197"/>
                      <a:pt x="98" y="188"/>
                    </a:cubicBezTo>
                    <a:cubicBezTo>
                      <a:pt x="107" y="179"/>
                      <a:pt x="107" y="161"/>
                      <a:pt x="107" y="152"/>
                    </a:cubicBezTo>
                    <a:lnTo>
                      <a:pt x="107" y="63"/>
                    </a:lnTo>
                    <a:cubicBezTo>
                      <a:pt x="107" y="45"/>
                      <a:pt x="107" y="27"/>
                      <a:pt x="98" y="19"/>
                    </a:cubicBezTo>
                    <a:cubicBezTo>
                      <a:pt x="80" y="10"/>
                      <a:pt x="72"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32" name="Google Shape;1332;p25"/>
              <p:cNvSpPr/>
              <p:nvPr/>
            </p:nvSpPr>
            <p:spPr>
              <a:xfrm>
                <a:off x="7640727" y="3766217"/>
                <a:ext cx="13681" cy="44338"/>
              </a:xfrm>
              <a:custGeom>
                <a:avLst/>
                <a:gdLst/>
                <a:ahLst/>
                <a:cxnLst/>
                <a:rect l="l" t="t" r="r" b="b"/>
                <a:pathLst>
                  <a:path w="108" h="350" extrusionOk="0">
                    <a:moveTo>
                      <a:pt x="64" y="0"/>
                    </a:moveTo>
                    <a:cubicBezTo>
                      <a:pt x="61" y="0"/>
                      <a:pt x="57" y="1"/>
                      <a:pt x="54" y="2"/>
                    </a:cubicBezTo>
                    <a:cubicBezTo>
                      <a:pt x="27" y="2"/>
                      <a:pt x="0" y="19"/>
                      <a:pt x="0" y="55"/>
                    </a:cubicBezTo>
                    <a:lnTo>
                      <a:pt x="0" y="296"/>
                    </a:lnTo>
                    <a:cubicBezTo>
                      <a:pt x="0" y="323"/>
                      <a:pt x="27" y="349"/>
                      <a:pt x="54" y="349"/>
                    </a:cubicBezTo>
                    <a:cubicBezTo>
                      <a:pt x="89" y="349"/>
                      <a:pt x="107" y="323"/>
                      <a:pt x="107" y="296"/>
                    </a:cubicBezTo>
                    <a:lnTo>
                      <a:pt x="107" y="55"/>
                    </a:lnTo>
                    <a:cubicBezTo>
                      <a:pt x="107" y="31"/>
                      <a:pt x="93" y="0"/>
                      <a:pt x="6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33" name="Google Shape;1333;p25"/>
              <p:cNvSpPr/>
              <p:nvPr/>
            </p:nvSpPr>
            <p:spPr>
              <a:xfrm>
                <a:off x="7743463" y="4123450"/>
                <a:ext cx="13681" cy="44211"/>
              </a:xfrm>
              <a:custGeom>
                <a:avLst/>
                <a:gdLst/>
                <a:ahLst/>
                <a:cxnLst/>
                <a:rect l="l" t="t" r="r" b="b"/>
                <a:pathLst>
                  <a:path w="108" h="349" extrusionOk="0">
                    <a:moveTo>
                      <a:pt x="54" y="1"/>
                    </a:moveTo>
                    <a:cubicBezTo>
                      <a:pt x="28" y="1"/>
                      <a:pt x="1" y="18"/>
                      <a:pt x="1" y="54"/>
                    </a:cubicBezTo>
                    <a:lnTo>
                      <a:pt x="1" y="295"/>
                    </a:lnTo>
                    <a:cubicBezTo>
                      <a:pt x="1" y="322"/>
                      <a:pt x="28" y="348"/>
                      <a:pt x="54" y="348"/>
                    </a:cubicBezTo>
                    <a:cubicBezTo>
                      <a:pt x="81" y="348"/>
                      <a:pt x="108" y="322"/>
                      <a:pt x="108" y="295"/>
                    </a:cubicBezTo>
                    <a:lnTo>
                      <a:pt x="108" y="54"/>
                    </a:lnTo>
                    <a:cubicBezTo>
                      <a:pt x="108" y="27"/>
                      <a:pt x="81"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34" name="Google Shape;1334;p25"/>
              <p:cNvSpPr/>
              <p:nvPr/>
            </p:nvSpPr>
            <p:spPr>
              <a:xfrm>
                <a:off x="7676830" y="4134471"/>
                <a:ext cx="20522" cy="48138"/>
              </a:xfrm>
              <a:custGeom>
                <a:avLst/>
                <a:gdLst/>
                <a:ahLst/>
                <a:cxnLst/>
                <a:rect l="l" t="t" r="r" b="b"/>
                <a:pathLst>
                  <a:path w="162" h="380" extrusionOk="0">
                    <a:moveTo>
                      <a:pt x="98" y="0"/>
                    </a:moveTo>
                    <a:cubicBezTo>
                      <a:pt x="72" y="0"/>
                      <a:pt x="52" y="16"/>
                      <a:pt x="45" y="38"/>
                    </a:cubicBezTo>
                    <a:cubicBezTo>
                      <a:pt x="9" y="137"/>
                      <a:pt x="1" y="235"/>
                      <a:pt x="18" y="342"/>
                    </a:cubicBezTo>
                    <a:cubicBezTo>
                      <a:pt x="26" y="364"/>
                      <a:pt x="51" y="380"/>
                      <a:pt x="75" y="380"/>
                    </a:cubicBezTo>
                    <a:cubicBezTo>
                      <a:pt x="80" y="380"/>
                      <a:pt x="85" y="379"/>
                      <a:pt x="90" y="377"/>
                    </a:cubicBezTo>
                    <a:cubicBezTo>
                      <a:pt x="116" y="369"/>
                      <a:pt x="125" y="342"/>
                      <a:pt x="125" y="306"/>
                    </a:cubicBezTo>
                    <a:cubicBezTo>
                      <a:pt x="125" y="297"/>
                      <a:pt x="125" y="288"/>
                      <a:pt x="125" y="288"/>
                    </a:cubicBezTo>
                    <a:cubicBezTo>
                      <a:pt x="116" y="279"/>
                      <a:pt x="116" y="261"/>
                      <a:pt x="116" y="253"/>
                    </a:cubicBezTo>
                    <a:cubicBezTo>
                      <a:pt x="116" y="235"/>
                      <a:pt x="116" y="208"/>
                      <a:pt x="125" y="190"/>
                    </a:cubicBezTo>
                    <a:cubicBezTo>
                      <a:pt x="125" y="187"/>
                      <a:pt x="125" y="184"/>
                      <a:pt x="125" y="181"/>
                    </a:cubicBezTo>
                    <a:cubicBezTo>
                      <a:pt x="125" y="172"/>
                      <a:pt x="125" y="172"/>
                      <a:pt x="125" y="163"/>
                    </a:cubicBezTo>
                    <a:cubicBezTo>
                      <a:pt x="125" y="154"/>
                      <a:pt x="125" y="146"/>
                      <a:pt x="134" y="137"/>
                    </a:cubicBezTo>
                    <a:cubicBezTo>
                      <a:pt x="134" y="110"/>
                      <a:pt x="143" y="92"/>
                      <a:pt x="152" y="65"/>
                    </a:cubicBezTo>
                    <a:cubicBezTo>
                      <a:pt x="161" y="38"/>
                      <a:pt x="143" y="12"/>
                      <a:pt x="116" y="3"/>
                    </a:cubicBezTo>
                    <a:cubicBezTo>
                      <a:pt x="110" y="1"/>
                      <a:pt x="104" y="0"/>
                      <a:pt x="9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35" name="Google Shape;1335;p25"/>
              <p:cNvSpPr/>
              <p:nvPr/>
            </p:nvSpPr>
            <p:spPr>
              <a:xfrm>
                <a:off x="7708500" y="4054537"/>
                <a:ext cx="18242" cy="40791"/>
              </a:xfrm>
              <a:custGeom>
                <a:avLst/>
                <a:gdLst/>
                <a:ahLst/>
                <a:cxnLst/>
                <a:rect l="l" t="t" r="r" b="b"/>
                <a:pathLst>
                  <a:path w="144" h="322" extrusionOk="0">
                    <a:moveTo>
                      <a:pt x="45" y="0"/>
                    </a:moveTo>
                    <a:cubicBezTo>
                      <a:pt x="27" y="9"/>
                      <a:pt x="18" y="18"/>
                      <a:pt x="9" y="27"/>
                    </a:cubicBezTo>
                    <a:cubicBezTo>
                      <a:pt x="0" y="45"/>
                      <a:pt x="0" y="54"/>
                      <a:pt x="0" y="72"/>
                    </a:cubicBezTo>
                    <a:lnTo>
                      <a:pt x="36" y="277"/>
                    </a:lnTo>
                    <a:cubicBezTo>
                      <a:pt x="36" y="295"/>
                      <a:pt x="54" y="304"/>
                      <a:pt x="63" y="313"/>
                    </a:cubicBezTo>
                    <a:cubicBezTo>
                      <a:pt x="72" y="322"/>
                      <a:pt x="90" y="322"/>
                      <a:pt x="98" y="322"/>
                    </a:cubicBezTo>
                    <a:cubicBezTo>
                      <a:pt x="116" y="313"/>
                      <a:pt x="125" y="304"/>
                      <a:pt x="134" y="295"/>
                    </a:cubicBezTo>
                    <a:cubicBezTo>
                      <a:pt x="143" y="277"/>
                      <a:pt x="143" y="268"/>
                      <a:pt x="143" y="250"/>
                    </a:cubicBezTo>
                    <a:lnTo>
                      <a:pt x="107" y="45"/>
                    </a:lnTo>
                    <a:cubicBezTo>
                      <a:pt x="107" y="27"/>
                      <a:pt x="90" y="18"/>
                      <a:pt x="81" y="9"/>
                    </a:cubicBezTo>
                    <a:cubicBezTo>
                      <a:pt x="72" y="0"/>
                      <a:pt x="54" y="0"/>
                      <a:pt x="4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36" name="Google Shape;1336;p25"/>
              <p:cNvSpPr/>
              <p:nvPr/>
            </p:nvSpPr>
            <p:spPr>
              <a:xfrm>
                <a:off x="7618051" y="4070118"/>
                <a:ext cx="13681" cy="36484"/>
              </a:xfrm>
              <a:custGeom>
                <a:avLst/>
                <a:gdLst/>
                <a:ahLst/>
                <a:cxnLst/>
                <a:rect l="l" t="t" r="r" b="b"/>
                <a:pathLst>
                  <a:path w="108" h="288" extrusionOk="0">
                    <a:moveTo>
                      <a:pt x="63" y="1"/>
                    </a:moveTo>
                    <a:cubicBezTo>
                      <a:pt x="60" y="1"/>
                      <a:pt x="57" y="1"/>
                      <a:pt x="54" y="2"/>
                    </a:cubicBezTo>
                    <a:cubicBezTo>
                      <a:pt x="27" y="2"/>
                      <a:pt x="1" y="20"/>
                      <a:pt x="1" y="56"/>
                    </a:cubicBezTo>
                    <a:lnTo>
                      <a:pt x="1" y="234"/>
                    </a:lnTo>
                    <a:cubicBezTo>
                      <a:pt x="1" y="261"/>
                      <a:pt x="27" y="288"/>
                      <a:pt x="54" y="288"/>
                    </a:cubicBezTo>
                    <a:cubicBezTo>
                      <a:pt x="81" y="288"/>
                      <a:pt x="108" y="261"/>
                      <a:pt x="108" y="234"/>
                    </a:cubicBezTo>
                    <a:lnTo>
                      <a:pt x="108" y="56"/>
                    </a:lnTo>
                    <a:cubicBezTo>
                      <a:pt x="108" y="32"/>
                      <a:pt x="86"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37" name="Google Shape;1337;p25"/>
              <p:cNvSpPr/>
              <p:nvPr/>
            </p:nvSpPr>
            <p:spPr>
              <a:xfrm>
                <a:off x="7568393" y="4141565"/>
                <a:ext cx="13681" cy="40791"/>
              </a:xfrm>
              <a:custGeom>
                <a:avLst/>
                <a:gdLst/>
                <a:ahLst/>
                <a:cxnLst/>
                <a:rect l="l" t="t" r="r" b="b"/>
                <a:pathLst>
                  <a:path w="108" h="322" extrusionOk="0">
                    <a:moveTo>
                      <a:pt x="54" y="0"/>
                    </a:moveTo>
                    <a:cubicBezTo>
                      <a:pt x="27" y="9"/>
                      <a:pt x="0" y="27"/>
                      <a:pt x="0" y="63"/>
                    </a:cubicBezTo>
                    <a:lnTo>
                      <a:pt x="0" y="268"/>
                    </a:lnTo>
                    <a:cubicBezTo>
                      <a:pt x="0" y="295"/>
                      <a:pt x="27" y="321"/>
                      <a:pt x="54" y="321"/>
                    </a:cubicBezTo>
                    <a:cubicBezTo>
                      <a:pt x="89" y="321"/>
                      <a:pt x="107" y="304"/>
                      <a:pt x="107" y="268"/>
                    </a:cubicBezTo>
                    <a:lnTo>
                      <a:pt x="107" y="63"/>
                    </a:lnTo>
                    <a:cubicBezTo>
                      <a:pt x="107" y="27"/>
                      <a:pt x="89"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38" name="Google Shape;1338;p25"/>
              <p:cNvSpPr/>
              <p:nvPr/>
            </p:nvSpPr>
            <p:spPr>
              <a:xfrm>
                <a:off x="7534443" y="4043263"/>
                <a:ext cx="13681" cy="36484"/>
              </a:xfrm>
              <a:custGeom>
                <a:avLst/>
                <a:gdLst/>
                <a:ahLst/>
                <a:cxnLst/>
                <a:rect l="l" t="t" r="r" b="b"/>
                <a:pathLst>
                  <a:path w="108" h="288" extrusionOk="0">
                    <a:moveTo>
                      <a:pt x="54" y="0"/>
                    </a:moveTo>
                    <a:cubicBezTo>
                      <a:pt x="27" y="0"/>
                      <a:pt x="0" y="27"/>
                      <a:pt x="0" y="54"/>
                    </a:cubicBezTo>
                    <a:lnTo>
                      <a:pt x="0" y="232"/>
                    </a:lnTo>
                    <a:cubicBezTo>
                      <a:pt x="0" y="263"/>
                      <a:pt x="21" y="287"/>
                      <a:pt x="43" y="287"/>
                    </a:cubicBezTo>
                    <a:cubicBezTo>
                      <a:pt x="47" y="287"/>
                      <a:pt x="50" y="287"/>
                      <a:pt x="54" y="286"/>
                    </a:cubicBezTo>
                    <a:cubicBezTo>
                      <a:pt x="81" y="286"/>
                      <a:pt x="108" y="268"/>
                      <a:pt x="108" y="232"/>
                    </a:cubicBezTo>
                    <a:lnTo>
                      <a:pt x="108" y="54"/>
                    </a:lnTo>
                    <a:cubicBezTo>
                      <a:pt x="108" y="27"/>
                      <a:pt x="81"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39" name="Google Shape;1339;p25"/>
              <p:cNvSpPr/>
              <p:nvPr/>
            </p:nvSpPr>
            <p:spPr>
              <a:xfrm>
                <a:off x="7484658" y="4123450"/>
                <a:ext cx="13681" cy="32937"/>
              </a:xfrm>
              <a:custGeom>
                <a:avLst/>
                <a:gdLst/>
                <a:ahLst/>
                <a:cxnLst/>
                <a:rect l="l" t="t" r="r" b="b"/>
                <a:pathLst>
                  <a:path w="108" h="260" extrusionOk="0">
                    <a:moveTo>
                      <a:pt x="54" y="1"/>
                    </a:moveTo>
                    <a:cubicBezTo>
                      <a:pt x="28" y="1"/>
                      <a:pt x="1" y="18"/>
                      <a:pt x="1" y="54"/>
                    </a:cubicBezTo>
                    <a:lnTo>
                      <a:pt x="1" y="206"/>
                    </a:lnTo>
                    <a:cubicBezTo>
                      <a:pt x="1" y="233"/>
                      <a:pt x="28" y="259"/>
                      <a:pt x="54" y="259"/>
                    </a:cubicBezTo>
                    <a:cubicBezTo>
                      <a:pt x="90" y="259"/>
                      <a:pt x="108" y="233"/>
                      <a:pt x="108" y="206"/>
                    </a:cubicBezTo>
                    <a:lnTo>
                      <a:pt x="108" y="54"/>
                    </a:lnTo>
                    <a:cubicBezTo>
                      <a:pt x="108" y="27"/>
                      <a:pt x="90"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40" name="Google Shape;1340;p25"/>
              <p:cNvSpPr/>
              <p:nvPr/>
            </p:nvSpPr>
            <p:spPr>
              <a:xfrm>
                <a:off x="7397757" y="4092921"/>
                <a:ext cx="13681" cy="47631"/>
              </a:xfrm>
              <a:custGeom>
                <a:avLst/>
                <a:gdLst/>
                <a:ahLst/>
                <a:cxnLst/>
                <a:rect l="l" t="t" r="r" b="b"/>
                <a:pathLst>
                  <a:path w="108" h="376" extrusionOk="0">
                    <a:moveTo>
                      <a:pt x="54" y="1"/>
                    </a:moveTo>
                    <a:cubicBezTo>
                      <a:pt x="27" y="1"/>
                      <a:pt x="0" y="19"/>
                      <a:pt x="0" y="54"/>
                    </a:cubicBezTo>
                    <a:lnTo>
                      <a:pt x="0" y="322"/>
                    </a:lnTo>
                    <a:cubicBezTo>
                      <a:pt x="0" y="349"/>
                      <a:pt x="27" y="375"/>
                      <a:pt x="54" y="375"/>
                    </a:cubicBezTo>
                    <a:cubicBezTo>
                      <a:pt x="80" y="375"/>
                      <a:pt x="107" y="358"/>
                      <a:pt x="107" y="322"/>
                    </a:cubicBezTo>
                    <a:lnTo>
                      <a:pt x="107" y="54"/>
                    </a:lnTo>
                    <a:cubicBezTo>
                      <a:pt x="107" y="27"/>
                      <a:pt x="80"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41" name="Google Shape;1341;p25"/>
              <p:cNvSpPr/>
              <p:nvPr/>
            </p:nvSpPr>
            <p:spPr>
              <a:xfrm>
                <a:off x="7322003" y="4085067"/>
                <a:ext cx="13681" cy="29516"/>
              </a:xfrm>
              <a:custGeom>
                <a:avLst/>
                <a:gdLst/>
                <a:ahLst/>
                <a:cxnLst/>
                <a:rect l="l" t="t" r="r" b="b"/>
                <a:pathLst>
                  <a:path w="108" h="233" extrusionOk="0">
                    <a:moveTo>
                      <a:pt x="54" y="0"/>
                    </a:moveTo>
                    <a:cubicBezTo>
                      <a:pt x="36" y="0"/>
                      <a:pt x="27" y="9"/>
                      <a:pt x="9" y="18"/>
                    </a:cubicBezTo>
                    <a:cubicBezTo>
                      <a:pt x="0" y="27"/>
                      <a:pt x="0" y="36"/>
                      <a:pt x="0" y="54"/>
                    </a:cubicBezTo>
                    <a:lnTo>
                      <a:pt x="0" y="179"/>
                    </a:lnTo>
                    <a:cubicBezTo>
                      <a:pt x="0" y="188"/>
                      <a:pt x="0" y="205"/>
                      <a:pt x="9" y="214"/>
                    </a:cubicBezTo>
                    <a:cubicBezTo>
                      <a:pt x="27" y="223"/>
                      <a:pt x="36" y="232"/>
                      <a:pt x="54" y="232"/>
                    </a:cubicBezTo>
                    <a:cubicBezTo>
                      <a:pt x="63" y="232"/>
                      <a:pt x="81" y="223"/>
                      <a:pt x="90" y="214"/>
                    </a:cubicBezTo>
                    <a:cubicBezTo>
                      <a:pt x="98" y="205"/>
                      <a:pt x="107" y="188"/>
                      <a:pt x="107" y="179"/>
                    </a:cubicBezTo>
                    <a:lnTo>
                      <a:pt x="107" y="54"/>
                    </a:lnTo>
                    <a:cubicBezTo>
                      <a:pt x="107" y="45"/>
                      <a:pt x="98" y="27"/>
                      <a:pt x="90" y="18"/>
                    </a:cubicBezTo>
                    <a:cubicBezTo>
                      <a:pt x="81" y="9"/>
                      <a:pt x="63"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42" name="Google Shape;1342;p25"/>
              <p:cNvSpPr/>
              <p:nvPr/>
            </p:nvSpPr>
            <p:spPr>
              <a:xfrm>
                <a:off x="7245109" y="4115596"/>
                <a:ext cx="14821" cy="52065"/>
              </a:xfrm>
              <a:custGeom>
                <a:avLst/>
                <a:gdLst/>
                <a:ahLst/>
                <a:cxnLst/>
                <a:rect l="l" t="t" r="r" b="b"/>
                <a:pathLst>
                  <a:path w="117" h="411" extrusionOk="0">
                    <a:moveTo>
                      <a:pt x="63" y="0"/>
                    </a:moveTo>
                    <a:cubicBezTo>
                      <a:pt x="27" y="0"/>
                      <a:pt x="1" y="27"/>
                      <a:pt x="1" y="54"/>
                    </a:cubicBezTo>
                    <a:lnTo>
                      <a:pt x="1" y="357"/>
                    </a:lnTo>
                    <a:cubicBezTo>
                      <a:pt x="1" y="384"/>
                      <a:pt x="27" y="410"/>
                      <a:pt x="63" y="410"/>
                    </a:cubicBezTo>
                    <a:cubicBezTo>
                      <a:pt x="90" y="410"/>
                      <a:pt x="117" y="384"/>
                      <a:pt x="117" y="357"/>
                    </a:cubicBezTo>
                    <a:lnTo>
                      <a:pt x="117" y="54"/>
                    </a:lnTo>
                    <a:cubicBezTo>
                      <a:pt x="117" y="27"/>
                      <a:pt x="90"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43" name="Google Shape;1343;p25"/>
              <p:cNvSpPr/>
              <p:nvPr/>
            </p:nvSpPr>
            <p:spPr>
              <a:xfrm>
                <a:off x="7171635" y="4097228"/>
                <a:ext cx="27236" cy="54852"/>
              </a:xfrm>
              <a:custGeom>
                <a:avLst/>
                <a:gdLst/>
                <a:ahLst/>
                <a:cxnLst/>
                <a:rect l="l" t="t" r="r" b="b"/>
                <a:pathLst>
                  <a:path w="215" h="433" extrusionOk="0">
                    <a:moveTo>
                      <a:pt x="60" y="0"/>
                    </a:moveTo>
                    <a:cubicBezTo>
                      <a:pt x="55" y="0"/>
                      <a:pt x="50" y="1"/>
                      <a:pt x="45" y="2"/>
                    </a:cubicBezTo>
                    <a:cubicBezTo>
                      <a:pt x="19" y="11"/>
                      <a:pt x="1" y="38"/>
                      <a:pt x="10" y="65"/>
                    </a:cubicBezTo>
                    <a:cubicBezTo>
                      <a:pt x="36" y="172"/>
                      <a:pt x="72" y="288"/>
                      <a:pt x="99" y="395"/>
                    </a:cubicBezTo>
                    <a:cubicBezTo>
                      <a:pt x="106" y="417"/>
                      <a:pt x="132" y="433"/>
                      <a:pt x="155" y="433"/>
                    </a:cubicBezTo>
                    <a:cubicBezTo>
                      <a:pt x="161" y="433"/>
                      <a:pt x="166" y="432"/>
                      <a:pt x="170" y="431"/>
                    </a:cubicBezTo>
                    <a:cubicBezTo>
                      <a:pt x="197" y="422"/>
                      <a:pt x="215" y="395"/>
                      <a:pt x="206" y="368"/>
                    </a:cubicBezTo>
                    <a:cubicBezTo>
                      <a:pt x="179" y="252"/>
                      <a:pt x="144" y="145"/>
                      <a:pt x="108" y="38"/>
                    </a:cubicBezTo>
                    <a:cubicBezTo>
                      <a:pt x="108" y="16"/>
                      <a:pt x="84" y="0"/>
                      <a:pt x="60"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44" name="Google Shape;1344;p25"/>
              <p:cNvSpPr/>
              <p:nvPr/>
            </p:nvSpPr>
            <p:spPr>
              <a:xfrm>
                <a:off x="7229274" y="4263430"/>
                <a:ext cx="26096" cy="44718"/>
              </a:xfrm>
              <a:custGeom>
                <a:avLst/>
                <a:gdLst/>
                <a:ahLst/>
                <a:cxnLst/>
                <a:rect l="l" t="t" r="r" b="b"/>
                <a:pathLst>
                  <a:path w="206" h="353" extrusionOk="0">
                    <a:moveTo>
                      <a:pt x="59" y="0"/>
                    </a:moveTo>
                    <a:cubicBezTo>
                      <a:pt x="55" y="0"/>
                      <a:pt x="50" y="1"/>
                      <a:pt x="45" y="2"/>
                    </a:cubicBezTo>
                    <a:cubicBezTo>
                      <a:pt x="19" y="11"/>
                      <a:pt x="1" y="46"/>
                      <a:pt x="10" y="73"/>
                    </a:cubicBezTo>
                    <a:cubicBezTo>
                      <a:pt x="36" y="153"/>
                      <a:pt x="63" y="234"/>
                      <a:pt x="90" y="314"/>
                    </a:cubicBezTo>
                    <a:cubicBezTo>
                      <a:pt x="97" y="336"/>
                      <a:pt x="117" y="352"/>
                      <a:pt x="143" y="352"/>
                    </a:cubicBezTo>
                    <a:cubicBezTo>
                      <a:pt x="149" y="352"/>
                      <a:pt x="155" y="351"/>
                      <a:pt x="161" y="350"/>
                    </a:cubicBezTo>
                    <a:cubicBezTo>
                      <a:pt x="188" y="341"/>
                      <a:pt x="206" y="314"/>
                      <a:pt x="197" y="287"/>
                    </a:cubicBezTo>
                    <a:cubicBezTo>
                      <a:pt x="170" y="207"/>
                      <a:pt x="144" y="127"/>
                      <a:pt x="117" y="46"/>
                    </a:cubicBezTo>
                    <a:cubicBezTo>
                      <a:pt x="109" y="23"/>
                      <a:pt x="88" y="0"/>
                      <a:pt x="5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45" name="Google Shape;1345;p25"/>
              <p:cNvSpPr/>
              <p:nvPr/>
            </p:nvSpPr>
            <p:spPr>
              <a:xfrm>
                <a:off x="7301607" y="4260263"/>
                <a:ext cx="18242" cy="40157"/>
              </a:xfrm>
              <a:custGeom>
                <a:avLst/>
                <a:gdLst/>
                <a:ahLst/>
                <a:cxnLst/>
                <a:rect l="l" t="t" r="r" b="b"/>
                <a:pathLst>
                  <a:path w="144" h="317" extrusionOk="0">
                    <a:moveTo>
                      <a:pt x="45" y="0"/>
                    </a:moveTo>
                    <a:cubicBezTo>
                      <a:pt x="27" y="9"/>
                      <a:pt x="19" y="9"/>
                      <a:pt x="10" y="27"/>
                    </a:cubicBezTo>
                    <a:cubicBezTo>
                      <a:pt x="1" y="36"/>
                      <a:pt x="1" y="54"/>
                      <a:pt x="1" y="71"/>
                    </a:cubicBezTo>
                    <a:cubicBezTo>
                      <a:pt x="19" y="134"/>
                      <a:pt x="27" y="205"/>
                      <a:pt x="36" y="277"/>
                    </a:cubicBezTo>
                    <a:cubicBezTo>
                      <a:pt x="36" y="285"/>
                      <a:pt x="54" y="303"/>
                      <a:pt x="63" y="312"/>
                    </a:cubicBezTo>
                    <a:cubicBezTo>
                      <a:pt x="69" y="312"/>
                      <a:pt x="79" y="316"/>
                      <a:pt x="88" y="316"/>
                    </a:cubicBezTo>
                    <a:cubicBezTo>
                      <a:pt x="92" y="316"/>
                      <a:pt x="96" y="315"/>
                      <a:pt x="99" y="312"/>
                    </a:cubicBezTo>
                    <a:cubicBezTo>
                      <a:pt x="117" y="312"/>
                      <a:pt x="126" y="303"/>
                      <a:pt x="135" y="294"/>
                    </a:cubicBezTo>
                    <a:cubicBezTo>
                      <a:pt x="143" y="277"/>
                      <a:pt x="143" y="268"/>
                      <a:pt x="143" y="250"/>
                    </a:cubicBezTo>
                    <a:cubicBezTo>
                      <a:pt x="135" y="178"/>
                      <a:pt x="117" y="107"/>
                      <a:pt x="108" y="36"/>
                    </a:cubicBezTo>
                    <a:cubicBezTo>
                      <a:pt x="108" y="27"/>
                      <a:pt x="99" y="9"/>
                      <a:pt x="81" y="9"/>
                    </a:cubicBezTo>
                    <a:cubicBezTo>
                      <a:pt x="72" y="0"/>
                      <a:pt x="54" y="0"/>
                      <a:pt x="4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46" name="Google Shape;1346;p25"/>
              <p:cNvSpPr/>
              <p:nvPr/>
            </p:nvSpPr>
            <p:spPr>
              <a:xfrm>
                <a:off x="7233834" y="4202624"/>
                <a:ext cx="14821" cy="37370"/>
              </a:xfrm>
              <a:custGeom>
                <a:avLst/>
                <a:gdLst/>
                <a:ahLst/>
                <a:cxnLst/>
                <a:rect l="l" t="t" r="r" b="b"/>
                <a:pathLst>
                  <a:path w="117" h="295" extrusionOk="0">
                    <a:moveTo>
                      <a:pt x="54" y="0"/>
                    </a:moveTo>
                    <a:cubicBezTo>
                      <a:pt x="27" y="0"/>
                      <a:pt x="0" y="27"/>
                      <a:pt x="0" y="54"/>
                    </a:cubicBezTo>
                    <a:lnTo>
                      <a:pt x="0" y="241"/>
                    </a:lnTo>
                    <a:cubicBezTo>
                      <a:pt x="0" y="268"/>
                      <a:pt x="27" y="294"/>
                      <a:pt x="54" y="294"/>
                    </a:cubicBezTo>
                    <a:cubicBezTo>
                      <a:pt x="90" y="286"/>
                      <a:pt x="116" y="268"/>
                      <a:pt x="116" y="241"/>
                    </a:cubicBezTo>
                    <a:lnTo>
                      <a:pt x="116" y="54"/>
                    </a:lnTo>
                    <a:cubicBezTo>
                      <a:pt x="116" y="27"/>
                      <a:pt x="90"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47" name="Google Shape;1347;p25"/>
              <p:cNvSpPr/>
              <p:nvPr/>
            </p:nvSpPr>
            <p:spPr>
              <a:xfrm>
                <a:off x="7302748" y="4366419"/>
                <a:ext cx="21662" cy="29263"/>
              </a:xfrm>
              <a:custGeom>
                <a:avLst/>
                <a:gdLst/>
                <a:ahLst/>
                <a:cxnLst/>
                <a:rect l="l" t="t" r="r" b="b"/>
                <a:pathLst>
                  <a:path w="171" h="231" extrusionOk="0">
                    <a:moveTo>
                      <a:pt x="72" y="1"/>
                    </a:moveTo>
                    <a:cubicBezTo>
                      <a:pt x="54" y="1"/>
                      <a:pt x="36" y="1"/>
                      <a:pt x="27" y="10"/>
                    </a:cubicBezTo>
                    <a:cubicBezTo>
                      <a:pt x="18" y="18"/>
                      <a:pt x="1" y="27"/>
                      <a:pt x="1" y="36"/>
                    </a:cubicBezTo>
                    <a:cubicBezTo>
                      <a:pt x="1" y="54"/>
                      <a:pt x="1" y="72"/>
                      <a:pt x="10" y="81"/>
                    </a:cubicBezTo>
                    <a:cubicBezTo>
                      <a:pt x="27" y="125"/>
                      <a:pt x="45" y="161"/>
                      <a:pt x="63" y="206"/>
                    </a:cubicBezTo>
                    <a:cubicBezTo>
                      <a:pt x="72" y="215"/>
                      <a:pt x="90" y="224"/>
                      <a:pt x="99" y="224"/>
                    </a:cubicBezTo>
                    <a:cubicBezTo>
                      <a:pt x="108" y="228"/>
                      <a:pt x="114" y="230"/>
                      <a:pt x="121" y="230"/>
                    </a:cubicBezTo>
                    <a:cubicBezTo>
                      <a:pt x="128" y="230"/>
                      <a:pt x="134" y="228"/>
                      <a:pt x="143" y="224"/>
                    </a:cubicBezTo>
                    <a:cubicBezTo>
                      <a:pt x="152" y="215"/>
                      <a:pt x="161" y="206"/>
                      <a:pt x="170" y="188"/>
                    </a:cubicBezTo>
                    <a:cubicBezTo>
                      <a:pt x="170" y="170"/>
                      <a:pt x="170" y="161"/>
                      <a:pt x="161" y="143"/>
                    </a:cubicBezTo>
                    <a:cubicBezTo>
                      <a:pt x="143" y="108"/>
                      <a:pt x="117" y="63"/>
                      <a:pt x="99" y="27"/>
                    </a:cubicBezTo>
                    <a:cubicBezTo>
                      <a:pt x="99" y="18"/>
                      <a:pt x="81" y="1"/>
                      <a:pt x="7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48" name="Google Shape;1348;p25"/>
              <p:cNvSpPr/>
              <p:nvPr/>
            </p:nvSpPr>
            <p:spPr>
              <a:xfrm>
                <a:off x="7396617" y="4324362"/>
                <a:ext cx="23816" cy="40284"/>
              </a:xfrm>
              <a:custGeom>
                <a:avLst/>
                <a:gdLst/>
                <a:ahLst/>
                <a:cxnLst/>
                <a:rect l="l" t="t" r="r" b="b"/>
                <a:pathLst>
                  <a:path w="188" h="318" extrusionOk="0">
                    <a:moveTo>
                      <a:pt x="68" y="0"/>
                    </a:moveTo>
                    <a:cubicBezTo>
                      <a:pt x="63" y="0"/>
                      <a:pt x="58" y="1"/>
                      <a:pt x="54" y="3"/>
                    </a:cubicBezTo>
                    <a:cubicBezTo>
                      <a:pt x="27" y="11"/>
                      <a:pt x="0" y="38"/>
                      <a:pt x="9" y="74"/>
                    </a:cubicBezTo>
                    <a:cubicBezTo>
                      <a:pt x="36" y="136"/>
                      <a:pt x="54" y="208"/>
                      <a:pt x="71" y="279"/>
                    </a:cubicBezTo>
                    <a:cubicBezTo>
                      <a:pt x="79" y="301"/>
                      <a:pt x="98" y="317"/>
                      <a:pt x="120" y="317"/>
                    </a:cubicBezTo>
                    <a:cubicBezTo>
                      <a:pt x="124" y="317"/>
                      <a:pt x="129" y="316"/>
                      <a:pt x="134" y="315"/>
                    </a:cubicBezTo>
                    <a:cubicBezTo>
                      <a:pt x="170" y="306"/>
                      <a:pt x="187" y="279"/>
                      <a:pt x="179" y="252"/>
                    </a:cubicBezTo>
                    <a:cubicBezTo>
                      <a:pt x="161" y="181"/>
                      <a:pt x="134" y="110"/>
                      <a:pt x="116" y="38"/>
                    </a:cubicBezTo>
                    <a:cubicBezTo>
                      <a:pt x="109" y="16"/>
                      <a:pt x="89" y="0"/>
                      <a:pt x="6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49" name="Google Shape;1349;p25"/>
              <p:cNvSpPr/>
              <p:nvPr/>
            </p:nvSpPr>
            <p:spPr>
              <a:xfrm>
                <a:off x="7355826" y="4191223"/>
                <a:ext cx="13681" cy="32937"/>
              </a:xfrm>
              <a:custGeom>
                <a:avLst/>
                <a:gdLst/>
                <a:ahLst/>
                <a:cxnLst/>
                <a:rect l="l" t="t" r="r" b="b"/>
                <a:pathLst>
                  <a:path w="108" h="260" extrusionOk="0">
                    <a:moveTo>
                      <a:pt x="54" y="1"/>
                    </a:moveTo>
                    <a:cubicBezTo>
                      <a:pt x="28" y="1"/>
                      <a:pt x="1" y="28"/>
                      <a:pt x="1" y="54"/>
                    </a:cubicBezTo>
                    <a:lnTo>
                      <a:pt x="1" y="206"/>
                    </a:lnTo>
                    <a:cubicBezTo>
                      <a:pt x="1" y="233"/>
                      <a:pt x="28" y="260"/>
                      <a:pt x="54" y="260"/>
                    </a:cubicBezTo>
                    <a:cubicBezTo>
                      <a:pt x="81" y="260"/>
                      <a:pt x="108" y="242"/>
                      <a:pt x="108" y="206"/>
                    </a:cubicBezTo>
                    <a:lnTo>
                      <a:pt x="108" y="54"/>
                    </a:lnTo>
                    <a:cubicBezTo>
                      <a:pt x="108" y="28"/>
                      <a:pt x="81"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50" name="Google Shape;1350;p25"/>
              <p:cNvSpPr/>
              <p:nvPr/>
            </p:nvSpPr>
            <p:spPr>
              <a:xfrm>
                <a:off x="7302748" y="4165254"/>
                <a:ext cx="13681" cy="47631"/>
              </a:xfrm>
              <a:custGeom>
                <a:avLst/>
                <a:gdLst/>
                <a:ahLst/>
                <a:cxnLst/>
                <a:rect l="l" t="t" r="r" b="b"/>
                <a:pathLst>
                  <a:path w="108" h="376" extrusionOk="0">
                    <a:moveTo>
                      <a:pt x="54" y="1"/>
                    </a:moveTo>
                    <a:cubicBezTo>
                      <a:pt x="27" y="1"/>
                      <a:pt x="1" y="18"/>
                      <a:pt x="1" y="54"/>
                    </a:cubicBezTo>
                    <a:lnTo>
                      <a:pt x="1" y="322"/>
                    </a:lnTo>
                    <a:cubicBezTo>
                      <a:pt x="1" y="349"/>
                      <a:pt x="27" y="375"/>
                      <a:pt x="54" y="375"/>
                    </a:cubicBezTo>
                    <a:cubicBezTo>
                      <a:pt x="81" y="375"/>
                      <a:pt x="108" y="349"/>
                      <a:pt x="108" y="322"/>
                    </a:cubicBezTo>
                    <a:lnTo>
                      <a:pt x="108" y="54"/>
                    </a:lnTo>
                    <a:cubicBezTo>
                      <a:pt x="108" y="27"/>
                      <a:pt x="81"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51" name="Google Shape;1351;p25"/>
              <p:cNvSpPr/>
              <p:nvPr/>
            </p:nvSpPr>
            <p:spPr>
              <a:xfrm>
                <a:off x="7449695" y="4241008"/>
                <a:ext cx="19382" cy="47758"/>
              </a:xfrm>
              <a:custGeom>
                <a:avLst/>
                <a:gdLst/>
                <a:ahLst/>
                <a:cxnLst/>
                <a:rect l="l" t="t" r="r" b="b"/>
                <a:pathLst>
                  <a:path w="153" h="377" extrusionOk="0">
                    <a:moveTo>
                      <a:pt x="63" y="0"/>
                    </a:moveTo>
                    <a:cubicBezTo>
                      <a:pt x="36" y="0"/>
                      <a:pt x="0" y="27"/>
                      <a:pt x="9" y="54"/>
                    </a:cubicBezTo>
                    <a:cubicBezTo>
                      <a:pt x="18" y="143"/>
                      <a:pt x="27" y="232"/>
                      <a:pt x="36" y="322"/>
                    </a:cubicBezTo>
                    <a:cubicBezTo>
                      <a:pt x="44" y="345"/>
                      <a:pt x="59" y="376"/>
                      <a:pt x="81" y="376"/>
                    </a:cubicBezTo>
                    <a:cubicBezTo>
                      <a:pt x="84" y="376"/>
                      <a:pt x="87" y="376"/>
                      <a:pt x="90" y="375"/>
                    </a:cubicBezTo>
                    <a:cubicBezTo>
                      <a:pt x="116" y="375"/>
                      <a:pt x="152" y="357"/>
                      <a:pt x="143" y="322"/>
                    </a:cubicBezTo>
                    <a:lnTo>
                      <a:pt x="116" y="54"/>
                    </a:lnTo>
                    <a:cubicBezTo>
                      <a:pt x="107" y="27"/>
                      <a:pt x="90"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52" name="Google Shape;1352;p25"/>
              <p:cNvSpPr/>
              <p:nvPr/>
            </p:nvSpPr>
            <p:spPr>
              <a:xfrm>
                <a:off x="7531023" y="4321068"/>
                <a:ext cx="13681" cy="44338"/>
              </a:xfrm>
              <a:custGeom>
                <a:avLst/>
                <a:gdLst/>
                <a:ahLst/>
                <a:cxnLst/>
                <a:rect l="l" t="t" r="r" b="b"/>
                <a:pathLst>
                  <a:path w="108" h="350" extrusionOk="0">
                    <a:moveTo>
                      <a:pt x="65" y="0"/>
                    </a:moveTo>
                    <a:cubicBezTo>
                      <a:pt x="61" y="0"/>
                      <a:pt x="58" y="1"/>
                      <a:pt x="54" y="2"/>
                    </a:cubicBezTo>
                    <a:cubicBezTo>
                      <a:pt x="19" y="2"/>
                      <a:pt x="1" y="20"/>
                      <a:pt x="1" y="55"/>
                    </a:cubicBezTo>
                    <a:lnTo>
                      <a:pt x="1" y="296"/>
                    </a:lnTo>
                    <a:cubicBezTo>
                      <a:pt x="1" y="323"/>
                      <a:pt x="19" y="350"/>
                      <a:pt x="54" y="350"/>
                    </a:cubicBezTo>
                    <a:cubicBezTo>
                      <a:pt x="81" y="341"/>
                      <a:pt x="108" y="323"/>
                      <a:pt x="108" y="296"/>
                    </a:cubicBezTo>
                    <a:lnTo>
                      <a:pt x="108" y="55"/>
                    </a:lnTo>
                    <a:cubicBezTo>
                      <a:pt x="108" y="24"/>
                      <a:pt x="88" y="0"/>
                      <a:pt x="6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53" name="Google Shape;1353;p25"/>
              <p:cNvSpPr/>
              <p:nvPr/>
            </p:nvSpPr>
            <p:spPr>
              <a:xfrm>
                <a:off x="7503914" y="4214152"/>
                <a:ext cx="18242" cy="40537"/>
              </a:xfrm>
              <a:custGeom>
                <a:avLst/>
                <a:gdLst/>
                <a:ahLst/>
                <a:cxnLst/>
                <a:rect l="l" t="t" r="r" b="b"/>
                <a:pathLst>
                  <a:path w="144" h="320" extrusionOk="0">
                    <a:moveTo>
                      <a:pt x="63" y="0"/>
                    </a:moveTo>
                    <a:cubicBezTo>
                      <a:pt x="56" y="0"/>
                      <a:pt x="50" y="3"/>
                      <a:pt x="45" y="7"/>
                    </a:cubicBezTo>
                    <a:cubicBezTo>
                      <a:pt x="27" y="7"/>
                      <a:pt x="18" y="16"/>
                      <a:pt x="10" y="25"/>
                    </a:cubicBezTo>
                    <a:cubicBezTo>
                      <a:pt x="1" y="43"/>
                      <a:pt x="1" y="52"/>
                      <a:pt x="1" y="70"/>
                    </a:cubicBezTo>
                    <a:cubicBezTo>
                      <a:pt x="10" y="141"/>
                      <a:pt x="27" y="212"/>
                      <a:pt x="36" y="284"/>
                    </a:cubicBezTo>
                    <a:cubicBezTo>
                      <a:pt x="36" y="293"/>
                      <a:pt x="45" y="310"/>
                      <a:pt x="63" y="310"/>
                    </a:cubicBezTo>
                    <a:cubicBezTo>
                      <a:pt x="72" y="319"/>
                      <a:pt x="90" y="319"/>
                      <a:pt x="99" y="319"/>
                    </a:cubicBezTo>
                    <a:cubicBezTo>
                      <a:pt x="117" y="310"/>
                      <a:pt x="125" y="302"/>
                      <a:pt x="134" y="293"/>
                    </a:cubicBezTo>
                    <a:cubicBezTo>
                      <a:pt x="143" y="284"/>
                      <a:pt x="143" y="266"/>
                      <a:pt x="134" y="248"/>
                    </a:cubicBezTo>
                    <a:cubicBezTo>
                      <a:pt x="125" y="186"/>
                      <a:pt x="117" y="114"/>
                      <a:pt x="108" y="43"/>
                    </a:cubicBezTo>
                    <a:cubicBezTo>
                      <a:pt x="108" y="25"/>
                      <a:pt x="90" y="16"/>
                      <a:pt x="81" y="7"/>
                    </a:cubicBezTo>
                    <a:cubicBezTo>
                      <a:pt x="76" y="3"/>
                      <a:pt x="70"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54" name="Google Shape;1354;p25"/>
              <p:cNvSpPr/>
              <p:nvPr/>
            </p:nvSpPr>
            <p:spPr>
              <a:xfrm>
                <a:off x="7642880" y="4290666"/>
                <a:ext cx="19382" cy="44211"/>
              </a:xfrm>
              <a:custGeom>
                <a:avLst/>
                <a:gdLst/>
                <a:ahLst/>
                <a:cxnLst/>
                <a:rect l="l" t="t" r="r" b="b"/>
                <a:pathLst>
                  <a:path w="153" h="349" extrusionOk="0">
                    <a:moveTo>
                      <a:pt x="63" y="1"/>
                    </a:moveTo>
                    <a:cubicBezTo>
                      <a:pt x="37" y="1"/>
                      <a:pt x="1" y="19"/>
                      <a:pt x="10" y="54"/>
                    </a:cubicBezTo>
                    <a:cubicBezTo>
                      <a:pt x="19" y="135"/>
                      <a:pt x="28" y="215"/>
                      <a:pt x="37" y="295"/>
                    </a:cubicBezTo>
                    <a:cubicBezTo>
                      <a:pt x="45" y="304"/>
                      <a:pt x="45" y="322"/>
                      <a:pt x="54" y="331"/>
                    </a:cubicBezTo>
                    <a:cubicBezTo>
                      <a:pt x="63" y="340"/>
                      <a:pt x="81" y="349"/>
                      <a:pt x="90" y="349"/>
                    </a:cubicBezTo>
                    <a:cubicBezTo>
                      <a:pt x="117" y="349"/>
                      <a:pt x="153" y="322"/>
                      <a:pt x="153" y="295"/>
                    </a:cubicBezTo>
                    <a:cubicBezTo>
                      <a:pt x="135" y="215"/>
                      <a:pt x="126" y="135"/>
                      <a:pt x="117" y="54"/>
                    </a:cubicBezTo>
                    <a:cubicBezTo>
                      <a:pt x="117" y="37"/>
                      <a:pt x="117" y="28"/>
                      <a:pt x="99" y="10"/>
                    </a:cubicBezTo>
                    <a:cubicBezTo>
                      <a:pt x="90" y="1"/>
                      <a:pt x="81"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55" name="Google Shape;1355;p25"/>
              <p:cNvSpPr/>
              <p:nvPr/>
            </p:nvSpPr>
            <p:spPr>
              <a:xfrm>
                <a:off x="7732189" y="4305360"/>
                <a:ext cx="13681" cy="55486"/>
              </a:xfrm>
              <a:custGeom>
                <a:avLst/>
                <a:gdLst/>
                <a:ahLst/>
                <a:cxnLst/>
                <a:rect l="l" t="t" r="r" b="b"/>
                <a:pathLst>
                  <a:path w="108" h="438" extrusionOk="0">
                    <a:moveTo>
                      <a:pt x="54" y="1"/>
                    </a:moveTo>
                    <a:cubicBezTo>
                      <a:pt x="27" y="1"/>
                      <a:pt x="1" y="28"/>
                      <a:pt x="1" y="54"/>
                    </a:cubicBezTo>
                    <a:lnTo>
                      <a:pt x="1" y="384"/>
                    </a:lnTo>
                    <a:cubicBezTo>
                      <a:pt x="1" y="411"/>
                      <a:pt x="27" y="438"/>
                      <a:pt x="54" y="438"/>
                    </a:cubicBezTo>
                    <a:cubicBezTo>
                      <a:pt x="81" y="438"/>
                      <a:pt x="108" y="420"/>
                      <a:pt x="108" y="384"/>
                    </a:cubicBezTo>
                    <a:lnTo>
                      <a:pt x="108" y="54"/>
                    </a:lnTo>
                    <a:cubicBezTo>
                      <a:pt x="108" y="28"/>
                      <a:pt x="81"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56" name="Google Shape;1356;p25"/>
              <p:cNvSpPr/>
              <p:nvPr/>
            </p:nvSpPr>
            <p:spPr>
              <a:xfrm>
                <a:off x="7595502" y="4213898"/>
                <a:ext cx="13681" cy="37370"/>
              </a:xfrm>
              <a:custGeom>
                <a:avLst/>
                <a:gdLst/>
                <a:ahLst/>
                <a:cxnLst/>
                <a:rect l="l" t="t" r="r" b="b"/>
                <a:pathLst>
                  <a:path w="108" h="295" extrusionOk="0">
                    <a:moveTo>
                      <a:pt x="54" y="0"/>
                    </a:moveTo>
                    <a:cubicBezTo>
                      <a:pt x="27" y="9"/>
                      <a:pt x="0" y="27"/>
                      <a:pt x="0" y="54"/>
                    </a:cubicBezTo>
                    <a:lnTo>
                      <a:pt x="0" y="241"/>
                    </a:lnTo>
                    <a:cubicBezTo>
                      <a:pt x="0" y="268"/>
                      <a:pt x="27" y="295"/>
                      <a:pt x="54" y="295"/>
                    </a:cubicBezTo>
                    <a:cubicBezTo>
                      <a:pt x="80" y="295"/>
                      <a:pt x="107" y="268"/>
                      <a:pt x="107" y="241"/>
                    </a:cubicBezTo>
                    <a:lnTo>
                      <a:pt x="107" y="54"/>
                    </a:lnTo>
                    <a:cubicBezTo>
                      <a:pt x="107" y="27"/>
                      <a:pt x="80"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57" name="Google Shape;1357;p25"/>
              <p:cNvSpPr/>
              <p:nvPr/>
            </p:nvSpPr>
            <p:spPr>
              <a:xfrm>
                <a:off x="7701659" y="4233027"/>
                <a:ext cx="13681" cy="37497"/>
              </a:xfrm>
              <a:custGeom>
                <a:avLst/>
                <a:gdLst/>
                <a:ahLst/>
                <a:cxnLst/>
                <a:rect l="l" t="t" r="r" b="b"/>
                <a:pathLst>
                  <a:path w="108" h="296" extrusionOk="0">
                    <a:moveTo>
                      <a:pt x="54" y="1"/>
                    </a:moveTo>
                    <a:cubicBezTo>
                      <a:pt x="28" y="1"/>
                      <a:pt x="1" y="28"/>
                      <a:pt x="1" y="54"/>
                    </a:cubicBezTo>
                    <a:lnTo>
                      <a:pt x="1" y="233"/>
                    </a:lnTo>
                    <a:cubicBezTo>
                      <a:pt x="1" y="269"/>
                      <a:pt x="28" y="295"/>
                      <a:pt x="54" y="295"/>
                    </a:cubicBezTo>
                    <a:cubicBezTo>
                      <a:pt x="81" y="286"/>
                      <a:pt x="108" y="269"/>
                      <a:pt x="108" y="233"/>
                    </a:cubicBezTo>
                    <a:lnTo>
                      <a:pt x="108" y="54"/>
                    </a:lnTo>
                    <a:cubicBezTo>
                      <a:pt x="108" y="28"/>
                      <a:pt x="81"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58" name="Google Shape;1358;p25"/>
              <p:cNvSpPr/>
              <p:nvPr/>
            </p:nvSpPr>
            <p:spPr>
              <a:xfrm>
                <a:off x="7750304" y="4446227"/>
                <a:ext cx="26096" cy="40664"/>
              </a:xfrm>
              <a:custGeom>
                <a:avLst/>
                <a:gdLst/>
                <a:ahLst/>
                <a:cxnLst/>
                <a:rect l="l" t="t" r="r" b="b"/>
                <a:pathLst>
                  <a:path w="206" h="321" extrusionOk="0">
                    <a:moveTo>
                      <a:pt x="57" y="0"/>
                    </a:moveTo>
                    <a:cubicBezTo>
                      <a:pt x="52" y="0"/>
                      <a:pt x="48" y="1"/>
                      <a:pt x="45" y="4"/>
                    </a:cubicBezTo>
                    <a:cubicBezTo>
                      <a:pt x="27" y="4"/>
                      <a:pt x="18" y="13"/>
                      <a:pt x="9" y="31"/>
                    </a:cubicBezTo>
                    <a:cubicBezTo>
                      <a:pt x="9" y="40"/>
                      <a:pt x="0" y="58"/>
                      <a:pt x="9" y="66"/>
                    </a:cubicBezTo>
                    <a:cubicBezTo>
                      <a:pt x="36" y="138"/>
                      <a:pt x="63" y="209"/>
                      <a:pt x="90" y="281"/>
                    </a:cubicBezTo>
                    <a:cubicBezTo>
                      <a:pt x="99" y="289"/>
                      <a:pt x="107" y="307"/>
                      <a:pt x="116" y="316"/>
                    </a:cubicBezTo>
                    <a:cubicBezTo>
                      <a:pt x="128" y="316"/>
                      <a:pt x="136" y="320"/>
                      <a:pt x="145" y="320"/>
                    </a:cubicBezTo>
                    <a:cubicBezTo>
                      <a:pt x="150" y="320"/>
                      <a:pt x="155" y="319"/>
                      <a:pt x="161" y="316"/>
                    </a:cubicBezTo>
                    <a:cubicBezTo>
                      <a:pt x="170" y="316"/>
                      <a:pt x="188" y="307"/>
                      <a:pt x="197" y="289"/>
                    </a:cubicBezTo>
                    <a:cubicBezTo>
                      <a:pt x="197" y="281"/>
                      <a:pt x="206" y="263"/>
                      <a:pt x="197" y="254"/>
                    </a:cubicBezTo>
                    <a:cubicBezTo>
                      <a:pt x="170" y="182"/>
                      <a:pt x="143" y="111"/>
                      <a:pt x="107" y="40"/>
                    </a:cubicBezTo>
                    <a:cubicBezTo>
                      <a:pt x="107" y="22"/>
                      <a:pt x="99" y="13"/>
                      <a:pt x="90" y="4"/>
                    </a:cubicBezTo>
                    <a:cubicBezTo>
                      <a:pt x="78" y="4"/>
                      <a:pt x="66" y="0"/>
                      <a:pt x="5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59" name="Google Shape;1359;p25"/>
              <p:cNvSpPr/>
              <p:nvPr/>
            </p:nvSpPr>
            <p:spPr>
              <a:xfrm>
                <a:off x="7792108" y="4541362"/>
                <a:ext cx="22676" cy="36737"/>
              </a:xfrm>
              <a:custGeom>
                <a:avLst/>
                <a:gdLst/>
                <a:ahLst/>
                <a:cxnLst/>
                <a:rect l="l" t="t" r="r" b="b"/>
                <a:pathLst>
                  <a:path w="179" h="290" extrusionOk="0">
                    <a:moveTo>
                      <a:pt x="68" y="0"/>
                    </a:moveTo>
                    <a:cubicBezTo>
                      <a:pt x="63" y="0"/>
                      <a:pt x="59" y="1"/>
                      <a:pt x="54" y="2"/>
                    </a:cubicBezTo>
                    <a:cubicBezTo>
                      <a:pt x="27" y="11"/>
                      <a:pt x="0" y="38"/>
                      <a:pt x="9" y="65"/>
                    </a:cubicBezTo>
                    <a:cubicBezTo>
                      <a:pt x="36" y="127"/>
                      <a:pt x="54" y="190"/>
                      <a:pt x="72" y="243"/>
                    </a:cubicBezTo>
                    <a:cubicBezTo>
                      <a:pt x="80" y="266"/>
                      <a:pt x="101" y="290"/>
                      <a:pt x="124" y="290"/>
                    </a:cubicBezTo>
                    <a:cubicBezTo>
                      <a:pt x="127" y="290"/>
                      <a:pt x="131" y="289"/>
                      <a:pt x="134" y="288"/>
                    </a:cubicBezTo>
                    <a:cubicBezTo>
                      <a:pt x="161" y="279"/>
                      <a:pt x="179" y="243"/>
                      <a:pt x="170" y="216"/>
                    </a:cubicBezTo>
                    <a:cubicBezTo>
                      <a:pt x="152" y="154"/>
                      <a:pt x="134" y="100"/>
                      <a:pt x="116" y="38"/>
                    </a:cubicBezTo>
                    <a:cubicBezTo>
                      <a:pt x="109" y="16"/>
                      <a:pt x="90" y="0"/>
                      <a:pt x="6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60" name="Google Shape;1360;p25"/>
              <p:cNvSpPr/>
              <p:nvPr/>
            </p:nvSpPr>
            <p:spPr>
              <a:xfrm>
                <a:off x="7700519" y="4494998"/>
                <a:ext cx="20522" cy="48138"/>
              </a:xfrm>
              <a:custGeom>
                <a:avLst/>
                <a:gdLst/>
                <a:ahLst/>
                <a:cxnLst/>
                <a:rect l="l" t="t" r="r" b="b"/>
                <a:pathLst>
                  <a:path w="162" h="380" extrusionOk="0">
                    <a:moveTo>
                      <a:pt x="65" y="1"/>
                    </a:moveTo>
                    <a:cubicBezTo>
                      <a:pt x="62" y="1"/>
                      <a:pt x="58" y="1"/>
                      <a:pt x="54" y="3"/>
                    </a:cubicBezTo>
                    <a:cubicBezTo>
                      <a:pt x="28" y="12"/>
                      <a:pt x="1" y="47"/>
                      <a:pt x="19" y="74"/>
                    </a:cubicBezTo>
                    <a:cubicBezTo>
                      <a:pt x="28" y="92"/>
                      <a:pt x="28" y="119"/>
                      <a:pt x="37" y="136"/>
                    </a:cubicBezTo>
                    <a:cubicBezTo>
                      <a:pt x="37" y="145"/>
                      <a:pt x="37" y="154"/>
                      <a:pt x="37" y="163"/>
                    </a:cubicBezTo>
                    <a:cubicBezTo>
                      <a:pt x="45" y="172"/>
                      <a:pt x="45" y="172"/>
                      <a:pt x="45" y="172"/>
                    </a:cubicBezTo>
                    <a:cubicBezTo>
                      <a:pt x="45" y="181"/>
                      <a:pt x="45" y="190"/>
                      <a:pt x="45" y="190"/>
                    </a:cubicBezTo>
                    <a:cubicBezTo>
                      <a:pt x="45" y="217"/>
                      <a:pt x="45" y="235"/>
                      <a:pt x="45" y="252"/>
                    </a:cubicBezTo>
                    <a:cubicBezTo>
                      <a:pt x="45" y="270"/>
                      <a:pt x="45" y="279"/>
                      <a:pt x="45" y="288"/>
                    </a:cubicBezTo>
                    <a:cubicBezTo>
                      <a:pt x="45" y="288"/>
                      <a:pt x="40" y="299"/>
                      <a:pt x="42" y="299"/>
                    </a:cubicBezTo>
                    <a:cubicBezTo>
                      <a:pt x="43" y="299"/>
                      <a:pt x="44" y="299"/>
                      <a:pt x="45" y="297"/>
                    </a:cubicBezTo>
                    <a:lnTo>
                      <a:pt x="45" y="297"/>
                    </a:lnTo>
                    <a:cubicBezTo>
                      <a:pt x="45" y="297"/>
                      <a:pt x="37" y="306"/>
                      <a:pt x="37" y="315"/>
                    </a:cubicBezTo>
                    <a:cubicBezTo>
                      <a:pt x="37" y="342"/>
                      <a:pt x="45" y="377"/>
                      <a:pt x="81" y="377"/>
                    </a:cubicBezTo>
                    <a:cubicBezTo>
                      <a:pt x="84" y="379"/>
                      <a:pt x="88" y="380"/>
                      <a:pt x="92" y="380"/>
                    </a:cubicBezTo>
                    <a:cubicBezTo>
                      <a:pt x="111" y="380"/>
                      <a:pt x="136" y="364"/>
                      <a:pt x="144" y="342"/>
                    </a:cubicBezTo>
                    <a:cubicBezTo>
                      <a:pt x="161" y="243"/>
                      <a:pt x="153" y="136"/>
                      <a:pt x="117" y="38"/>
                    </a:cubicBezTo>
                    <a:cubicBezTo>
                      <a:pt x="109" y="23"/>
                      <a:pt x="88" y="1"/>
                      <a:pt x="65"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61" name="Google Shape;1361;p25"/>
              <p:cNvSpPr/>
              <p:nvPr/>
            </p:nvSpPr>
            <p:spPr>
              <a:xfrm>
                <a:off x="7618051" y="4483977"/>
                <a:ext cx="19382" cy="44211"/>
              </a:xfrm>
              <a:custGeom>
                <a:avLst/>
                <a:gdLst/>
                <a:ahLst/>
                <a:cxnLst/>
                <a:rect l="l" t="t" r="r" b="b"/>
                <a:pathLst>
                  <a:path w="153" h="349" extrusionOk="0">
                    <a:moveTo>
                      <a:pt x="63" y="0"/>
                    </a:moveTo>
                    <a:cubicBezTo>
                      <a:pt x="36" y="0"/>
                      <a:pt x="1" y="27"/>
                      <a:pt x="10" y="54"/>
                    </a:cubicBezTo>
                    <a:cubicBezTo>
                      <a:pt x="18" y="134"/>
                      <a:pt x="27" y="214"/>
                      <a:pt x="36" y="295"/>
                    </a:cubicBezTo>
                    <a:cubicBezTo>
                      <a:pt x="36" y="313"/>
                      <a:pt x="45" y="322"/>
                      <a:pt x="54" y="330"/>
                    </a:cubicBezTo>
                    <a:cubicBezTo>
                      <a:pt x="63" y="339"/>
                      <a:pt x="81" y="348"/>
                      <a:pt x="90" y="348"/>
                    </a:cubicBezTo>
                    <a:cubicBezTo>
                      <a:pt x="117" y="348"/>
                      <a:pt x="152" y="322"/>
                      <a:pt x="143" y="295"/>
                    </a:cubicBezTo>
                    <a:cubicBezTo>
                      <a:pt x="134" y="214"/>
                      <a:pt x="126" y="134"/>
                      <a:pt x="117" y="54"/>
                    </a:cubicBezTo>
                    <a:cubicBezTo>
                      <a:pt x="117" y="36"/>
                      <a:pt x="108" y="27"/>
                      <a:pt x="99" y="18"/>
                    </a:cubicBezTo>
                    <a:cubicBezTo>
                      <a:pt x="90" y="9"/>
                      <a:pt x="72"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62" name="Google Shape;1362;p25"/>
              <p:cNvSpPr/>
              <p:nvPr/>
            </p:nvSpPr>
            <p:spPr>
              <a:xfrm>
                <a:off x="7671130" y="4399989"/>
                <a:ext cx="22802" cy="44844"/>
              </a:xfrm>
              <a:custGeom>
                <a:avLst/>
                <a:gdLst/>
                <a:ahLst/>
                <a:cxnLst/>
                <a:rect l="l" t="t" r="r" b="b"/>
                <a:pathLst>
                  <a:path w="180" h="354" extrusionOk="0">
                    <a:moveTo>
                      <a:pt x="60" y="1"/>
                    </a:moveTo>
                    <a:cubicBezTo>
                      <a:pt x="55" y="1"/>
                      <a:pt x="50" y="2"/>
                      <a:pt x="46" y="3"/>
                    </a:cubicBezTo>
                    <a:cubicBezTo>
                      <a:pt x="19" y="12"/>
                      <a:pt x="1" y="39"/>
                      <a:pt x="10" y="75"/>
                    </a:cubicBezTo>
                    <a:lnTo>
                      <a:pt x="72" y="315"/>
                    </a:lnTo>
                    <a:cubicBezTo>
                      <a:pt x="72" y="337"/>
                      <a:pt x="96" y="353"/>
                      <a:pt x="120" y="353"/>
                    </a:cubicBezTo>
                    <a:cubicBezTo>
                      <a:pt x="125" y="353"/>
                      <a:pt x="130" y="353"/>
                      <a:pt x="135" y="351"/>
                    </a:cubicBezTo>
                    <a:cubicBezTo>
                      <a:pt x="161" y="342"/>
                      <a:pt x="179" y="315"/>
                      <a:pt x="170" y="280"/>
                    </a:cubicBezTo>
                    <a:lnTo>
                      <a:pt x="117" y="39"/>
                    </a:lnTo>
                    <a:cubicBezTo>
                      <a:pt x="110" y="17"/>
                      <a:pt x="84" y="1"/>
                      <a:pt x="6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63" name="Google Shape;1363;p25"/>
              <p:cNvSpPr/>
              <p:nvPr/>
            </p:nvSpPr>
            <p:spPr>
              <a:xfrm>
                <a:off x="7613491" y="4370093"/>
                <a:ext cx="19382" cy="44338"/>
              </a:xfrm>
              <a:custGeom>
                <a:avLst/>
                <a:gdLst/>
                <a:ahLst/>
                <a:cxnLst/>
                <a:rect l="l" t="t" r="r" b="b"/>
                <a:pathLst>
                  <a:path w="153" h="350" extrusionOk="0">
                    <a:moveTo>
                      <a:pt x="63" y="1"/>
                    </a:moveTo>
                    <a:cubicBezTo>
                      <a:pt x="57" y="1"/>
                      <a:pt x="50" y="3"/>
                      <a:pt x="46" y="7"/>
                    </a:cubicBezTo>
                    <a:cubicBezTo>
                      <a:pt x="10" y="16"/>
                      <a:pt x="1" y="43"/>
                      <a:pt x="1" y="70"/>
                    </a:cubicBezTo>
                    <a:cubicBezTo>
                      <a:pt x="19" y="150"/>
                      <a:pt x="28" y="230"/>
                      <a:pt x="37" y="311"/>
                    </a:cubicBezTo>
                    <a:cubicBezTo>
                      <a:pt x="37" y="320"/>
                      <a:pt x="54" y="337"/>
                      <a:pt x="63" y="337"/>
                    </a:cubicBezTo>
                    <a:cubicBezTo>
                      <a:pt x="70" y="344"/>
                      <a:pt x="80" y="350"/>
                      <a:pt x="93" y="350"/>
                    </a:cubicBezTo>
                    <a:cubicBezTo>
                      <a:pt x="98" y="350"/>
                      <a:pt x="103" y="349"/>
                      <a:pt x="108" y="346"/>
                    </a:cubicBezTo>
                    <a:cubicBezTo>
                      <a:pt x="135" y="337"/>
                      <a:pt x="153" y="311"/>
                      <a:pt x="144" y="284"/>
                    </a:cubicBezTo>
                    <a:cubicBezTo>
                      <a:pt x="135" y="204"/>
                      <a:pt x="117" y="123"/>
                      <a:pt x="108" y="43"/>
                    </a:cubicBezTo>
                    <a:cubicBezTo>
                      <a:pt x="108" y="25"/>
                      <a:pt x="90" y="16"/>
                      <a:pt x="81" y="7"/>
                    </a:cubicBezTo>
                    <a:cubicBezTo>
                      <a:pt x="77" y="3"/>
                      <a:pt x="70"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64" name="Google Shape;1364;p25"/>
              <p:cNvSpPr/>
              <p:nvPr/>
            </p:nvSpPr>
            <p:spPr>
              <a:xfrm>
                <a:off x="7537863" y="4461048"/>
                <a:ext cx="22676" cy="48138"/>
              </a:xfrm>
              <a:custGeom>
                <a:avLst/>
                <a:gdLst/>
                <a:ahLst/>
                <a:cxnLst/>
                <a:rect l="l" t="t" r="r" b="b"/>
                <a:pathLst>
                  <a:path w="179" h="380" extrusionOk="0">
                    <a:moveTo>
                      <a:pt x="60" y="1"/>
                    </a:moveTo>
                    <a:cubicBezTo>
                      <a:pt x="55" y="1"/>
                      <a:pt x="50" y="1"/>
                      <a:pt x="45" y="3"/>
                    </a:cubicBezTo>
                    <a:cubicBezTo>
                      <a:pt x="18" y="12"/>
                      <a:pt x="0" y="39"/>
                      <a:pt x="9" y="74"/>
                    </a:cubicBezTo>
                    <a:cubicBezTo>
                      <a:pt x="27" y="164"/>
                      <a:pt x="45" y="253"/>
                      <a:pt x="63" y="342"/>
                    </a:cubicBezTo>
                    <a:cubicBezTo>
                      <a:pt x="70" y="364"/>
                      <a:pt x="95" y="380"/>
                      <a:pt x="119" y="380"/>
                    </a:cubicBezTo>
                    <a:cubicBezTo>
                      <a:pt x="124" y="380"/>
                      <a:pt x="129" y="379"/>
                      <a:pt x="134" y="378"/>
                    </a:cubicBezTo>
                    <a:cubicBezTo>
                      <a:pt x="161" y="369"/>
                      <a:pt x="179" y="342"/>
                      <a:pt x="170" y="315"/>
                    </a:cubicBezTo>
                    <a:cubicBezTo>
                      <a:pt x="152" y="226"/>
                      <a:pt x="134" y="128"/>
                      <a:pt x="116" y="39"/>
                    </a:cubicBezTo>
                    <a:cubicBezTo>
                      <a:pt x="109" y="17"/>
                      <a:pt x="83" y="1"/>
                      <a:pt x="6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65" name="Google Shape;1365;p25"/>
              <p:cNvSpPr/>
              <p:nvPr/>
            </p:nvSpPr>
            <p:spPr>
              <a:xfrm>
                <a:off x="7484658" y="4407970"/>
                <a:ext cx="21662" cy="44718"/>
              </a:xfrm>
              <a:custGeom>
                <a:avLst/>
                <a:gdLst/>
                <a:ahLst/>
                <a:cxnLst/>
                <a:rect l="l" t="t" r="r" b="b"/>
                <a:pathLst>
                  <a:path w="171" h="353" extrusionOk="0">
                    <a:moveTo>
                      <a:pt x="60" y="0"/>
                    </a:moveTo>
                    <a:cubicBezTo>
                      <a:pt x="55" y="0"/>
                      <a:pt x="50" y="1"/>
                      <a:pt x="46" y="3"/>
                    </a:cubicBezTo>
                    <a:cubicBezTo>
                      <a:pt x="19" y="12"/>
                      <a:pt x="1" y="38"/>
                      <a:pt x="10" y="74"/>
                    </a:cubicBezTo>
                    <a:cubicBezTo>
                      <a:pt x="28" y="154"/>
                      <a:pt x="46" y="235"/>
                      <a:pt x="63" y="315"/>
                    </a:cubicBezTo>
                    <a:cubicBezTo>
                      <a:pt x="71" y="337"/>
                      <a:pt x="90" y="353"/>
                      <a:pt x="112" y="353"/>
                    </a:cubicBezTo>
                    <a:cubicBezTo>
                      <a:pt x="116" y="353"/>
                      <a:pt x="121" y="352"/>
                      <a:pt x="126" y="351"/>
                    </a:cubicBezTo>
                    <a:cubicBezTo>
                      <a:pt x="162" y="342"/>
                      <a:pt x="170" y="315"/>
                      <a:pt x="170" y="279"/>
                    </a:cubicBezTo>
                    <a:cubicBezTo>
                      <a:pt x="153" y="199"/>
                      <a:pt x="135" y="119"/>
                      <a:pt x="108" y="38"/>
                    </a:cubicBezTo>
                    <a:cubicBezTo>
                      <a:pt x="108" y="16"/>
                      <a:pt x="84" y="0"/>
                      <a:pt x="60"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66" name="Google Shape;1366;p25"/>
              <p:cNvSpPr/>
              <p:nvPr/>
            </p:nvSpPr>
            <p:spPr>
              <a:xfrm>
                <a:off x="7419165" y="4453701"/>
                <a:ext cx="18242" cy="36864"/>
              </a:xfrm>
              <a:custGeom>
                <a:avLst/>
                <a:gdLst/>
                <a:ahLst/>
                <a:cxnLst/>
                <a:rect l="l" t="t" r="r" b="b"/>
                <a:pathLst>
                  <a:path w="144" h="291" extrusionOk="0">
                    <a:moveTo>
                      <a:pt x="64" y="1"/>
                    </a:moveTo>
                    <a:cubicBezTo>
                      <a:pt x="56" y="1"/>
                      <a:pt x="50" y="3"/>
                      <a:pt x="45" y="7"/>
                    </a:cubicBezTo>
                    <a:cubicBezTo>
                      <a:pt x="36" y="7"/>
                      <a:pt x="18" y="16"/>
                      <a:pt x="9" y="25"/>
                    </a:cubicBezTo>
                    <a:cubicBezTo>
                      <a:pt x="9" y="43"/>
                      <a:pt x="1" y="52"/>
                      <a:pt x="9" y="70"/>
                    </a:cubicBezTo>
                    <a:lnTo>
                      <a:pt x="36" y="248"/>
                    </a:lnTo>
                    <a:cubicBezTo>
                      <a:pt x="36" y="266"/>
                      <a:pt x="54" y="275"/>
                      <a:pt x="63" y="284"/>
                    </a:cubicBezTo>
                    <a:cubicBezTo>
                      <a:pt x="67" y="288"/>
                      <a:pt x="74" y="291"/>
                      <a:pt x="82" y="291"/>
                    </a:cubicBezTo>
                    <a:cubicBezTo>
                      <a:pt x="90" y="291"/>
                      <a:pt x="99" y="288"/>
                      <a:pt x="108" y="284"/>
                    </a:cubicBezTo>
                    <a:cubicBezTo>
                      <a:pt x="116" y="284"/>
                      <a:pt x="134" y="275"/>
                      <a:pt x="134" y="266"/>
                    </a:cubicBezTo>
                    <a:cubicBezTo>
                      <a:pt x="143" y="248"/>
                      <a:pt x="143" y="239"/>
                      <a:pt x="143" y="222"/>
                    </a:cubicBezTo>
                    <a:lnTo>
                      <a:pt x="116" y="43"/>
                    </a:lnTo>
                    <a:cubicBezTo>
                      <a:pt x="108" y="25"/>
                      <a:pt x="99" y="16"/>
                      <a:pt x="90" y="7"/>
                    </a:cubicBezTo>
                    <a:cubicBezTo>
                      <a:pt x="81" y="3"/>
                      <a:pt x="72" y="1"/>
                      <a:pt x="6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67" name="Google Shape;1367;p25"/>
              <p:cNvSpPr/>
              <p:nvPr/>
            </p:nvSpPr>
            <p:spPr>
              <a:xfrm>
                <a:off x="7363807" y="4422918"/>
                <a:ext cx="13681" cy="40791"/>
              </a:xfrm>
              <a:custGeom>
                <a:avLst/>
                <a:gdLst/>
                <a:ahLst/>
                <a:cxnLst/>
                <a:rect l="l" t="t" r="r" b="b"/>
                <a:pathLst>
                  <a:path w="108" h="322" extrusionOk="0">
                    <a:moveTo>
                      <a:pt x="54" y="1"/>
                    </a:moveTo>
                    <a:cubicBezTo>
                      <a:pt x="18" y="1"/>
                      <a:pt x="0" y="27"/>
                      <a:pt x="0" y="54"/>
                    </a:cubicBezTo>
                    <a:lnTo>
                      <a:pt x="0" y="268"/>
                    </a:lnTo>
                    <a:cubicBezTo>
                      <a:pt x="0" y="295"/>
                      <a:pt x="18" y="322"/>
                      <a:pt x="54" y="322"/>
                    </a:cubicBezTo>
                    <a:cubicBezTo>
                      <a:pt x="81" y="322"/>
                      <a:pt x="107" y="295"/>
                      <a:pt x="107" y="268"/>
                    </a:cubicBezTo>
                    <a:lnTo>
                      <a:pt x="107" y="54"/>
                    </a:lnTo>
                    <a:cubicBezTo>
                      <a:pt x="107" y="27"/>
                      <a:pt x="81"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68" name="Google Shape;1368;p25"/>
              <p:cNvSpPr/>
              <p:nvPr/>
            </p:nvSpPr>
            <p:spPr>
              <a:xfrm>
                <a:off x="7168341" y="4206804"/>
                <a:ext cx="19255" cy="40411"/>
              </a:xfrm>
              <a:custGeom>
                <a:avLst/>
                <a:gdLst/>
                <a:ahLst/>
                <a:cxnLst/>
                <a:rect l="l" t="t" r="r" b="b"/>
                <a:pathLst>
                  <a:path w="152" h="319" extrusionOk="0">
                    <a:moveTo>
                      <a:pt x="66" y="0"/>
                    </a:moveTo>
                    <a:cubicBezTo>
                      <a:pt x="42" y="0"/>
                      <a:pt x="18" y="16"/>
                      <a:pt x="18" y="38"/>
                    </a:cubicBezTo>
                    <a:cubicBezTo>
                      <a:pt x="0" y="128"/>
                      <a:pt x="9" y="208"/>
                      <a:pt x="45" y="288"/>
                    </a:cubicBezTo>
                    <a:cubicBezTo>
                      <a:pt x="58" y="308"/>
                      <a:pt x="81" y="318"/>
                      <a:pt x="104" y="318"/>
                    </a:cubicBezTo>
                    <a:cubicBezTo>
                      <a:pt x="111" y="318"/>
                      <a:pt x="118" y="317"/>
                      <a:pt x="125" y="315"/>
                    </a:cubicBezTo>
                    <a:cubicBezTo>
                      <a:pt x="152" y="297"/>
                      <a:pt x="152" y="261"/>
                      <a:pt x="143" y="235"/>
                    </a:cubicBezTo>
                    <a:cubicBezTo>
                      <a:pt x="143" y="235"/>
                      <a:pt x="143" y="235"/>
                      <a:pt x="134" y="226"/>
                    </a:cubicBezTo>
                    <a:cubicBezTo>
                      <a:pt x="134" y="217"/>
                      <a:pt x="125" y="208"/>
                      <a:pt x="125" y="199"/>
                    </a:cubicBezTo>
                    <a:cubicBezTo>
                      <a:pt x="125" y="190"/>
                      <a:pt x="125" y="181"/>
                      <a:pt x="125" y="172"/>
                    </a:cubicBezTo>
                    <a:cubicBezTo>
                      <a:pt x="116" y="172"/>
                      <a:pt x="116" y="163"/>
                      <a:pt x="116" y="163"/>
                    </a:cubicBezTo>
                    <a:cubicBezTo>
                      <a:pt x="116" y="163"/>
                      <a:pt x="116" y="160"/>
                      <a:pt x="116" y="157"/>
                    </a:cubicBezTo>
                    <a:cubicBezTo>
                      <a:pt x="116" y="157"/>
                      <a:pt x="116" y="145"/>
                      <a:pt x="116" y="145"/>
                    </a:cubicBezTo>
                    <a:cubicBezTo>
                      <a:pt x="116" y="145"/>
                      <a:pt x="116" y="137"/>
                      <a:pt x="116" y="137"/>
                    </a:cubicBezTo>
                    <a:cubicBezTo>
                      <a:pt x="116" y="128"/>
                      <a:pt x="116" y="119"/>
                      <a:pt x="116" y="110"/>
                    </a:cubicBezTo>
                    <a:cubicBezTo>
                      <a:pt x="116" y="101"/>
                      <a:pt x="116" y="92"/>
                      <a:pt x="116" y="83"/>
                    </a:cubicBezTo>
                    <a:cubicBezTo>
                      <a:pt x="116" y="83"/>
                      <a:pt x="116" y="74"/>
                      <a:pt x="116" y="74"/>
                    </a:cubicBezTo>
                    <a:cubicBezTo>
                      <a:pt x="116" y="74"/>
                      <a:pt x="116" y="74"/>
                      <a:pt x="116" y="65"/>
                    </a:cubicBezTo>
                    <a:cubicBezTo>
                      <a:pt x="125" y="56"/>
                      <a:pt x="125" y="38"/>
                      <a:pt x="116" y="29"/>
                    </a:cubicBezTo>
                    <a:cubicBezTo>
                      <a:pt x="107" y="12"/>
                      <a:pt x="89" y="3"/>
                      <a:pt x="80" y="3"/>
                    </a:cubicBezTo>
                    <a:cubicBezTo>
                      <a:pt x="76" y="1"/>
                      <a:pt x="71" y="0"/>
                      <a:pt x="66"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69" name="Google Shape;1369;p25"/>
              <p:cNvSpPr/>
              <p:nvPr/>
            </p:nvSpPr>
            <p:spPr>
              <a:xfrm>
                <a:off x="7210145" y="4051117"/>
                <a:ext cx="19255" cy="32937"/>
              </a:xfrm>
              <a:custGeom>
                <a:avLst/>
                <a:gdLst/>
                <a:ahLst/>
                <a:cxnLst/>
                <a:rect l="l" t="t" r="r" b="b"/>
                <a:pathLst>
                  <a:path w="152" h="260" extrusionOk="0">
                    <a:moveTo>
                      <a:pt x="45" y="1"/>
                    </a:moveTo>
                    <a:cubicBezTo>
                      <a:pt x="18" y="10"/>
                      <a:pt x="0" y="36"/>
                      <a:pt x="9" y="72"/>
                    </a:cubicBezTo>
                    <a:cubicBezTo>
                      <a:pt x="18" y="117"/>
                      <a:pt x="27" y="170"/>
                      <a:pt x="36" y="215"/>
                    </a:cubicBezTo>
                    <a:cubicBezTo>
                      <a:pt x="45" y="233"/>
                      <a:pt x="54" y="242"/>
                      <a:pt x="63" y="250"/>
                    </a:cubicBezTo>
                    <a:cubicBezTo>
                      <a:pt x="71" y="259"/>
                      <a:pt x="89" y="259"/>
                      <a:pt x="107" y="259"/>
                    </a:cubicBezTo>
                    <a:cubicBezTo>
                      <a:pt x="134" y="250"/>
                      <a:pt x="152" y="224"/>
                      <a:pt x="143" y="188"/>
                    </a:cubicBezTo>
                    <a:cubicBezTo>
                      <a:pt x="134" y="143"/>
                      <a:pt x="125" y="90"/>
                      <a:pt x="116" y="36"/>
                    </a:cubicBezTo>
                    <a:cubicBezTo>
                      <a:pt x="107" y="27"/>
                      <a:pt x="98" y="10"/>
                      <a:pt x="89" y="10"/>
                    </a:cubicBezTo>
                    <a:cubicBezTo>
                      <a:pt x="71" y="1"/>
                      <a:pt x="63" y="1"/>
                      <a:pt x="45"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70" name="Google Shape;1370;p25"/>
              <p:cNvSpPr/>
              <p:nvPr/>
            </p:nvSpPr>
            <p:spPr>
              <a:xfrm>
                <a:off x="7253089" y="3552764"/>
                <a:ext cx="24956" cy="36864"/>
              </a:xfrm>
              <a:custGeom>
                <a:avLst/>
                <a:gdLst/>
                <a:ahLst/>
                <a:cxnLst/>
                <a:rect l="l" t="t" r="r" b="b"/>
                <a:pathLst>
                  <a:path w="197" h="291" extrusionOk="0">
                    <a:moveTo>
                      <a:pt x="139" y="0"/>
                    </a:moveTo>
                    <a:cubicBezTo>
                      <a:pt x="120" y="0"/>
                      <a:pt x="101" y="10"/>
                      <a:pt x="89" y="27"/>
                    </a:cubicBezTo>
                    <a:cubicBezTo>
                      <a:pt x="63" y="90"/>
                      <a:pt x="36" y="152"/>
                      <a:pt x="9" y="206"/>
                    </a:cubicBezTo>
                    <a:cubicBezTo>
                      <a:pt x="0" y="224"/>
                      <a:pt x="0" y="232"/>
                      <a:pt x="0" y="250"/>
                    </a:cubicBezTo>
                    <a:cubicBezTo>
                      <a:pt x="0" y="259"/>
                      <a:pt x="9" y="277"/>
                      <a:pt x="27" y="286"/>
                    </a:cubicBezTo>
                    <a:cubicBezTo>
                      <a:pt x="36" y="289"/>
                      <a:pt x="46" y="291"/>
                      <a:pt x="55" y="291"/>
                    </a:cubicBezTo>
                    <a:cubicBezTo>
                      <a:pt x="74" y="291"/>
                      <a:pt x="92" y="283"/>
                      <a:pt x="98" y="259"/>
                    </a:cubicBezTo>
                    <a:cubicBezTo>
                      <a:pt x="125" y="206"/>
                      <a:pt x="161" y="143"/>
                      <a:pt x="187" y="81"/>
                    </a:cubicBezTo>
                    <a:cubicBezTo>
                      <a:pt x="196" y="72"/>
                      <a:pt x="196" y="54"/>
                      <a:pt x="196" y="36"/>
                    </a:cubicBezTo>
                    <a:cubicBezTo>
                      <a:pt x="187" y="27"/>
                      <a:pt x="179" y="18"/>
                      <a:pt x="170" y="9"/>
                    </a:cubicBezTo>
                    <a:cubicBezTo>
                      <a:pt x="160" y="3"/>
                      <a:pt x="150" y="0"/>
                      <a:pt x="13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71" name="Google Shape;1371;p25"/>
              <p:cNvSpPr/>
              <p:nvPr/>
            </p:nvSpPr>
            <p:spPr>
              <a:xfrm>
                <a:off x="7974019" y="3739235"/>
                <a:ext cx="22802" cy="44211"/>
              </a:xfrm>
              <a:custGeom>
                <a:avLst/>
                <a:gdLst/>
                <a:ahLst/>
                <a:cxnLst/>
                <a:rect l="l" t="t" r="r" b="b"/>
                <a:pathLst>
                  <a:path w="180" h="349" extrusionOk="0">
                    <a:moveTo>
                      <a:pt x="126" y="0"/>
                    </a:moveTo>
                    <a:cubicBezTo>
                      <a:pt x="99" y="0"/>
                      <a:pt x="72" y="27"/>
                      <a:pt x="72" y="54"/>
                    </a:cubicBezTo>
                    <a:cubicBezTo>
                      <a:pt x="72" y="72"/>
                      <a:pt x="72" y="99"/>
                      <a:pt x="72" y="116"/>
                    </a:cubicBezTo>
                    <a:cubicBezTo>
                      <a:pt x="69" y="116"/>
                      <a:pt x="67" y="118"/>
                      <a:pt x="66" y="119"/>
                    </a:cubicBezTo>
                    <a:lnTo>
                      <a:pt x="66" y="119"/>
                    </a:lnTo>
                    <a:cubicBezTo>
                      <a:pt x="69" y="116"/>
                      <a:pt x="72" y="116"/>
                      <a:pt x="72" y="116"/>
                    </a:cubicBezTo>
                    <a:lnTo>
                      <a:pt x="72" y="116"/>
                    </a:lnTo>
                    <a:cubicBezTo>
                      <a:pt x="69" y="119"/>
                      <a:pt x="67" y="120"/>
                      <a:pt x="66" y="120"/>
                    </a:cubicBezTo>
                    <a:cubicBezTo>
                      <a:pt x="65" y="120"/>
                      <a:pt x="65" y="120"/>
                      <a:pt x="66" y="119"/>
                    </a:cubicBezTo>
                    <a:lnTo>
                      <a:pt x="66" y="119"/>
                    </a:lnTo>
                    <a:cubicBezTo>
                      <a:pt x="64" y="120"/>
                      <a:pt x="63" y="122"/>
                      <a:pt x="63" y="125"/>
                    </a:cubicBezTo>
                    <a:cubicBezTo>
                      <a:pt x="63" y="125"/>
                      <a:pt x="63" y="125"/>
                      <a:pt x="63" y="134"/>
                    </a:cubicBezTo>
                    <a:cubicBezTo>
                      <a:pt x="63" y="143"/>
                      <a:pt x="63" y="152"/>
                      <a:pt x="54" y="161"/>
                    </a:cubicBezTo>
                    <a:cubicBezTo>
                      <a:pt x="54" y="188"/>
                      <a:pt x="45" y="206"/>
                      <a:pt x="36" y="223"/>
                    </a:cubicBezTo>
                    <a:cubicBezTo>
                      <a:pt x="36" y="232"/>
                      <a:pt x="36" y="232"/>
                      <a:pt x="28" y="241"/>
                    </a:cubicBezTo>
                    <a:cubicBezTo>
                      <a:pt x="28" y="250"/>
                      <a:pt x="19" y="259"/>
                      <a:pt x="19" y="268"/>
                    </a:cubicBezTo>
                    <a:cubicBezTo>
                      <a:pt x="1" y="295"/>
                      <a:pt x="10" y="331"/>
                      <a:pt x="36" y="339"/>
                    </a:cubicBezTo>
                    <a:cubicBezTo>
                      <a:pt x="46" y="346"/>
                      <a:pt x="57" y="349"/>
                      <a:pt x="67" y="349"/>
                    </a:cubicBezTo>
                    <a:cubicBezTo>
                      <a:pt x="85" y="349"/>
                      <a:pt x="102" y="339"/>
                      <a:pt x="108" y="322"/>
                    </a:cubicBezTo>
                    <a:cubicBezTo>
                      <a:pt x="152" y="241"/>
                      <a:pt x="179" y="152"/>
                      <a:pt x="179" y="54"/>
                    </a:cubicBezTo>
                    <a:cubicBezTo>
                      <a:pt x="179" y="27"/>
                      <a:pt x="152" y="0"/>
                      <a:pt x="126"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72" name="Google Shape;1372;p25"/>
              <p:cNvSpPr/>
              <p:nvPr/>
            </p:nvSpPr>
            <p:spPr>
              <a:xfrm>
                <a:off x="7796668" y="3549344"/>
                <a:ext cx="13681" cy="24956"/>
              </a:xfrm>
              <a:custGeom>
                <a:avLst/>
                <a:gdLst/>
                <a:ahLst/>
                <a:cxnLst/>
                <a:rect l="l" t="t" r="r" b="b"/>
                <a:pathLst>
                  <a:path w="108" h="197" extrusionOk="0">
                    <a:moveTo>
                      <a:pt x="54" y="1"/>
                    </a:moveTo>
                    <a:cubicBezTo>
                      <a:pt x="45" y="1"/>
                      <a:pt x="27" y="10"/>
                      <a:pt x="18" y="19"/>
                    </a:cubicBezTo>
                    <a:cubicBezTo>
                      <a:pt x="9" y="27"/>
                      <a:pt x="0" y="36"/>
                      <a:pt x="0" y="54"/>
                    </a:cubicBezTo>
                    <a:lnTo>
                      <a:pt x="0" y="143"/>
                    </a:lnTo>
                    <a:cubicBezTo>
                      <a:pt x="0" y="161"/>
                      <a:pt x="9" y="170"/>
                      <a:pt x="18" y="179"/>
                    </a:cubicBezTo>
                    <a:cubicBezTo>
                      <a:pt x="27" y="188"/>
                      <a:pt x="45" y="197"/>
                      <a:pt x="54" y="197"/>
                    </a:cubicBezTo>
                    <a:cubicBezTo>
                      <a:pt x="72" y="197"/>
                      <a:pt x="80" y="197"/>
                      <a:pt x="89" y="179"/>
                    </a:cubicBezTo>
                    <a:cubicBezTo>
                      <a:pt x="98" y="170"/>
                      <a:pt x="107" y="161"/>
                      <a:pt x="107" y="143"/>
                    </a:cubicBezTo>
                    <a:lnTo>
                      <a:pt x="107" y="54"/>
                    </a:lnTo>
                    <a:cubicBezTo>
                      <a:pt x="107" y="36"/>
                      <a:pt x="98" y="27"/>
                      <a:pt x="89" y="19"/>
                    </a:cubicBezTo>
                    <a:cubicBezTo>
                      <a:pt x="80" y="10"/>
                      <a:pt x="72"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73" name="Google Shape;1373;p25"/>
              <p:cNvSpPr/>
              <p:nvPr/>
            </p:nvSpPr>
            <p:spPr>
              <a:xfrm>
                <a:off x="7877996" y="3602549"/>
                <a:ext cx="20522" cy="37117"/>
              </a:xfrm>
              <a:custGeom>
                <a:avLst/>
                <a:gdLst/>
                <a:ahLst/>
                <a:cxnLst/>
                <a:rect l="l" t="t" r="r" b="b"/>
                <a:pathLst>
                  <a:path w="162" h="293" extrusionOk="0">
                    <a:moveTo>
                      <a:pt x="90" y="0"/>
                    </a:moveTo>
                    <a:cubicBezTo>
                      <a:pt x="63" y="0"/>
                      <a:pt x="27" y="9"/>
                      <a:pt x="18" y="45"/>
                    </a:cubicBezTo>
                    <a:cubicBezTo>
                      <a:pt x="0" y="116"/>
                      <a:pt x="9" y="196"/>
                      <a:pt x="54" y="268"/>
                    </a:cubicBezTo>
                    <a:cubicBezTo>
                      <a:pt x="60" y="280"/>
                      <a:pt x="80" y="293"/>
                      <a:pt x="100" y="293"/>
                    </a:cubicBezTo>
                    <a:cubicBezTo>
                      <a:pt x="109" y="293"/>
                      <a:pt x="118" y="291"/>
                      <a:pt x="125" y="285"/>
                    </a:cubicBezTo>
                    <a:cubicBezTo>
                      <a:pt x="152" y="268"/>
                      <a:pt x="161" y="232"/>
                      <a:pt x="143" y="205"/>
                    </a:cubicBezTo>
                    <a:cubicBezTo>
                      <a:pt x="143" y="196"/>
                      <a:pt x="134" y="187"/>
                      <a:pt x="134" y="178"/>
                    </a:cubicBezTo>
                    <a:cubicBezTo>
                      <a:pt x="134" y="187"/>
                      <a:pt x="134" y="187"/>
                      <a:pt x="134" y="196"/>
                    </a:cubicBezTo>
                    <a:cubicBezTo>
                      <a:pt x="134" y="178"/>
                      <a:pt x="125" y="152"/>
                      <a:pt x="125" y="134"/>
                    </a:cubicBezTo>
                    <a:cubicBezTo>
                      <a:pt x="125" y="134"/>
                      <a:pt x="125" y="143"/>
                      <a:pt x="125" y="143"/>
                    </a:cubicBezTo>
                    <a:cubicBezTo>
                      <a:pt x="116" y="125"/>
                      <a:pt x="116" y="107"/>
                      <a:pt x="125" y="80"/>
                    </a:cubicBezTo>
                    <a:cubicBezTo>
                      <a:pt x="125" y="77"/>
                      <a:pt x="125" y="74"/>
                      <a:pt x="125" y="71"/>
                    </a:cubicBezTo>
                    <a:cubicBezTo>
                      <a:pt x="134" y="45"/>
                      <a:pt x="116" y="9"/>
                      <a:pt x="90"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74" name="Google Shape;1374;p25"/>
              <p:cNvSpPr/>
              <p:nvPr/>
            </p:nvSpPr>
            <p:spPr>
              <a:xfrm>
                <a:off x="7587522" y="4009313"/>
                <a:ext cx="13681" cy="28883"/>
              </a:xfrm>
              <a:custGeom>
                <a:avLst/>
                <a:gdLst/>
                <a:ahLst/>
                <a:cxnLst/>
                <a:rect l="l" t="t" r="r" b="b"/>
                <a:pathLst>
                  <a:path w="108" h="228" extrusionOk="0">
                    <a:moveTo>
                      <a:pt x="54" y="1"/>
                    </a:moveTo>
                    <a:cubicBezTo>
                      <a:pt x="45" y="1"/>
                      <a:pt x="28" y="1"/>
                      <a:pt x="19" y="18"/>
                    </a:cubicBezTo>
                    <a:cubicBezTo>
                      <a:pt x="10" y="27"/>
                      <a:pt x="1" y="36"/>
                      <a:pt x="1" y="54"/>
                    </a:cubicBezTo>
                    <a:lnTo>
                      <a:pt x="1" y="170"/>
                    </a:lnTo>
                    <a:cubicBezTo>
                      <a:pt x="1" y="188"/>
                      <a:pt x="10" y="206"/>
                      <a:pt x="19" y="215"/>
                    </a:cubicBezTo>
                    <a:cubicBezTo>
                      <a:pt x="25" y="221"/>
                      <a:pt x="36" y="227"/>
                      <a:pt x="45" y="227"/>
                    </a:cubicBezTo>
                    <a:cubicBezTo>
                      <a:pt x="48" y="227"/>
                      <a:pt x="52" y="226"/>
                      <a:pt x="54" y="224"/>
                    </a:cubicBezTo>
                    <a:cubicBezTo>
                      <a:pt x="72" y="224"/>
                      <a:pt x="81" y="224"/>
                      <a:pt x="90" y="215"/>
                    </a:cubicBezTo>
                    <a:cubicBezTo>
                      <a:pt x="108" y="197"/>
                      <a:pt x="108" y="188"/>
                      <a:pt x="108" y="170"/>
                    </a:cubicBezTo>
                    <a:lnTo>
                      <a:pt x="108" y="54"/>
                    </a:lnTo>
                    <a:cubicBezTo>
                      <a:pt x="108" y="36"/>
                      <a:pt x="108" y="27"/>
                      <a:pt x="90" y="18"/>
                    </a:cubicBezTo>
                    <a:cubicBezTo>
                      <a:pt x="81" y="9"/>
                      <a:pt x="72"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75" name="Google Shape;1375;p25"/>
              <p:cNvSpPr/>
              <p:nvPr/>
            </p:nvSpPr>
            <p:spPr>
              <a:xfrm>
                <a:off x="7489219" y="3998038"/>
                <a:ext cx="13681" cy="24956"/>
              </a:xfrm>
              <a:custGeom>
                <a:avLst/>
                <a:gdLst/>
                <a:ahLst/>
                <a:cxnLst/>
                <a:rect l="l" t="t" r="r" b="b"/>
                <a:pathLst>
                  <a:path w="108" h="197" extrusionOk="0">
                    <a:moveTo>
                      <a:pt x="54" y="0"/>
                    </a:moveTo>
                    <a:cubicBezTo>
                      <a:pt x="36" y="0"/>
                      <a:pt x="27" y="0"/>
                      <a:pt x="10" y="9"/>
                    </a:cubicBezTo>
                    <a:cubicBezTo>
                      <a:pt x="1" y="27"/>
                      <a:pt x="1" y="36"/>
                      <a:pt x="1" y="54"/>
                    </a:cubicBezTo>
                    <a:lnTo>
                      <a:pt x="1" y="143"/>
                    </a:lnTo>
                    <a:cubicBezTo>
                      <a:pt x="1" y="152"/>
                      <a:pt x="1" y="170"/>
                      <a:pt x="10" y="179"/>
                    </a:cubicBezTo>
                    <a:cubicBezTo>
                      <a:pt x="18" y="188"/>
                      <a:pt x="36" y="197"/>
                      <a:pt x="54" y="197"/>
                    </a:cubicBezTo>
                    <a:cubicBezTo>
                      <a:pt x="63" y="197"/>
                      <a:pt x="81" y="188"/>
                      <a:pt x="90" y="179"/>
                    </a:cubicBezTo>
                    <a:cubicBezTo>
                      <a:pt x="99" y="170"/>
                      <a:pt x="108" y="161"/>
                      <a:pt x="108" y="143"/>
                    </a:cubicBezTo>
                    <a:lnTo>
                      <a:pt x="108" y="54"/>
                    </a:lnTo>
                    <a:cubicBezTo>
                      <a:pt x="108" y="36"/>
                      <a:pt x="99" y="27"/>
                      <a:pt x="90" y="9"/>
                    </a:cubicBezTo>
                    <a:cubicBezTo>
                      <a:pt x="81" y="0"/>
                      <a:pt x="63"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76" name="Google Shape;1376;p25"/>
              <p:cNvSpPr/>
              <p:nvPr/>
            </p:nvSpPr>
            <p:spPr>
              <a:xfrm>
                <a:off x="7526589" y="3845518"/>
                <a:ext cx="13681" cy="32810"/>
              </a:xfrm>
              <a:custGeom>
                <a:avLst/>
                <a:gdLst/>
                <a:ahLst/>
                <a:cxnLst/>
                <a:rect l="l" t="t" r="r" b="b"/>
                <a:pathLst>
                  <a:path w="108" h="259" extrusionOk="0">
                    <a:moveTo>
                      <a:pt x="54" y="0"/>
                    </a:moveTo>
                    <a:cubicBezTo>
                      <a:pt x="27" y="0"/>
                      <a:pt x="0" y="27"/>
                      <a:pt x="0" y="54"/>
                    </a:cubicBezTo>
                    <a:lnTo>
                      <a:pt x="0" y="205"/>
                    </a:lnTo>
                    <a:cubicBezTo>
                      <a:pt x="0" y="232"/>
                      <a:pt x="27" y="259"/>
                      <a:pt x="54" y="259"/>
                    </a:cubicBezTo>
                    <a:cubicBezTo>
                      <a:pt x="89" y="259"/>
                      <a:pt x="107" y="241"/>
                      <a:pt x="107" y="205"/>
                    </a:cubicBezTo>
                    <a:lnTo>
                      <a:pt x="107" y="54"/>
                    </a:lnTo>
                    <a:cubicBezTo>
                      <a:pt x="107" y="27"/>
                      <a:pt x="89"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77" name="Google Shape;1377;p25"/>
              <p:cNvSpPr/>
              <p:nvPr/>
            </p:nvSpPr>
            <p:spPr>
              <a:xfrm>
                <a:off x="7285773" y="3746835"/>
                <a:ext cx="23942" cy="44464"/>
              </a:xfrm>
              <a:custGeom>
                <a:avLst/>
                <a:gdLst/>
                <a:ahLst/>
                <a:cxnLst/>
                <a:rect l="l" t="t" r="r" b="b"/>
                <a:pathLst>
                  <a:path w="189" h="351" extrusionOk="0">
                    <a:moveTo>
                      <a:pt x="125" y="1"/>
                    </a:moveTo>
                    <a:cubicBezTo>
                      <a:pt x="99" y="1"/>
                      <a:pt x="80" y="17"/>
                      <a:pt x="72" y="39"/>
                    </a:cubicBezTo>
                    <a:cubicBezTo>
                      <a:pt x="54" y="119"/>
                      <a:pt x="28" y="199"/>
                      <a:pt x="10" y="279"/>
                    </a:cubicBezTo>
                    <a:cubicBezTo>
                      <a:pt x="1" y="306"/>
                      <a:pt x="19" y="342"/>
                      <a:pt x="45" y="351"/>
                    </a:cubicBezTo>
                    <a:cubicBezTo>
                      <a:pt x="81" y="351"/>
                      <a:pt x="108" y="342"/>
                      <a:pt x="117" y="306"/>
                    </a:cubicBezTo>
                    <a:cubicBezTo>
                      <a:pt x="135" y="226"/>
                      <a:pt x="152" y="146"/>
                      <a:pt x="179" y="65"/>
                    </a:cubicBezTo>
                    <a:cubicBezTo>
                      <a:pt x="188" y="39"/>
                      <a:pt x="170" y="12"/>
                      <a:pt x="144" y="3"/>
                    </a:cubicBezTo>
                    <a:cubicBezTo>
                      <a:pt x="137" y="1"/>
                      <a:pt x="131" y="1"/>
                      <a:pt x="125"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78" name="Google Shape;1378;p25"/>
              <p:cNvSpPr/>
              <p:nvPr/>
            </p:nvSpPr>
            <p:spPr>
              <a:xfrm>
                <a:off x="7439561" y="3739235"/>
                <a:ext cx="18115" cy="36610"/>
              </a:xfrm>
              <a:custGeom>
                <a:avLst/>
                <a:gdLst/>
                <a:ahLst/>
                <a:cxnLst/>
                <a:rect l="l" t="t" r="r" b="b"/>
                <a:pathLst>
                  <a:path w="143" h="289" extrusionOk="0">
                    <a:moveTo>
                      <a:pt x="98" y="0"/>
                    </a:moveTo>
                    <a:cubicBezTo>
                      <a:pt x="71" y="0"/>
                      <a:pt x="36" y="9"/>
                      <a:pt x="36" y="45"/>
                    </a:cubicBezTo>
                    <a:cubicBezTo>
                      <a:pt x="18" y="99"/>
                      <a:pt x="9" y="161"/>
                      <a:pt x="0" y="223"/>
                    </a:cubicBezTo>
                    <a:cubicBezTo>
                      <a:pt x="0" y="232"/>
                      <a:pt x="0" y="250"/>
                      <a:pt x="9" y="259"/>
                    </a:cubicBezTo>
                    <a:cubicBezTo>
                      <a:pt x="9" y="277"/>
                      <a:pt x="27" y="286"/>
                      <a:pt x="36" y="286"/>
                    </a:cubicBezTo>
                    <a:cubicBezTo>
                      <a:pt x="41" y="287"/>
                      <a:pt x="46" y="288"/>
                      <a:pt x="51" y="288"/>
                    </a:cubicBezTo>
                    <a:cubicBezTo>
                      <a:pt x="74" y="288"/>
                      <a:pt x="100" y="272"/>
                      <a:pt x="107" y="250"/>
                    </a:cubicBezTo>
                    <a:cubicBezTo>
                      <a:pt x="116" y="188"/>
                      <a:pt x="125" y="134"/>
                      <a:pt x="134" y="72"/>
                    </a:cubicBezTo>
                    <a:cubicBezTo>
                      <a:pt x="143" y="54"/>
                      <a:pt x="143" y="45"/>
                      <a:pt x="134" y="27"/>
                    </a:cubicBezTo>
                    <a:cubicBezTo>
                      <a:pt x="125" y="18"/>
                      <a:pt x="107" y="9"/>
                      <a:pt x="9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79" name="Google Shape;1379;p25"/>
              <p:cNvSpPr/>
              <p:nvPr/>
            </p:nvSpPr>
            <p:spPr>
              <a:xfrm>
                <a:off x="7360386" y="3716686"/>
                <a:ext cx="18242" cy="29390"/>
              </a:xfrm>
              <a:custGeom>
                <a:avLst/>
                <a:gdLst/>
                <a:ahLst/>
                <a:cxnLst/>
                <a:rect l="l" t="t" r="r" b="b"/>
                <a:pathLst>
                  <a:path w="144" h="232" extrusionOk="0">
                    <a:moveTo>
                      <a:pt x="99" y="0"/>
                    </a:moveTo>
                    <a:cubicBezTo>
                      <a:pt x="90" y="0"/>
                      <a:pt x="72" y="0"/>
                      <a:pt x="54" y="9"/>
                    </a:cubicBezTo>
                    <a:cubicBezTo>
                      <a:pt x="45" y="18"/>
                      <a:pt x="36" y="27"/>
                      <a:pt x="36" y="45"/>
                    </a:cubicBezTo>
                    <a:cubicBezTo>
                      <a:pt x="27" y="80"/>
                      <a:pt x="10" y="125"/>
                      <a:pt x="1" y="161"/>
                    </a:cubicBezTo>
                    <a:cubicBezTo>
                      <a:pt x="1" y="178"/>
                      <a:pt x="1" y="187"/>
                      <a:pt x="10" y="205"/>
                    </a:cubicBezTo>
                    <a:cubicBezTo>
                      <a:pt x="18" y="214"/>
                      <a:pt x="27" y="223"/>
                      <a:pt x="45" y="232"/>
                    </a:cubicBezTo>
                    <a:cubicBezTo>
                      <a:pt x="54" y="232"/>
                      <a:pt x="72" y="232"/>
                      <a:pt x="81" y="223"/>
                    </a:cubicBezTo>
                    <a:cubicBezTo>
                      <a:pt x="99" y="214"/>
                      <a:pt x="108" y="205"/>
                      <a:pt x="108" y="187"/>
                    </a:cubicBezTo>
                    <a:cubicBezTo>
                      <a:pt x="117" y="152"/>
                      <a:pt x="126" y="107"/>
                      <a:pt x="134" y="71"/>
                    </a:cubicBezTo>
                    <a:cubicBezTo>
                      <a:pt x="143" y="54"/>
                      <a:pt x="143" y="45"/>
                      <a:pt x="134" y="27"/>
                    </a:cubicBezTo>
                    <a:cubicBezTo>
                      <a:pt x="126" y="18"/>
                      <a:pt x="117" y="9"/>
                      <a:pt x="9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80" name="Google Shape;1380;p25"/>
              <p:cNvSpPr/>
              <p:nvPr/>
            </p:nvSpPr>
            <p:spPr>
              <a:xfrm>
                <a:off x="7097148" y="3826263"/>
                <a:ext cx="13681" cy="48645"/>
              </a:xfrm>
              <a:custGeom>
                <a:avLst/>
                <a:gdLst/>
                <a:ahLst/>
                <a:cxnLst/>
                <a:rect l="l" t="t" r="r" b="b"/>
                <a:pathLst>
                  <a:path w="108" h="384" extrusionOk="0">
                    <a:moveTo>
                      <a:pt x="54" y="0"/>
                    </a:moveTo>
                    <a:cubicBezTo>
                      <a:pt x="27" y="9"/>
                      <a:pt x="0" y="27"/>
                      <a:pt x="0" y="63"/>
                    </a:cubicBezTo>
                    <a:lnTo>
                      <a:pt x="0" y="330"/>
                    </a:lnTo>
                    <a:cubicBezTo>
                      <a:pt x="0" y="357"/>
                      <a:pt x="27" y="384"/>
                      <a:pt x="54" y="384"/>
                    </a:cubicBezTo>
                    <a:cubicBezTo>
                      <a:pt x="89" y="384"/>
                      <a:pt x="107" y="357"/>
                      <a:pt x="107" y="330"/>
                    </a:cubicBezTo>
                    <a:lnTo>
                      <a:pt x="107" y="63"/>
                    </a:lnTo>
                    <a:cubicBezTo>
                      <a:pt x="107" y="27"/>
                      <a:pt x="89"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81" name="Google Shape;1381;p25"/>
              <p:cNvSpPr/>
              <p:nvPr/>
            </p:nvSpPr>
            <p:spPr>
              <a:xfrm>
                <a:off x="7119697" y="4031862"/>
                <a:ext cx="14821" cy="44211"/>
              </a:xfrm>
              <a:custGeom>
                <a:avLst/>
                <a:gdLst/>
                <a:ahLst/>
                <a:cxnLst/>
                <a:rect l="l" t="t" r="r" b="b"/>
                <a:pathLst>
                  <a:path w="117" h="349" extrusionOk="0">
                    <a:moveTo>
                      <a:pt x="63" y="1"/>
                    </a:moveTo>
                    <a:cubicBezTo>
                      <a:pt x="27" y="1"/>
                      <a:pt x="0" y="28"/>
                      <a:pt x="0" y="55"/>
                    </a:cubicBezTo>
                    <a:lnTo>
                      <a:pt x="0" y="295"/>
                    </a:lnTo>
                    <a:cubicBezTo>
                      <a:pt x="0" y="322"/>
                      <a:pt x="27" y="349"/>
                      <a:pt x="63" y="349"/>
                    </a:cubicBezTo>
                    <a:cubicBezTo>
                      <a:pt x="90" y="349"/>
                      <a:pt x="116" y="322"/>
                      <a:pt x="116" y="295"/>
                    </a:cubicBezTo>
                    <a:lnTo>
                      <a:pt x="116" y="55"/>
                    </a:lnTo>
                    <a:cubicBezTo>
                      <a:pt x="116" y="28"/>
                      <a:pt x="90"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82" name="Google Shape;1382;p25"/>
              <p:cNvSpPr/>
              <p:nvPr/>
            </p:nvSpPr>
            <p:spPr>
              <a:xfrm>
                <a:off x="7298187" y="4009060"/>
                <a:ext cx="22802" cy="33190"/>
              </a:xfrm>
              <a:custGeom>
                <a:avLst/>
                <a:gdLst/>
                <a:ahLst/>
                <a:cxnLst/>
                <a:rect l="l" t="t" r="r" b="b"/>
                <a:pathLst>
                  <a:path w="180" h="262" extrusionOk="0">
                    <a:moveTo>
                      <a:pt x="118" y="0"/>
                    </a:moveTo>
                    <a:cubicBezTo>
                      <a:pt x="104" y="0"/>
                      <a:pt x="90" y="7"/>
                      <a:pt x="81" y="20"/>
                    </a:cubicBezTo>
                    <a:cubicBezTo>
                      <a:pt x="37" y="65"/>
                      <a:pt x="1" y="136"/>
                      <a:pt x="1" y="208"/>
                    </a:cubicBezTo>
                    <a:cubicBezTo>
                      <a:pt x="1" y="235"/>
                      <a:pt x="28" y="261"/>
                      <a:pt x="54" y="261"/>
                    </a:cubicBezTo>
                    <a:cubicBezTo>
                      <a:pt x="90" y="261"/>
                      <a:pt x="117" y="235"/>
                      <a:pt x="117" y="208"/>
                    </a:cubicBezTo>
                    <a:cubicBezTo>
                      <a:pt x="117" y="202"/>
                      <a:pt x="117" y="196"/>
                      <a:pt x="117" y="190"/>
                    </a:cubicBezTo>
                    <a:cubicBezTo>
                      <a:pt x="117" y="172"/>
                      <a:pt x="117" y="154"/>
                      <a:pt x="126" y="136"/>
                    </a:cubicBezTo>
                    <a:cubicBezTo>
                      <a:pt x="126" y="145"/>
                      <a:pt x="126" y="145"/>
                      <a:pt x="126" y="145"/>
                    </a:cubicBezTo>
                    <a:cubicBezTo>
                      <a:pt x="135" y="136"/>
                      <a:pt x="144" y="119"/>
                      <a:pt x="153" y="101"/>
                    </a:cubicBezTo>
                    <a:lnTo>
                      <a:pt x="153" y="101"/>
                    </a:lnTo>
                    <a:cubicBezTo>
                      <a:pt x="155" y="98"/>
                      <a:pt x="158" y="95"/>
                      <a:pt x="162" y="92"/>
                    </a:cubicBezTo>
                    <a:cubicBezTo>
                      <a:pt x="179" y="74"/>
                      <a:pt x="179" y="38"/>
                      <a:pt x="162" y="20"/>
                    </a:cubicBezTo>
                    <a:cubicBezTo>
                      <a:pt x="148" y="7"/>
                      <a:pt x="133" y="0"/>
                      <a:pt x="11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83" name="Google Shape;1383;p25"/>
              <p:cNvSpPr/>
              <p:nvPr/>
            </p:nvSpPr>
            <p:spPr>
              <a:xfrm>
                <a:off x="7469964" y="4039589"/>
                <a:ext cx="18242" cy="44464"/>
              </a:xfrm>
              <a:custGeom>
                <a:avLst/>
                <a:gdLst/>
                <a:ahLst/>
                <a:cxnLst/>
                <a:rect l="l" t="t" r="r" b="b"/>
                <a:pathLst>
                  <a:path w="144" h="351" extrusionOk="0">
                    <a:moveTo>
                      <a:pt x="84" y="0"/>
                    </a:moveTo>
                    <a:cubicBezTo>
                      <a:pt x="61" y="0"/>
                      <a:pt x="37" y="16"/>
                      <a:pt x="37" y="38"/>
                    </a:cubicBezTo>
                    <a:lnTo>
                      <a:pt x="1" y="279"/>
                    </a:lnTo>
                    <a:cubicBezTo>
                      <a:pt x="1" y="297"/>
                      <a:pt x="1" y="306"/>
                      <a:pt x="1" y="324"/>
                    </a:cubicBezTo>
                    <a:cubicBezTo>
                      <a:pt x="10" y="333"/>
                      <a:pt x="28" y="341"/>
                      <a:pt x="37" y="350"/>
                    </a:cubicBezTo>
                    <a:cubicBezTo>
                      <a:pt x="63" y="350"/>
                      <a:pt x="99" y="341"/>
                      <a:pt x="108" y="306"/>
                    </a:cubicBezTo>
                    <a:cubicBezTo>
                      <a:pt x="117" y="225"/>
                      <a:pt x="126" y="145"/>
                      <a:pt x="135" y="65"/>
                    </a:cubicBezTo>
                    <a:cubicBezTo>
                      <a:pt x="144" y="56"/>
                      <a:pt x="144" y="38"/>
                      <a:pt x="135" y="29"/>
                    </a:cubicBezTo>
                    <a:cubicBezTo>
                      <a:pt x="126" y="11"/>
                      <a:pt x="117" y="2"/>
                      <a:pt x="99" y="2"/>
                    </a:cubicBezTo>
                    <a:cubicBezTo>
                      <a:pt x="94" y="1"/>
                      <a:pt x="89" y="0"/>
                      <a:pt x="8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84" name="Google Shape;1384;p25"/>
              <p:cNvSpPr/>
              <p:nvPr/>
            </p:nvSpPr>
            <p:spPr>
              <a:xfrm>
                <a:off x="7428160" y="4157400"/>
                <a:ext cx="13681" cy="52065"/>
              </a:xfrm>
              <a:custGeom>
                <a:avLst/>
                <a:gdLst/>
                <a:ahLst/>
                <a:cxnLst/>
                <a:rect l="l" t="t" r="r" b="b"/>
                <a:pathLst>
                  <a:path w="108" h="411" extrusionOk="0">
                    <a:moveTo>
                      <a:pt x="54" y="0"/>
                    </a:moveTo>
                    <a:cubicBezTo>
                      <a:pt x="28" y="0"/>
                      <a:pt x="1" y="27"/>
                      <a:pt x="1" y="54"/>
                    </a:cubicBezTo>
                    <a:lnTo>
                      <a:pt x="1" y="357"/>
                    </a:lnTo>
                    <a:cubicBezTo>
                      <a:pt x="1" y="384"/>
                      <a:pt x="28" y="411"/>
                      <a:pt x="54" y="411"/>
                    </a:cubicBezTo>
                    <a:cubicBezTo>
                      <a:pt x="81" y="411"/>
                      <a:pt x="108" y="384"/>
                      <a:pt x="108" y="357"/>
                    </a:cubicBezTo>
                    <a:lnTo>
                      <a:pt x="108" y="54"/>
                    </a:lnTo>
                    <a:cubicBezTo>
                      <a:pt x="108" y="27"/>
                      <a:pt x="81"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85" name="Google Shape;1385;p25"/>
              <p:cNvSpPr/>
              <p:nvPr/>
            </p:nvSpPr>
            <p:spPr>
              <a:xfrm>
                <a:off x="7386356" y="4248735"/>
                <a:ext cx="13681" cy="44338"/>
              </a:xfrm>
              <a:custGeom>
                <a:avLst/>
                <a:gdLst/>
                <a:ahLst/>
                <a:cxnLst/>
                <a:rect l="l" t="t" r="r" b="b"/>
                <a:pathLst>
                  <a:path w="108" h="350" extrusionOk="0">
                    <a:moveTo>
                      <a:pt x="63" y="0"/>
                    </a:moveTo>
                    <a:cubicBezTo>
                      <a:pt x="60" y="0"/>
                      <a:pt x="57" y="1"/>
                      <a:pt x="54" y="2"/>
                    </a:cubicBezTo>
                    <a:cubicBezTo>
                      <a:pt x="28" y="2"/>
                      <a:pt x="1" y="20"/>
                      <a:pt x="1" y="55"/>
                    </a:cubicBezTo>
                    <a:lnTo>
                      <a:pt x="1" y="296"/>
                    </a:lnTo>
                    <a:cubicBezTo>
                      <a:pt x="1" y="323"/>
                      <a:pt x="28" y="350"/>
                      <a:pt x="54" y="350"/>
                    </a:cubicBezTo>
                    <a:cubicBezTo>
                      <a:pt x="81" y="350"/>
                      <a:pt x="108" y="323"/>
                      <a:pt x="108" y="296"/>
                    </a:cubicBezTo>
                    <a:lnTo>
                      <a:pt x="108" y="55"/>
                    </a:lnTo>
                    <a:cubicBezTo>
                      <a:pt x="108" y="31"/>
                      <a:pt x="86"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86" name="Google Shape;1386;p25"/>
              <p:cNvSpPr/>
              <p:nvPr/>
            </p:nvSpPr>
            <p:spPr>
              <a:xfrm>
                <a:off x="7838472" y="3906197"/>
                <a:ext cx="22676" cy="40664"/>
              </a:xfrm>
              <a:custGeom>
                <a:avLst/>
                <a:gdLst/>
                <a:ahLst/>
                <a:cxnLst/>
                <a:rect l="l" t="t" r="r" b="b"/>
                <a:pathLst>
                  <a:path w="179" h="321" extrusionOk="0">
                    <a:moveTo>
                      <a:pt x="60" y="0"/>
                    </a:moveTo>
                    <a:cubicBezTo>
                      <a:pt x="55" y="0"/>
                      <a:pt x="50" y="1"/>
                      <a:pt x="45" y="3"/>
                    </a:cubicBezTo>
                    <a:cubicBezTo>
                      <a:pt x="18" y="12"/>
                      <a:pt x="0" y="38"/>
                      <a:pt x="9" y="74"/>
                    </a:cubicBezTo>
                    <a:cubicBezTo>
                      <a:pt x="27" y="137"/>
                      <a:pt x="45" y="208"/>
                      <a:pt x="63" y="279"/>
                    </a:cubicBezTo>
                    <a:cubicBezTo>
                      <a:pt x="70" y="300"/>
                      <a:pt x="87" y="321"/>
                      <a:pt x="107" y="321"/>
                    </a:cubicBezTo>
                    <a:cubicBezTo>
                      <a:pt x="113" y="321"/>
                      <a:pt x="119" y="319"/>
                      <a:pt x="125" y="315"/>
                    </a:cubicBezTo>
                    <a:cubicBezTo>
                      <a:pt x="161" y="306"/>
                      <a:pt x="179" y="279"/>
                      <a:pt x="170" y="253"/>
                    </a:cubicBezTo>
                    <a:cubicBezTo>
                      <a:pt x="152" y="181"/>
                      <a:pt x="134" y="110"/>
                      <a:pt x="116" y="38"/>
                    </a:cubicBezTo>
                    <a:cubicBezTo>
                      <a:pt x="109" y="16"/>
                      <a:pt x="83" y="0"/>
                      <a:pt x="60"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sp>
          <p:nvSpPr>
            <p:cNvPr id="1387" name="Google Shape;1387;p25"/>
            <p:cNvSpPr/>
            <p:nvPr/>
          </p:nvSpPr>
          <p:spPr>
            <a:xfrm>
              <a:off x="7298187" y="2699965"/>
              <a:ext cx="854583" cy="607937"/>
            </a:xfrm>
            <a:custGeom>
              <a:avLst/>
              <a:gdLst/>
              <a:ahLst/>
              <a:cxnLst/>
              <a:rect l="l" t="t" r="r" b="b"/>
              <a:pathLst>
                <a:path w="6746" h="4799" extrusionOk="0">
                  <a:moveTo>
                    <a:pt x="3011" y="1"/>
                  </a:moveTo>
                  <a:cubicBezTo>
                    <a:pt x="2114" y="1"/>
                    <a:pt x="1399" y="122"/>
                    <a:pt x="1260" y="122"/>
                  </a:cubicBezTo>
                  <a:cubicBezTo>
                    <a:pt x="1256" y="122"/>
                    <a:pt x="1253" y="122"/>
                    <a:pt x="1250" y="122"/>
                  </a:cubicBezTo>
                  <a:cubicBezTo>
                    <a:pt x="1249" y="122"/>
                    <a:pt x="1248" y="122"/>
                    <a:pt x="1247" y="122"/>
                  </a:cubicBezTo>
                  <a:cubicBezTo>
                    <a:pt x="1174" y="122"/>
                    <a:pt x="1024" y="414"/>
                    <a:pt x="848" y="818"/>
                  </a:cubicBezTo>
                  <a:cubicBezTo>
                    <a:pt x="822" y="880"/>
                    <a:pt x="795" y="943"/>
                    <a:pt x="768" y="1005"/>
                  </a:cubicBezTo>
                  <a:cubicBezTo>
                    <a:pt x="706" y="1148"/>
                    <a:pt x="652" y="1300"/>
                    <a:pt x="590" y="1451"/>
                  </a:cubicBezTo>
                  <a:cubicBezTo>
                    <a:pt x="572" y="1505"/>
                    <a:pt x="554" y="1549"/>
                    <a:pt x="536" y="1603"/>
                  </a:cubicBezTo>
                  <a:cubicBezTo>
                    <a:pt x="322" y="2165"/>
                    <a:pt x="126" y="2754"/>
                    <a:pt x="46" y="3075"/>
                  </a:cubicBezTo>
                  <a:cubicBezTo>
                    <a:pt x="37" y="3093"/>
                    <a:pt x="37" y="3119"/>
                    <a:pt x="28" y="3137"/>
                  </a:cubicBezTo>
                  <a:cubicBezTo>
                    <a:pt x="19" y="3173"/>
                    <a:pt x="10" y="3209"/>
                    <a:pt x="10" y="3235"/>
                  </a:cubicBezTo>
                  <a:cubicBezTo>
                    <a:pt x="1" y="3280"/>
                    <a:pt x="1" y="3307"/>
                    <a:pt x="1" y="3316"/>
                  </a:cubicBezTo>
                  <a:cubicBezTo>
                    <a:pt x="10" y="3334"/>
                    <a:pt x="28" y="3342"/>
                    <a:pt x="37" y="3360"/>
                  </a:cubicBezTo>
                  <a:cubicBezTo>
                    <a:pt x="964" y="4470"/>
                    <a:pt x="2750" y="4798"/>
                    <a:pt x="4240" y="4798"/>
                  </a:cubicBezTo>
                  <a:cubicBezTo>
                    <a:pt x="5517" y="4798"/>
                    <a:pt x="6576" y="4557"/>
                    <a:pt x="6692" y="4359"/>
                  </a:cubicBezTo>
                  <a:cubicBezTo>
                    <a:pt x="6736" y="4279"/>
                    <a:pt x="6745" y="4119"/>
                    <a:pt x="6736" y="3905"/>
                  </a:cubicBezTo>
                  <a:cubicBezTo>
                    <a:pt x="6736" y="3869"/>
                    <a:pt x="6727" y="3824"/>
                    <a:pt x="6727" y="3780"/>
                  </a:cubicBezTo>
                  <a:cubicBezTo>
                    <a:pt x="6727" y="3771"/>
                    <a:pt x="6727" y="3762"/>
                    <a:pt x="6727" y="3753"/>
                  </a:cubicBezTo>
                  <a:cubicBezTo>
                    <a:pt x="6719" y="3690"/>
                    <a:pt x="6710" y="3637"/>
                    <a:pt x="6710" y="3574"/>
                  </a:cubicBezTo>
                  <a:cubicBezTo>
                    <a:pt x="6701" y="3521"/>
                    <a:pt x="6692" y="3467"/>
                    <a:pt x="6683" y="3414"/>
                  </a:cubicBezTo>
                  <a:cubicBezTo>
                    <a:pt x="6357" y="3483"/>
                    <a:pt x="6065" y="3514"/>
                    <a:pt x="5803" y="3514"/>
                  </a:cubicBezTo>
                  <a:cubicBezTo>
                    <a:pt x="4267" y="3514"/>
                    <a:pt x="3781" y="2427"/>
                    <a:pt x="3659" y="1398"/>
                  </a:cubicBezTo>
                  <a:cubicBezTo>
                    <a:pt x="3650" y="1326"/>
                    <a:pt x="3641" y="1264"/>
                    <a:pt x="3641" y="1193"/>
                  </a:cubicBezTo>
                  <a:cubicBezTo>
                    <a:pt x="3605" y="746"/>
                    <a:pt x="3632" y="327"/>
                    <a:pt x="3668" y="24"/>
                  </a:cubicBezTo>
                  <a:cubicBezTo>
                    <a:pt x="3442" y="7"/>
                    <a:pt x="3221" y="1"/>
                    <a:pt x="3011" y="1"/>
                  </a:cubicBez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grpSp>
        <p:nvGrpSpPr>
          <p:cNvPr id="1388" name="Google Shape;1388;p25"/>
          <p:cNvGrpSpPr/>
          <p:nvPr/>
        </p:nvGrpSpPr>
        <p:grpSpPr>
          <a:xfrm>
            <a:off x="5619678" y="427043"/>
            <a:ext cx="4087345" cy="3228141"/>
            <a:chOff x="4214758" y="320282"/>
            <a:chExt cx="3065509" cy="2421106"/>
          </a:xfrm>
        </p:grpSpPr>
        <p:grpSp>
          <p:nvGrpSpPr>
            <p:cNvPr id="1389" name="Google Shape;1389;p25"/>
            <p:cNvGrpSpPr/>
            <p:nvPr/>
          </p:nvGrpSpPr>
          <p:grpSpPr>
            <a:xfrm>
              <a:off x="6923558" y="949132"/>
              <a:ext cx="356709" cy="339268"/>
              <a:chOff x="6111062" y="2333232"/>
              <a:chExt cx="336772" cy="320306"/>
            </a:xfrm>
          </p:grpSpPr>
          <p:sp>
            <p:nvSpPr>
              <p:cNvPr id="1390" name="Google Shape;1390;p25"/>
              <p:cNvSpPr/>
              <p:nvPr/>
            </p:nvSpPr>
            <p:spPr>
              <a:xfrm>
                <a:off x="6135580" y="2381068"/>
                <a:ext cx="85695" cy="66225"/>
              </a:xfrm>
              <a:custGeom>
                <a:avLst/>
                <a:gdLst/>
                <a:ahLst/>
                <a:cxnLst/>
                <a:rect l="l" t="t" r="r" b="b"/>
                <a:pathLst>
                  <a:path w="713" h="551" extrusionOk="0">
                    <a:moveTo>
                      <a:pt x="206" y="1"/>
                    </a:moveTo>
                    <a:cubicBezTo>
                      <a:pt x="88" y="1"/>
                      <a:pt x="0" y="201"/>
                      <a:pt x="106" y="274"/>
                    </a:cubicBezTo>
                    <a:cubicBezTo>
                      <a:pt x="139" y="296"/>
                      <a:pt x="168" y="304"/>
                      <a:pt x="191" y="304"/>
                    </a:cubicBezTo>
                    <a:cubicBezTo>
                      <a:pt x="237" y="304"/>
                      <a:pt x="262" y="273"/>
                      <a:pt x="266" y="273"/>
                    </a:cubicBezTo>
                    <a:cubicBezTo>
                      <a:pt x="266" y="273"/>
                      <a:pt x="267" y="274"/>
                      <a:pt x="267" y="274"/>
                    </a:cubicBezTo>
                    <a:cubicBezTo>
                      <a:pt x="347" y="328"/>
                      <a:pt x="632" y="551"/>
                      <a:pt x="632" y="551"/>
                    </a:cubicBezTo>
                    <a:lnTo>
                      <a:pt x="713" y="453"/>
                    </a:lnTo>
                    <a:cubicBezTo>
                      <a:pt x="713" y="453"/>
                      <a:pt x="391" y="221"/>
                      <a:pt x="347" y="185"/>
                    </a:cubicBezTo>
                    <a:cubicBezTo>
                      <a:pt x="329" y="176"/>
                      <a:pt x="409" y="51"/>
                      <a:pt x="240" y="6"/>
                    </a:cubicBezTo>
                    <a:cubicBezTo>
                      <a:pt x="228" y="3"/>
                      <a:pt x="217" y="1"/>
                      <a:pt x="206"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91" name="Google Shape;1391;p25"/>
              <p:cNvSpPr/>
              <p:nvPr/>
            </p:nvSpPr>
            <p:spPr>
              <a:xfrm>
                <a:off x="6111062" y="2469528"/>
                <a:ext cx="94109" cy="37860"/>
              </a:xfrm>
              <a:custGeom>
                <a:avLst/>
                <a:gdLst/>
                <a:ahLst/>
                <a:cxnLst/>
                <a:rect l="l" t="t" r="r" b="b"/>
                <a:pathLst>
                  <a:path w="783" h="315" extrusionOk="0">
                    <a:moveTo>
                      <a:pt x="209" y="1"/>
                    </a:moveTo>
                    <a:cubicBezTo>
                      <a:pt x="188" y="1"/>
                      <a:pt x="162" y="6"/>
                      <a:pt x="132" y="20"/>
                    </a:cubicBezTo>
                    <a:cubicBezTo>
                      <a:pt x="0" y="72"/>
                      <a:pt x="49" y="314"/>
                      <a:pt x="187" y="314"/>
                    </a:cubicBezTo>
                    <a:cubicBezTo>
                      <a:pt x="189" y="314"/>
                      <a:pt x="191" y="314"/>
                      <a:pt x="194" y="314"/>
                    </a:cubicBezTo>
                    <a:cubicBezTo>
                      <a:pt x="319" y="305"/>
                      <a:pt x="310" y="216"/>
                      <a:pt x="319" y="216"/>
                    </a:cubicBezTo>
                    <a:cubicBezTo>
                      <a:pt x="408" y="207"/>
                      <a:pt x="774" y="207"/>
                      <a:pt x="774" y="207"/>
                    </a:cubicBezTo>
                    <a:lnTo>
                      <a:pt x="783" y="82"/>
                    </a:lnTo>
                    <a:lnTo>
                      <a:pt x="783" y="82"/>
                    </a:lnTo>
                    <a:cubicBezTo>
                      <a:pt x="783" y="82"/>
                      <a:pt x="381" y="100"/>
                      <a:pt x="328" y="100"/>
                    </a:cubicBezTo>
                    <a:cubicBezTo>
                      <a:pt x="313" y="100"/>
                      <a:pt x="299" y="1"/>
                      <a:pt x="209"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92" name="Google Shape;1392;p25"/>
              <p:cNvSpPr/>
              <p:nvPr/>
            </p:nvSpPr>
            <p:spPr>
              <a:xfrm>
                <a:off x="6139306" y="2529743"/>
                <a:ext cx="85215" cy="62980"/>
              </a:xfrm>
              <a:custGeom>
                <a:avLst/>
                <a:gdLst/>
                <a:ahLst/>
                <a:cxnLst/>
                <a:rect l="l" t="t" r="r" b="b"/>
                <a:pathLst>
                  <a:path w="709" h="524" extrusionOk="0">
                    <a:moveTo>
                      <a:pt x="646" y="1"/>
                    </a:moveTo>
                    <a:cubicBezTo>
                      <a:pt x="646" y="1"/>
                      <a:pt x="316" y="224"/>
                      <a:pt x="271" y="259"/>
                    </a:cubicBezTo>
                    <a:cubicBezTo>
                      <a:pt x="271" y="260"/>
                      <a:pt x="270" y="260"/>
                      <a:pt x="270" y="260"/>
                    </a:cubicBezTo>
                    <a:cubicBezTo>
                      <a:pt x="261" y="260"/>
                      <a:pt x="221" y="217"/>
                      <a:pt x="170" y="217"/>
                    </a:cubicBezTo>
                    <a:cubicBezTo>
                      <a:pt x="138" y="217"/>
                      <a:pt x="102" y="233"/>
                      <a:pt x="66" y="286"/>
                    </a:cubicBezTo>
                    <a:cubicBezTo>
                      <a:pt x="0" y="381"/>
                      <a:pt x="102" y="523"/>
                      <a:pt x="204" y="523"/>
                    </a:cubicBezTo>
                    <a:cubicBezTo>
                      <a:pt x="227" y="523"/>
                      <a:pt x="250" y="516"/>
                      <a:pt x="271" y="500"/>
                    </a:cubicBezTo>
                    <a:cubicBezTo>
                      <a:pt x="378" y="429"/>
                      <a:pt x="316" y="357"/>
                      <a:pt x="325" y="357"/>
                    </a:cubicBezTo>
                    <a:cubicBezTo>
                      <a:pt x="405" y="304"/>
                      <a:pt x="708" y="108"/>
                      <a:pt x="708" y="108"/>
                    </a:cubicBezTo>
                    <a:lnTo>
                      <a:pt x="646" y="1"/>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93" name="Google Shape;1393;p25"/>
              <p:cNvSpPr/>
              <p:nvPr/>
            </p:nvSpPr>
            <p:spPr>
              <a:xfrm>
                <a:off x="6217910" y="2558709"/>
                <a:ext cx="50600" cy="85455"/>
              </a:xfrm>
              <a:custGeom>
                <a:avLst/>
                <a:gdLst/>
                <a:ahLst/>
                <a:cxnLst/>
                <a:rect l="l" t="t" r="r" b="b"/>
                <a:pathLst>
                  <a:path w="421" h="711" extrusionOk="0">
                    <a:moveTo>
                      <a:pt x="304" y="0"/>
                    </a:moveTo>
                    <a:cubicBezTo>
                      <a:pt x="304" y="0"/>
                      <a:pt x="170" y="375"/>
                      <a:pt x="144" y="429"/>
                    </a:cubicBezTo>
                    <a:cubicBezTo>
                      <a:pt x="144" y="446"/>
                      <a:pt x="1" y="402"/>
                      <a:pt x="1" y="571"/>
                    </a:cubicBezTo>
                    <a:cubicBezTo>
                      <a:pt x="1" y="657"/>
                      <a:pt x="88" y="711"/>
                      <a:pt x="167" y="711"/>
                    </a:cubicBezTo>
                    <a:cubicBezTo>
                      <a:pt x="220" y="711"/>
                      <a:pt x="269" y="687"/>
                      <a:pt x="286" y="634"/>
                    </a:cubicBezTo>
                    <a:cubicBezTo>
                      <a:pt x="331" y="509"/>
                      <a:pt x="242" y="482"/>
                      <a:pt x="251" y="482"/>
                    </a:cubicBezTo>
                    <a:cubicBezTo>
                      <a:pt x="277" y="393"/>
                      <a:pt x="420" y="45"/>
                      <a:pt x="420" y="45"/>
                    </a:cubicBezTo>
                    <a:lnTo>
                      <a:pt x="304" y="0"/>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94" name="Google Shape;1394;p25"/>
              <p:cNvSpPr/>
              <p:nvPr/>
            </p:nvSpPr>
            <p:spPr>
              <a:xfrm>
                <a:off x="6345552" y="2529743"/>
                <a:ext cx="89421" cy="58292"/>
              </a:xfrm>
              <a:custGeom>
                <a:avLst/>
                <a:gdLst/>
                <a:ahLst/>
                <a:cxnLst/>
                <a:rect l="l" t="t" r="r" b="b"/>
                <a:pathLst>
                  <a:path w="744" h="485" extrusionOk="0">
                    <a:moveTo>
                      <a:pt x="63" y="1"/>
                    </a:moveTo>
                    <a:lnTo>
                      <a:pt x="0" y="108"/>
                    </a:lnTo>
                    <a:cubicBezTo>
                      <a:pt x="0" y="108"/>
                      <a:pt x="348" y="295"/>
                      <a:pt x="402" y="322"/>
                    </a:cubicBezTo>
                    <a:cubicBezTo>
                      <a:pt x="420" y="331"/>
                      <a:pt x="357" y="464"/>
                      <a:pt x="527" y="482"/>
                    </a:cubicBezTo>
                    <a:cubicBezTo>
                      <a:pt x="534" y="484"/>
                      <a:pt x="542" y="484"/>
                      <a:pt x="549" y="484"/>
                    </a:cubicBezTo>
                    <a:cubicBezTo>
                      <a:pt x="677" y="484"/>
                      <a:pt x="743" y="265"/>
                      <a:pt x="625" y="206"/>
                    </a:cubicBezTo>
                    <a:cubicBezTo>
                      <a:pt x="592" y="189"/>
                      <a:pt x="566" y="183"/>
                      <a:pt x="545" y="183"/>
                    </a:cubicBezTo>
                    <a:cubicBezTo>
                      <a:pt x="491" y="183"/>
                      <a:pt x="473" y="224"/>
                      <a:pt x="466" y="224"/>
                    </a:cubicBezTo>
                    <a:cubicBezTo>
                      <a:pt x="465" y="224"/>
                      <a:pt x="465" y="224"/>
                      <a:pt x="464" y="224"/>
                    </a:cubicBezTo>
                    <a:cubicBezTo>
                      <a:pt x="375" y="179"/>
                      <a:pt x="63" y="1"/>
                      <a:pt x="63"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95" name="Google Shape;1395;p25"/>
              <p:cNvSpPr/>
              <p:nvPr/>
            </p:nvSpPr>
            <p:spPr>
              <a:xfrm>
                <a:off x="6353004" y="2459792"/>
                <a:ext cx="94830" cy="37139"/>
              </a:xfrm>
              <a:custGeom>
                <a:avLst/>
                <a:gdLst/>
                <a:ahLst/>
                <a:cxnLst/>
                <a:rect l="l" t="t" r="r" b="b"/>
                <a:pathLst>
                  <a:path w="789" h="309" extrusionOk="0">
                    <a:moveTo>
                      <a:pt x="593" y="1"/>
                    </a:moveTo>
                    <a:cubicBezTo>
                      <a:pt x="586" y="1"/>
                      <a:pt x="579" y="1"/>
                      <a:pt x="572" y="3"/>
                    </a:cubicBezTo>
                    <a:cubicBezTo>
                      <a:pt x="447" y="29"/>
                      <a:pt x="465" y="110"/>
                      <a:pt x="456" y="119"/>
                    </a:cubicBezTo>
                    <a:cubicBezTo>
                      <a:pt x="367" y="128"/>
                      <a:pt x="1" y="181"/>
                      <a:pt x="1" y="181"/>
                    </a:cubicBezTo>
                    <a:lnTo>
                      <a:pt x="19" y="306"/>
                    </a:lnTo>
                    <a:cubicBezTo>
                      <a:pt x="19" y="306"/>
                      <a:pt x="411" y="235"/>
                      <a:pt x="465" y="226"/>
                    </a:cubicBezTo>
                    <a:cubicBezTo>
                      <a:pt x="478" y="226"/>
                      <a:pt x="502" y="309"/>
                      <a:pt x="580" y="309"/>
                    </a:cubicBezTo>
                    <a:cubicBezTo>
                      <a:pt x="604" y="309"/>
                      <a:pt x="634" y="301"/>
                      <a:pt x="670" y="279"/>
                    </a:cubicBezTo>
                    <a:cubicBezTo>
                      <a:pt x="788" y="212"/>
                      <a:pt x="715" y="1"/>
                      <a:pt x="593"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96" name="Google Shape;1396;p25"/>
              <p:cNvSpPr/>
              <p:nvPr/>
            </p:nvSpPr>
            <p:spPr>
              <a:xfrm>
                <a:off x="6326202" y="2379145"/>
                <a:ext cx="80768" cy="69229"/>
              </a:xfrm>
              <a:custGeom>
                <a:avLst/>
                <a:gdLst/>
                <a:ahLst/>
                <a:cxnLst/>
                <a:rect l="l" t="t" r="r" b="b"/>
                <a:pathLst>
                  <a:path w="672" h="576" extrusionOk="0">
                    <a:moveTo>
                      <a:pt x="462" y="0"/>
                    </a:moveTo>
                    <a:cubicBezTo>
                      <a:pt x="434" y="0"/>
                      <a:pt x="406" y="10"/>
                      <a:pt x="384" y="31"/>
                    </a:cubicBezTo>
                    <a:cubicBezTo>
                      <a:pt x="295" y="121"/>
                      <a:pt x="358" y="183"/>
                      <a:pt x="349" y="183"/>
                    </a:cubicBezTo>
                    <a:cubicBezTo>
                      <a:pt x="286" y="246"/>
                      <a:pt x="1" y="486"/>
                      <a:pt x="1" y="486"/>
                    </a:cubicBezTo>
                    <a:lnTo>
                      <a:pt x="81" y="576"/>
                    </a:lnTo>
                    <a:cubicBezTo>
                      <a:pt x="81" y="576"/>
                      <a:pt x="376" y="308"/>
                      <a:pt x="420" y="272"/>
                    </a:cubicBezTo>
                    <a:cubicBezTo>
                      <a:pt x="421" y="272"/>
                      <a:pt x="421" y="272"/>
                      <a:pt x="422" y="272"/>
                    </a:cubicBezTo>
                    <a:cubicBezTo>
                      <a:pt x="431" y="272"/>
                      <a:pt x="466" y="297"/>
                      <a:pt x="508" y="297"/>
                    </a:cubicBezTo>
                    <a:cubicBezTo>
                      <a:pt x="542" y="297"/>
                      <a:pt x="582" y="280"/>
                      <a:pt x="616" y="219"/>
                    </a:cubicBezTo>
                    <a:cubicBezTo>
                      <a:pt x="672" y="115"/>
                      <a:pt x="560" y="0"/>
                      <a:pt x="462"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97" name="Google Shape;1397;p25"/>
              <p:cNvSpPr/>
              <p:nvPr/>
            </p:nvSpPr>
            <p:spPr>
              <a:xfrm>
                <a:off x="6281251" y="2338160"/>
                <a:ext cx="43990" cy="86657"/>
              </a:xfrm>
              <a:custGeom>
                <a:avLst/>
                <a:gdLst/>
                <a:ahLst/>
                <a:cxnLst/>
                <a:rect l="l" t="t" r="r" b="b"/>
                <a:pathLst>
                  <a:path w="366" h="721" extrusionOk="0">
                    <a:moveTo>
                      <a:pt x="181" y="1"/>
                    </a:moveTo>
                    <a:cubicBezTo>
                      <a:pt x="114" y="1"/>
                      <a:pt x="49" y="32"/>
                      <a:pt x="36" y="96"/>
                    </a:cubicBezTo>
                    <a:cubicBezTo>
                      <a:pt x="18" y="230"/>
                      <a:pt x="107" y="239"/>
                      <a:pt x="107" y="248"/>
                    </a:cubicBezTo>
                    <a:cubicBezTo>
                      <a:pt x="89" y="337"/>
                      <a:pt x="0" y="694"/>
                      <a:pt x="0" y="694"/>
                    </a:cubicBezTo>
                    <a:lnTo>
                      <a:pt x="116" y="720"/>
                    </a:lnTo>
                    <a:cubicBezTo>
                      <a:pt x="116" y="720"/>
                      <a:pt x="196" y="337"/>
                      <a:pt x="205" y="283"/>
                    </a:cubicBezTo>
                    <a:cubicBezTo>
                      <a:pt x="214" y="265"/>
                      <a:pt x="366" y="283"/>
                      <a:pt x="339" y="114"/>
                    </a:cubicBezTo>
                    <a:cubicBezTo>
                      <a:pt x="330" y="39"/>
                      <a:pt x="254" y="1"/>
                      <a:pt x="18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98" name="Google Shape;1398;p25"/>
              <p:cNvSpPr/>
              <p:nvPr/>
            </p:nvSpPr>
            <p:spPr>
              <a:xfrm>
                <a:off x="6311178" y="2567242"/>
                <a:ext cx="47956" cy="86296"/>
              </a:xfrm>
              <a:custGeom>
                <a:avLst/>
                <a:gdLst/>
                <a:ahLst/>
                <a:cxnLst/>
                <a:rect l="l" t="t" r="r" b="b"/>
                <a:pathLst>
                  <a:path w="399" h="718" extrusionOk="0">
                    <a:moveTo>
                      <a:pt x="117" y="1"/>
                    </a:moveTo>
                    <a:lnTo>
                      <a:pt x="1" y="28"/>
                    </a:lnTo>
                    <a:cubicBezTo>
                      <a:pt x="1" y="28"/>
                      <a:pt x="117" y="411"/>
                      <a:pt x="135" y="465"/>
                    </a:cubicBezTo>
                    <a:cubicBezTo>
                      <a:pt x="135" y="483"/>
                      <a:pt x="1" y="536"/>
                      <a:pt x="99" y="670"/>
                    </a:cubicBezTo>
                    <a:cubicBezTo>
                      <a:pt x="125" y="703"/>
                      <a:pt x="162" y="717"/>
                      <a:pt x="200" y="717"/>
                    </a:cubicBezTo>
                    <a:cubicBezTo>
                      <a:pt x="295" y="717"/>
                      <a:pt x="398" y="631"/>
                      <a:pt x="367" y="536"/>
                    </a:cubicBezTo>
                    <a:cubicBezTo>
                      <a:pt x="342" y="457"/>
                      <a:pt x="293" y="444"/>
                      <a:pt x="264" y="444"/>
                    </a:cubicBezTo>
                    <a:cubicBezTo>
                      <a:pt x="251" y="444"/>
                      <a:pt x="242" y="447"/>
                      <a:pt x="242" y="447"/>
                    </a:cubicBezTo>
                    <a:cubicBezTo>
                      <a:pt x="215" y="358"/>
                      <a:pt x="117" y="1"/>
                      <a:pt x="117"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99" name="Google Shape;1399;p25"/>
              <p:cNvSpPr/>
              <p:nvPr/>
            </p:nvSpPr>
            <p:spPr>
              <a:xfrm>
                <a:off x="6208776" y="2333232"/>
                <a:ext cx="48917" cy="87258"/>
              </a:xfrm>
              <a:custGeom>
                <a:avLst/>
                <a:gdLst/>
                <a:ahLst/>
                <a:cxnLst/>
                <a:rect l="l" t="t" r="r" b="b"/>
                <a:pathLst>
                  <a:path w="407" h="726" extrusionOk="0">
                    <a:moveTo>
                      <a:pt x="199" y="0"/>
                    </a:moveTo>
                    <a:cubicBezTo>
                      <a:pt x="104" y="0"/>
                      <a:pt x="0" y="86"/>
                      <a:pt x="32" y="181"/>
                    </a:cubicBezTo>
                    <a:cubicBezTo>
                      <a:pt x="64" y="272"/>
                      <a:pt x="115" y="278"/>
                      <a:pt x="141" y="278"/>
                    </a:cubicBezTo>
                    <a:cubicBezTo>
                      <a:pt x="145" y="278"/>
                      <a:pt x="149" y="278"/>
                      <a:pt x="152" y="278"/>
                    </a:cubicBezTo>
                    <a:cubicBezTo>
                      <a:pt x="155" y="278"/>
                      <a:pt x="157" y="278"/>
                      <a:pt x="157" y="280"/>
                    </a:cubicBezTo>
                    <a:cubicBezTo>
                      <a:pt x="193" y="369"/>
                      <a:pt x="282" y="726"/>
                      <a:pt x="282" y="726"/>
                    </a:cubicBezTo>
                    <a:lnTo>
                      <a:pt x="407" y="690"/>
                    </a:lnTo>
                    <a:cubicBezTo>
                      <a:pt x="407" y="690"/>
                      <a:pt x="282" y="306"/>
                      <a:pt x="273" y="262"/>
                    </a:cubicBezTo>
                    <a:cubicBezTo>
                      <a:pt x="264" y="244"/>
                      <a:pt x="407" y="190"/>
                      <a:pt x="300" y="48"/>
                    </a:cubicBezTo>
                    <a:cubicBezTo>
                      <a:pt x="274" y="14"/>
                      <a:pt x="237" y="0"/>
                      <a:pt x="199"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00" name="Google Shape;1400;p25"/>
              <p:cNvSpPr/>
              <p:nvPr/>
            </p:nvSpPr>
            <p:spPr>
              <a:xfrm>
                <a:off x="6186901" y="2395971"/>
                <a:ext cx="194107" cy="182929"/>
              </a:xfrm>
              <a:custGeom>
                <a:avLst/>
                <a:gdLst/>
                <a:ahLst/>
                <a:cxnLst/>
                <a:rect l="l" t="t" r="r" b="b"/>
                <a:pathLst>
                  <a:path w="1615" h="1522" extrusionOk="0">
                    <a:moveTo>
                      <a:pt x="816" y="0"/>
                    </a:moveTo>
                    <a:cubicBezTo>
                      <a:pt x="753" y="0"/>
                      <a:pt x="689" y="8"/>
                      <a:pt x="625" y="25"/>
                    </a:cubicBezTo>
                    <a:cubicBezTo>
                      <a:pt x="473" y="61"/>
                      <a:pt x="339" y="141"/>
                      <a:pt x="241" y="248"/>
                    </a:cubicBezTo>
                    <a:cubicBezTo>
                      <a:pt x="80" y="427"/>
                      <a:pt x="0" y="685"/>
                      <a:pt x="63" y="944"/>
                    </a:cubicBezTo>
                    <a:cubicBezTo>
                      <a:pt x="153" y="1290"/>
                      <a:pt x="459" y="1522"/>
                      <a:pt x="799" y="1522"/>
                    </a:cubicBezTo>
                    <a:cubicBezTo>
                      <a:pt x="862" y="1522"/>
                      <a:pt x="926" y="1514"/>
                      <a:pt x="990" y="1497"/>
                    </a:cubicBezTo>
                    <a:cubicBezTo>
                      <a:pt x="1133" y="1462"/>
                      <a:pt x="1258" y="1390"/>
                      <a:pt x="1356" y="1292"/>
                    </a:cubicBezTo>
                    <a:cubicBezTo>
                      <a:pt x="1535" y="1105"/>
                      <a:pt x="1615" y="846"/>
                      <a:pt x="1543" y="578"/>
                    </a:cubicBezTo>
                    <a:cubicBezTo>
                      <a:pt x="1461" y="232"/>
                      <a:pt x="1156" y="0"/>
                      <a:pt x="816"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01" name="Google Shape;1401;p25"/>
              <p:cNvSpPr/>
              <p:nvPr/>
            </p:nvSpPr>
            <p:spPr>
              <a:xfrm>
                <a:off x="6186901" y="2425778"/>
                <a:ext cx="163098" cy="153122"/>
              </a:xfrm>
              <a:custGeom>
                <a:avLst/>
                <a:gdLst/>
                <a:ahLst/>
                <a:cxnLst/>
                <a:rect l="l" t="t" r="r" b="b"/>
                <a:pathLst>
                  <a:path w="1357" h="1274" extrusionOk="0">
                    <a:moveTo>
                      <a:pt x="241" y="0"/>
                    </a:moveTo>
                    <a:lnTo>
                      <a:pt x="241" y="0"/>
                    </a:lnTo>
                    <a:cubicBezTo>
                      <a:pt x="80" y="179"/>
                      <a:pt x="0" y="437"/>
                      <a:pt x="63" y="696"/>
                    </a:cubicBezTo>
                    <a:cubicBezTo>
                      <a:pt x="153" y="1042"/>
                      <a:pt x="459" y="1274"/>
                      <a:pt x="799" y="1274"/>
                    </a:cubicBezTo>
                    <a:cubicBezTo>
                      <a:pt x="862" y="1274"/>
                      <a:pt x="926" y="1266"/>
                      <a:pt x="990" y="1249"/>
                    </a:cubicBezTo>
                    <a:cubicBezTo>
                      <a:pt x="1133" y="1214"/>
                      <a:pt x="1258" y="1142"/>
                      <a:pt x="1356" y="1044"/>
                    </a:cubicBezTo>
                    <a:lnTo>
                      <a:pt x="1356" y="1044"/>
                    </a:lnTo>
                    <a:cubicBezTo>
                      <a:pt x="1261" y="1070"/>
                      <a:pt x="1160" y="1088"/>
                      <a:pt x="1058" y="1088"/>
                    </a:cubicBezTo>
                    <a:cubicBezTo>
                      <a:pt x="883" y="1088"/>
                      <a:pt x="705" y="1036"/>
                      <a:pt x="553" y="883"/>
                    </a:cubicBezTo>
                    <a:cubicBezTo>
                      <a:pt x="259" y="589"/>
                      <a:pt x="223" y="241"/>
                      <a:pt x="241" y="0"/>
                    </a:cubicBezTo>
                    <a:close/>
                  </a:path>
                </a:pathLst>
              </a:custGeom>
              <a:solidFill>
                <a:srgbClr val="4D2392">
                  <a:alpha val="5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grpSp>
          <p:nvGrpSpPr>
            <p:cNvPr id="1402" name="Google Shape;1402;p25"/>
            <p:cNvGrpSpPr/>
            <p:nvPr/>
          </p:nvGrpSpPr>
          <p:grpSpPr>
            <a:xfrm>
              <a:off x="6383408" y="2402120"/>
              <a:ext cx="356709" cy="339268"/>
              <a:chOff x="6111062" y="2333232"/>
              <a:chExt cx="336772" cy="320306"/>
            </a:xfrm>
          </p:grpSpPr>
          <p:sp>
            <p:nvSpPr>
              <p:cNvPr id="1403" name="Google Shape;1403;p25"/>
              <p:cNvSpPr/>
              <p:nvPr/>
            </p:nvSpPr>
            <p:spPr>
              <a:xfrm>
                <a:off x="6135580" y="2381068"/>
                <a:ext cx="85695" cy="66225"/>
              </a:xfrm>
              <a:custGeom>
                <a:avLst/>
                <a:gdLst/>
                <a:ahLst/>
                <a:cxnLst/>
                <a:rect l="l" t="t" r="r" b="b"/>
                <a:pathLst>
                  <a:path w="713" h="551" extrusionOk="0">
                    <a:moveTo>
                      <a:pt x="206" y="1"/>
                    </a:moveTo>
                    <a:cubicBezTo>
                      <a:pt x="88" y="1"/>
                      <a:pt x="0" y="201"/>
                      <a:pt x="106" y="274"/>
                    </a:cubicBezTo>
                    <a:cubicBezTo>
                      <a:pt x="139" y="296"/>
                      <a:pt x="168" y="304"/>
                      <a:pt x="191" y="304"/>
                    </a:cubicBezTo>
                    <a:cubicBezTo>
                      <a:pt x="237" y="304"/>
                      <a:pt x="262" y="273"/>
                      <a:pt x="266" y="273"/>
                    </a:cubicBezTo>
                    <a:cubicBezTo>
                      <a:pt x="266" y="273"/>
                      <a:pt x="267" y="274"/>
                      <a:pt x="267" y="274"/>
                    </a:cubicBezTo>
                    <a:cubicBezTo>
                      <a:pt x="347" y="328"/>
                      <a:pt x="632" y="551"/>
                      <a:pt x="632" y="551"/>
                    </a:cubicBezTo>
                    <a:lnTo>
                      <a:pt x="713" y="453"/>
                    </a:lnTo>
                    <a:cubicBezTo>
                      <a:pt x="713" y="453"/>
                      <a:pt x="391" y="221"/>
                      <a:pt x="347" y="185"/>
                    </a:cubicBezTo>
                    <a:cubicBezTo>
                      <a:pt x="329" y="176"/>
                      <a:pt x="409" y="51"/>
                      <a:pt x="240" y="6"/>
                    </a:cubicBezTo>
                    <a:cubicBezTo>
                      <a:pt x="228" y="3"/>
                      <a:pt x="217" y="1"/>
                      <a:pt x="206"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04" name="Google Shape;1404;p25"/>
              <p:cNvSpPr/>
              <p:nvPr/>
            </p:nvSpPr>
            <p:spPr>
              <a:xfrm>
                <a:off x="6111062" y="2469528"/>
                <a:ext cx="94109" cy="37860"/>
              </a:xfrm>
              <a:custGeom>
                <a:avLst/>
                <a:gdLst/>
                <a:ahLst/>
                <a:cxnLst/>
                <a:rect l="l" t="t" r="r" b="b"/>
                <a:pathLst>
                  <a:path w="783" h="315" extrusionOk="0">
                    <a:moveTo>
                      <a:pt x="209" y="1"/>
                    </a:moveTo>
                    <a:cubicBezTo>
                      <a:pt x="188" y="1"/>
                      <a:pt x="162" y="6"/>
                      <a:pt x="132" y="20"/>
                    </a:cubicBezTo>
                    <a:cubicBezTo>
                      <a:pt x="0" y="72"/>
                      <a:pt x="49" y="314"/>
                      <a:pt x="187" y="314"/>
                    </a:cubicBezTo>
                    <a:cubicBezTo>
                      <a:pt x="189" y="314"/>
                      <a:pt x="191" y="314"/>
                      <a:pt x="194" y="314"/>
                    </a:cubicBezTo>
                    <a:cubicBezTo>
                      <a:pt x="319" y="305"/>
                      <a:pt x="310" y="216"/>
                      <a:pt x="319" y="216"/>
                    </a:cubicBezTo>
                    <a:cubicBezTo>
                      <a:pt x="408" y="207"/>
                      <a:pt x="774" y="207"/>
                      <a:pt x="774" y="207"/>
                    </a:cubicBezTo>
                    <a:lnTo>
                      <a:pt x="783" y="82"/>
                    </a:lnTo>
                    <a:lnTo>
                      <a:pt x="783" y="82"/>
                    </a:lnTo>
                    <a:cubicBezTo>
                      <a:pt x="783" y="82"/>
                      <a:pt x="381" y="100"/>
                      <a:pt x="328" y="100"/>
                    </a:cubicBezTo>
                    <a:cubicBezTo>
                      <a:pt x="313" y="100"/>
                      <a:pt x="299" y="1"/>
                      <a:pt x="209"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05" name="Google Shape;1405;p25"/>
              <p:cNvSpPr/>
              <p:nvPr/>
            </p:nvSpPr>
            <p:spPr>
              <a:xfrm>
                <a:off x="6139306" y="2529743"/>
                <a:ext cx="85215" cy="62980"/>
              </a:xfrm>
              <a:custGeom>
                <a:avLst/>
                <a:gdLst/>
                <a:ahLst/>
                <a:cxnLst/>
                <a:rect l="l" t="t" r="r" b="b"/>
                <a:pathLst>
                  <a:path w="709" h="524" extrusionOk="0">
                    <a:moveTo>
                      <a:pt x="646" y="1"/>
                    </a:moveTo>
                    <a:cubicBezTo>
                      <a:pt x="646" y="1"/>
                      <a:pt x="316" y="224"/>
                      <a:pt x="271" y="259"/>
                    </a:cubicBezTo>
                    <a:cubicBezTo>
                      <a:pt x="271" y="260"/>
                      <a:pt x="270" y="260"/>
                      <a:pt x="270" y="260"/>
                    </a:cubicBezTo>
                    <a:cubicBezTo>
                      <a:pt x="261" y="260"/>
                      <a:pt x="221" y="217"/>
                      <a:pt x="170" y="217"/>
                    </a:cubicBezTo>
                    <a:cubicBezTo>
                      <a:pt x="138" y="217"/>
                      <a:pt x="102" y="233"/>
                      <a:pt x="66" y="286"/>
                    </a:cubicBezTo>
                    <a:cubicBezTo>
                      <a:pt x="0" y="381"/>
                      <a:pt x="102" y="523"/>
                      <a:pt x="204" y="523"/>
                    </a:cubicBezTo>
                    <a:cubicBezTo>
                      <a:pt x="227" y="523"/>
                      <a:pt x="250" y="516"/>
                      <a:pt x="271" y="500"/>
                    </a:cubicBezTo>
                    <a:cubicBezTo>
                      <a:pt x="378" y="429"/>
                      <a:pt x="316" y="357"/>
                      <a:pt x="325" y="357"/>
                    </a:cubicBezTo>
                    <a:cubicBezTo>
                      <a:pt x="405" y="304"/>
                      <a:pt x="708" y="108"/>
                      <a:pt x="708" y="108"/>
                    </a:cubicBezTo>
                    <a:lnTo>
                      <a:pt x="646" y="1"/>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06" name="Google Shape;1406;p25"/>
              <p:cNvSpPr/>
              <p:nvPr/>
            </p:nvSpPr>
            <p:spPr>
              <a:xfrm>
                <a:off x="6217910" y="2558709"/>
                <a:ext cx="50600" cy="85455"/>
              </a:xfrm>
              <a:custGeom>
                <a:avLst/>
                <a:gdLst/>
                <a:ahLst/>
                <a:cxnLst/>
                <a:rect l="l" t="t" r="r" b="b"/>
                <a:pathLst>
                  <a:path w="421" h="711" extrusionOk="0">
                    <a:moveTo>
                      <a:pt x="304" y="0"/>
                    </a:moveTo>
                    <a:cubicBezTo>
                      <a:pt x="304" y="0"/>
                      <a:pt x="170" y="375"/>
                      <a:pt x="144" y="429"/>
                    </a:cubicBezTo>
                    <a:cubicBezTo>
                      <a:pt x="144" y="446"/>
                      <a:pt x="1" y="402"/>
                      <a:pt x="1" y="571"/>
                    </a:cubicBezTo>
                    <a:cubicBezTo>
                      <a:pt x="1" y="657"/>
                      <a:pt x="88" y="711"/>
                      <a:pt x="167" y="711"/>
                    </a:cubicBezTo>
                    <a:cubicBezTo>
                      <a:pt x="220" y="711"/>
                      <a:pt x="269" y="687"/>
                      <a:pt x="286" y="634"/>
                    </a:cubicBezTo>
                    <a:cubicBezTo>
                      <a:pt x="331" y="509"/>
                      <a:pt x="242" y="482"/>
                      <a:pt x="251" y="482"/>
                    </a:cubicBezTo>
                    <a:cubicBezTo>
                      <a:pt x="277" y="393"/>
                      <a:pt x="420" y="45"/>
                      <a:pt x="420" y="45"/>
                    </a:cubicBezTo>
                    <a:lnTo>
                      <a:pt x="304" y="0"/>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07" name="Google Shape;1407;p25"/>
              <p:cNvSpPr/>
              <p:nvPr/>
            </p:nvSpPr>
            <p:spPr>
              <a:xfrm>
                <a:off x="6345552" y="2529743"/>
                <a:ext cx="89421" cy="58292"/>
              </a:xfrm>
              <a:custGeom>
                <a:avLst/>
                <a:gdLst/>
                <a:ahLst/>
                <a:cxnLst/>
                <a:rect l="l" t="t" r="r" b="b"/>
                <a:pathLst>
                  <a:path w="744" h="485" extrusionOk="0">
                    <a:moveTo>
                      <a:pt x="63" y="1"/>
                    </a:moveTo>
                    <a:lnTo>
                      <a:pt x="0" y="108"/>
                    </a:lnTo>
                    <a:cubicBezTo>
                      <a:pt x="0" y="108"/>
                      <a:pt x="348" y="295"/>
                      <a:pt x="402" y="322"/>
                    </a:cubicBezTo>
                    <a:cubicBezTo>
                      <a:pt x="420" y="331"/>
                      <a:pt x="357" y="464"/>
                      <a:pt x="527" y="482"/>
                    </a:cubicBezTo>
                    <a:cubicBezTo>
                      <a:pt x="534" y="484"/>
                      <a:pt x="542" y="484"/>
                      <a:pt x="549" y="484"/>
                    </a:cubicBezTo>
                    <a:cubicBezTo>
                      <a:pt x="677" y="484"/>
                      <a:pt x="743" y="265"/>
                      <a:pt x="625" y="206"/>
                    </a:cubicBezTo>
                    <a:cubicBezTo>
                      <a:pt x="592" y="189"/>
                      <a:pt x="566" y="183"/>
                      <a:pt x="545" y="183"/>
                    </a:cubicBezTo>
                    <a:cubicBezTo>
                      <a:pt x="491" y="183"/>
                      <a:pt x="473" y="224"/>
                      <a:pt x="466" y="224"/>
                    </a:cubicBezTo>
                    <a:cubicBezTo>
                      <a:pt x="465" y="224"/>
                      <a:pt x="465" y="224"/>
                      <a:pt x="464" y="224"/>
                    </a:cubicBezTo>
                    <a:cubicBezTo>
                      <a:pt x="375" y="179"/>
                      <a:pt x="63" y="1"/>
                      <a:pt x="63"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08" name="Google Shape;1408;p25"/>
              <p:cNvSpPr/>
              <p:nvPr/>
            </p:nvSpPr>
            <p:spPr>
              <a:xfrm>
                <a:off x="6353004" y="2459792"/>
                <a:ext cx="94830" cy="37139"/>
              </a:xfrm>
              <a:custGeom>
                <a:avLst/>
                <a:gdLst/>
                <a:ahLst/>
                <a:cxnLst/>
                <a:rect l="l" t="t" r="r" b="b"/>
                <a:pathLst>
                  <a:path w="789" h="309" extrusionOk="0">
                    <a:moveTo>
                      <a:pt x="593" y="1"/>
                    </a:moveTo>
                    <a:cubicBezTo>
                      <a:pt x="586" y="1"/>
                      <a:pt x="579" y="1"/>
                      <a:pt x="572" y="3"/>
                    </a:cubicBezTo>
                    <a:cubicBezTo>
                      <a:pt x="447" y="29"/>
                      <a:pt x="465" y="110"/>
                      <a:pt x="456" y="119"/>
                    </a:cubicBezTo>
                    <a:cubicBezTo>
                      <a:pt x="367" y="128"/>
                      <a:pt x="1" y="181"/>
                      <a:pt x="1" y="181"/>
                    </a:cubicBezTo>
                    <a:lnTo>
                      <a:pt x="19" y="306"/>
                    </a:lnTo>
                    <a:cubicBezTo>
                      <a:pt x="19" y="306"/>
                      <a:pt x="411" y="235"/>
                      <a:pt x="465" y="226"/>
                    </a:cubicBezTo>
                    <a:cubicBezTo>
                      <a:pt x="478" y="226"/>
                      <a:pt x="502" y="309"/>
                      <a:pt x="580" y="309"/>
                    </a:cubicBezTo>
                    <a:cubicBezTo>
                      <a:pt x="604" y="309"/>
                      <a:pt x="634" y="301"/>
                      <a:pt x="670" y="279"/>
                    </a:cubicBezTo>
                    <a:cubicBezTo>
                      <a:pt x="788" y="212"/>
                      <a:pt x="715" y="1"/>
                      <a:pt x="593"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09" name="Google Shape;1409;p25"/>
              <p:cNvSpPr/>
              <p:nvPr/>
            </p:nvSpPr>
            <p:spPr>
              <a:xfrm>
                <a:off x="6326202" y="2379145"/>
                <a:ext cx="80768" cy="69229"/>
              </a:xfrm>
              <a:custGeom>
                <a:avLst/>
                <a:gdLst/>
                <a:ahLst/>
                <a:cxnLst/>
                <a:rect l="l" t="t" r="r" b="b"/>
                <a:pathLst>
                  <a:path w="672" h="576" extrusionOk="0">
                    <a:moveTo>
                      <a:pt x="462" y="0"/>
                    </a:moveTo>
                    <a:cubicBezTo>
                      <a:pt x="434" y="0"/>
                      <a:pt x="406" y="10"/>
                      <a:pt x="384" y="31"/>
                    </a:cubicBezTo>
                    <a:cubicBezTo>
                      <a:pt x="295" y="121"/>
                      <a:pt x="358" y="183"/>
                      <a:pt x="349" y="183"/>
                    </a:cubicBezTo>
                    <a:cubicBezTo>
                      <a:pt x="286" y="246"/>
                      <a:pt x="1" y="486"/>
                      <a:pt x="1" y="486"/>
                    </a:cubicBezTo>
                    <a:lnTo>
                      <a:pt x="81" y="576"/>
                    </a:lnTo>
                    <a:cubicBezTo>
                      <a:pt x="81" y="576"/>
                      <a:pt x="376" y="308"/>
                      <a:pt x="420" y="272"/>
                    </a:cubicBezTo>
                    <a:cubicBezTo>
                      <a:pt x="421" y="272"/>
                      <a:pt x="421" y="272"/>
                      <a:pt x="422" y="272"/>
                    </a:cubicBezTo>
                    <a:cubicBezTo>
                      <a:pt x="431" y="272"/>
                      <a:pt x="466" y="297"/>
                      <a:pt x="508" y="297"/>
                    </a:cubicBezTo>
                    <a:cubicBezTo>
                      <a:pt x="542" y="297"/>
                      <a:pt x="582" y="280"/>
                      <a:pt x="616" y="219"/>
                    </a:cubicBezTo>
                    <a:cubicBezTo>
                      <a:pt x="672" y="115"/>
                      <a:pt x="560" y="0"/>
                      <a:pt x="462"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0" name="Google Shape;1410;p25"/>
              <p:cNvSpPr/>
              <p:nvPr/>
            </p:nvSpPr>
            <p:spPr>
              <a:xfrm>
                <a:off x="6281251" y="2338160"/>
                <a:ext cx="43990" cy="86657"/>
              </a:xfrm>
              <a:custGeom>
                <a:avLst/>
                <a:gdLst/>
                <a:ahLst/>
                <a:cxnLst/>
                <a:rect l="l" t="t" r="r" b="b"/>
                <a:pathLst>
                  <a:path w="366" h="721" extrusionOk="0">
                    <a:moveTo>
                      <a:pt x="181" y="1"/>
                    </a:moveTo>
                    <a:cubicBezTo>
                      <a:pt x="114" y="1"/>
                      <a:pt x="49" y="32"/>
                      <a:pt x="36" y="96"/>
                    </a:cubicBezTo>
                    <a:cubicBezTo>
                      <a:pt x="18" y="230"/>
                      <a:pt x="107" y="239"/>
                      <a:pt x="107" y="248"/>
                    </a:cubicBezTo>
                    <a:cubicBezTo>
                      <a:pt x="89" y="337"/>
                      <a:pt x="0" y="694"/>
                      <a:pt x="0" y="694"/>
                    </a:cubicBezTo>
                    <a:lnTo>
                      <a:pt x="116" y="720"/>
                    </a:lnTo>
                    <a:cubicBezTo>
                      <a:pt x="116" y="720"/>
                      <a:pt x="196" y="337"/>
                      <a:pt x="205" y="283"/>
                    </a:cubicBezTo>
                    <a:cubicBezTo>
                      <a:pt x="214" y="265"/>
                      <a:pt x="366" y="283"/>
                      <a:pt x="339" y="114"/>
                    </a:cubicBezTo>
                    <a:cubicBezTo>
                      <a:pt x="330" y="39"/>
                      <a:pt x="254" y="1"/>
                      <a:pt x="18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1" name="Google Shape;1411;p25"/>
              <p:cNvSpPr/>
              <p:nvPr/>
            </p:nvSpPr>
            <p:spPr>
              <a:xfrm>
                <a:off x="6311178" y="2567242"/>
                <a:ext cx="47956" cy="86296"/>
              </a:xfrm>
              <a:custGeom>
                <a:avLst/>
                <a:gdLst/>
                <a:ahLst/>
                <a:cxnLst/>
                <a:rect l="l" t="t" r="r" b="b"/>
                <a:pathLst>
                  <a:path w="399" h="718" extrusionOk="0">
                    <a:moveTo>
                      <a:pt x="117" y="1"/>
                    </a:moveTo>
                    <a:lnTo>
                      <a:pt x="1" y="28"/>
                    </a:lnTo>
                    <a:cubicBezTo>
                      <a:pt x="1" y="28"/>
                      <a:pt x="117" y="411"/>
                      <a:pt x="135" y="465"/>
                    </a:cubicBezTo>
                    <a:cubicBezTo>
                      <a:pt x="135" y="483"/>
                      <a:pt x="1" y="536"/>
                      <a:pt x="99" y="670"/>
                    </a:cubicBezTo>
                    <a:cubicBezTo>
                      <a:pt x="125" y="703"/>
                      <a:pt x="162" y="717"/>
                      <a:pt x="200" y="717"/>
                    </a:cubicBezTo>
                    <a:cubicBezTo>
                      <a:pt x="295" y="717"/>
                      <a:pt x="398" y="631"/>
                      <a:pt x="367" y="536"/>
                    </a:cubicBezTo>
                    <a:cubicBezTo>
                      <a:pt x="342" y="457"/>
                      <a:pt x="293" y="444"/>
                      <a:pt x="264" y="444"/>
                    </a:cubicBezTo>
                    <a:cubicBezTo>
                      <a:pt x="251" y="444"/>
                      <a:pt x="242" y="447"/>
                      <a:pt x="242" y="447"/>
                    </a:cubicBezTo>
                    <a:cubicBezTo>
                      <a:pt x="215" y="358"/>
                      <a:pt x="117" y="1"/>
                      <a:pt x="117"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2" name="Google Shape;1412;p25"/>
              <p:cNvSpPr/>
              <p:nvPr/>
            </p:nvSpPr>
            <p:spPr>
              <a:xfrm>
                <a:off x="6208776" y="2333232"/>
                <a:ext cx="48917" cy="87258"/>
              </a:xfrm>
              <a:custGeom>
                <a:avLst/>
                <a:gdLst/>
                <a:ahLst/>
                <a:cxnLst/>
                <a:rect l="l" t="t" r="r" b="b"/>
                <a:pathLst>
                  <a:path w="407" h="726" extrusionOk="0">
                    <a:moveTo>
                      <a:pt x="199" y="0"/>
                    </a:moveTo>
                    <a:cubicBezTo>
                      <a:pt x="104" y="0"/>
                      <a:pt x="0" y="86"/>
                      <a:pt x="32" y="181"/>
                    </a:cubicBezTo>
                    <a:cubicBezTo>
                      <a:pt x="64" y="272"/>
                      <a:pt x="115" y="278"/>
                      <a:pt x="141" y="278"/>
                    </a:cubicBezTo>
                    <a:cubicBezTo>
                      <a:pt x="145" y="278"/>
                      <a:pt x="149" y="278"/>
                      <a:pt x="152" y="278"/>
                    </a:cubicBezTo>
                    <a:cubicBezTo>
                      <a:pt x="155" y="278"/>
                      <a:pt x="157" y="278"/>
                      <a:pt x="157" y="280"/>
                    </a:cubicBezTo>
                    <a:cubicBezTo>
                      <a:pt x="193" y="369"/>
                      <a:pt x="282" y="726"/>
                      <a:pt x="282" y="726"/>
                    </a:cubicBezTo>
                    <a:lnTo>
                      <a:pt x="407" y="690"/>
                    </a:lnTo>
                    <a:cubicBezTo>
                      <a:pt x="407" y="690"/>
                      <a:pt x="282" y="306"/>
                      <a:pt x="273" y="262"/>
                    </a:cubicBezTo>
                    <a:cubicBezTo>
                      <a:pt x="264" y="244"/>
                      <a:pt x="407" y="190"/>
                      <a:pt x="300" y="48"/>
                    </a:cubicBezTo>
                    <a:cubicBezTo>
                      <a:pt x="274" y="14"/>
                      <a:pt x="237" y="0"/>
                      <a:pt x="199"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3" name="Google Shape;1413;p25"/>
              <p:cNvSpPr/>
              <p:nvPr/>
            </p:nvSpPr>
            <p:spPr>
              <a:xfrm>
                <a:off x="6186901" y="2395971"/>
                <a:ext cx="194107" cy="182929"/>
              </a:xfrm>
              <a:custGeom>
                <a:avLst/>
                <a:gdLst/>
                <a:ahLst/>
                <a:cxnLst/>
                <a:rect l="l" t="t" r="r" b="b"/>
                <a:pathLst>
                  <a:path w="1615" h="1522" extrusionOk="0">
                    <a:moveTo>
                      <a:pt x="816" y="0"/>
                    </a:moveTo>
                    <a:cubicBezTo>
                      <a:pt x="753" y="0"/>
                      <a:pt x="689" y="8"/>
                      <a:pt x="625" y="25"/>
                    </a:cubicBezTo>
                    <a:cubicBezTo>
                      <a:pt x="473" y="61"/>
                      <a:pt x="339" y="141"/>
                      <a:pt x="241" y="248"/>
                    </a:cubicBezTo>
                    <a:cubicBezTo>
                      <a:pt x="80" y="427"/>
                      <a:pt x="0" y="685"/>
                      <a:pt x="63" y="944"/>
                    </a:cubicBezTo>
                    <a:cubicBezTo>
                      <a:pt x="153" y="1290"/>
                      <a:pt x="459" y="1522"/>
                      <a:pt x="799" y="1522"/>
                    </a:cubicBezTo>
                    <a:cubicBezTo>
                      <a:pt x="862" y="1522"/>
                      <a:pt x="926" y="1514"/>
                      <a:pt x="990" y="1497"/>
                    </a:cubicBezTo>
                    <a:cubicBezTo>
                      <a:pt x="1133" y="1462"/>
                      <a:pt x="1258" y="1390"/>
                      <a:pt x="1356" y="1292"/>
                    </a:cubicBezTo>
                    <a:cubicBezTo>
                      <a:pt x="1535" y="1105"/>
                      <a:pt x="1615" y="846"/>
                      <a:pt x="1543" y="578"/>
                    </a:cubicBezTo>
                    <a:cubicBezTo>
                      <a:pt x="1461" y="232"/>
                      <a:pt x="1156" y="0"/>
                      <a:pt x="816"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4" name="Google Shape;1414;p25"/>
              <p:cNvSpPr/>
              <p:nvPr/>
            </p:nvSpPr>
            <p:spPr>
              <a:xfrm>
                <a:off x="6186901" y="2425778"/>
                <a:ext cx="163098" cy="153122"/>
              </a:xfrm>
              <a:custGeom>
                <a:avLst/>
                <a:gdLst/>
                <a:ahLst/>
                <a:cxnLst/>
                <a:rect l="l" t="t" r="r" b="b"/>
                <a:pathLst>
                  <a:path w="1357" h="1274" extrusionOk="0">
                    <a:moveTo>
                      <a:pt x="241" y="0"/>
                    </a:moveTo>
                    <a:lnTo>
                      <a:pt x="241" y="0"/>
                    </a:lnTo>
                    <a:cubicBezTo>
                      <a:pt x="80" y="179"/>
                      <a:pt x="0" y="437"/>
                      <a:pt x="63" y="696"/>
                    </a:cubicBezTo>
                    <a:cubicBezTo>
                      <a:pt x="153" y="1042"/>
                      <a:pt x="459" y="1274"/>
                      <a:pt x="799" y="1274"/>
                    </a:cubicBezTo>
                    <a:cubicBezTo>
                      <a:pt x="862" y="1274"/>
                      <a:pt x="926" y="1266"/>
                      <a:pt x="990" y="1249"/>
                    </a:cubicBezTo>
                    <a:cubicBezTo>
                      <a:pt x="1133" y="1214"/>
                      <a:pt x="1258" y="1142"/>
                      <a:pt x="1356" y="1044"/>
                    </a:cubicBezTo>
                    <a:lnTo>
                      <a:pt x="1356" y="1044"/>
                    </a:lnTo>
                    <a:cubicBezTo>
                      <a:pt x="1261" y="1070"/>
                      <a:pt x="1160" y="1088"/>
                      <a:pt x="1058" y="1088"/>
                    </a:cubicBezTo>
                    <a:cubicBezTo>
                      <a:pt x="883" y="1088"/>
                      <a:pt x="705" y="1036"/>
                      <a:pt x="553" y="883"/>
                    </a:cubicBezTo>
                    <a:cubicBezTo>
                      <a:pt x="259" y="589"/>
                      <a:pt x="223" y="241"/>
                      <a:pt x="241" y="0"/>
                    </a:cubicBezTo>
                    <a:close/>
                  </a:path>
                </a:pathLst>
              </a:custGeom>
              <a:solidFill>
                <a:srgbClr val="4D2392">
                  <a:alpha val="5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grpSp>
          <p:nvGrpSpPr>
            <p:cNvPr id="1415" name="Google Shape;1415;p25"/>
            <p:cNvGrpSpPr/>
            <p:nvPr/>
          </p:nvGrpSpPr>
          <p:grpSpPr>
            <a:xfrm>
              <a:off x="4214758" y="320282"/>
              <a:ext cx="356709" cy="339268"/>
              <a:chOff x="6111062" y="2333232"/>
              <a:chExt cx="336772" cy="320306"/>
            </a:xfrm>
          </p:grpSpPr>
          <p:sp>
            <p:nvSpPr>
              <p:cNvPr id="1416" name="Google Shape;1416;p25"/>
              <p:cNvSpPr/>
              <p:nvPr/>
            </p:nvSpPr>
            <p:spPr>
              <a:xfrm>
                <a:off x="6135580" y="2381068"/>
                <a:ext cx="85695" cy="66225"/>
              </a:xfrm>
              <a:custGeom>
                <a:avLst/>
                <a:gdLst/>
                <a:ahLst/>
                <a:cxnLst/>
                <a:rect l="l" t="t" r="r" b="b"/>
                <a:pathLst>
                  <a:path w="713" h="551" extrusionOk="0">
                    <a:moveTo>
                      <a:pt x="206" y="1"/>
                    </a:moveTo>
                    <a:cubicBezTo>
                      <a:pt x="88" y="1"/>
                      <a:pt x="0" y="201"/>
                      <a:pt x="106" y="274"/>
                    </a:cubicBezTo>
                    <a:cubicBezTo>
                      <a:pt x="139" y="296"/>
                      <a:pt x="168" y="304"/>
                      <a:pt x="191" y="304"/>
                    </a:cubicBezTo>
                    <a:cubicBezTo>
                      <a:pt x="237" y="304"/>
                      <a:pt x="262" y="273"/>
                      <a:pt x="266" y="273"/>
                    </a:cubicBezTo>
                    <a:cubicBezTo>
                      <a:pt x="266" y="273"/>
                      <a:pt x="267" y="274"/>
                      <a:pt x="267" y="274"/>
                    </a:cubicBezTo>
                    <a:cubicBezTo>
                      <a:pt x="347" y="328"/>
                      <a:pt x="632" y="551"/>
                      <a:pt x="632" y="551"/>
                    </a:cubicBezTo>
                    <a:lnTo>
                      <a:pt x="713" y="453"/>
                    </a:lnTo>
                    <a:cubicBezTo>
                      <a:pt x="713" y="453"/>
                      <a:pt x="391" y="221"/>
                      <a:pt x="347" y="185"/>
                    </a:cubicBezTo>
                    <a:cubicBezTo>
                      <a:pt x="329" y="176"/>
                      <a:pt x="409" y="51"/>
                      <a:pt x="240" y="6"/>
                    </a:cubicBezTo>
                    <a:cubicBezTo>
                      <a:pt x="228" y="3"/>
                      <a:pt x="217" y="1"/>
                      <a:pt x="206"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7" name="Google Shape;1417;p25"/>
              <p:cNvSpPr/>
              <p:nvPr/>
            </p:nvSpPr>
            <p:spPr>
              <a:xfrm>
                <a:off x="6111062" y="2469528"/>
                <a:ext cx="94109" cy="37860"/>
              </a:xfrm>
              <a:custGeom>
                <a:avLst/>
                <a:gdLst/>
                <a:ahLst/>
                <a:cxnLst/>
                <a:rect l="l" t="t" r="r" b="b"/>
                <a:pathLst>
                  <a:path w="783" h="315" extrusionOk="0">
                    <a:moveTo>
                      <a:pt x="209" y="1"/>
                    </a:moveTo>
                    <a:cubicBezTo>
                      <a:pt x="188" y="1"/>
                      <a:pt x="162" y="6"/>
                      <a:pt x="132" y="20"/>
                    </a:cubicBezTo>
                    <a:cubicBezTo>
                      <a:pt x="0" y="72"/>
                      <a:pt x="49" y="314"/>
                      <a:pt x="187" y="314"/>
                    </a:cubicBezTo>
                    <a:cubicBezTo>
                      <a:pt x="189" y="314"/>
                      <a:pt x="191" y="314"/>
                      <a:pt x="194" y="314"/>
                    </a:cubicBezTo>
                    <a:cubicBezTo>
                      <a:pt x="319" y="305"/>
                      <a:pt x="310" y="216"/>
                      <a:pt x="319" y="216"/>
                    </a:cubicBezTo>
                    <a:cubicBezTo>
                      <a:pt x="408" y="207"/>
                      <a:pt x="774" y="207"/>
                      <a:pt x="774" y="207"/>
                    </a:cubicBezTo>
                    <a:lnTo>
                      <a:pt x="783" y="82"/>
                    </a:lnTo>
                    <a:lnTo>
                      <a:pt x="783" y="82"/>
                    </a:lnTo>
                    <a:cubicBezTo>
                      <a:pt x="783" y="82"/>
                      <a:pt x="381" y="100"/>
                      <a:pt x="328" y="100"/>
                    </a:cubicBezTo>
                    <a:cubicBezTo>
                      <a:pt x="313" y="100"/>
                      <a:pt x="299" y="1"/>
                      <a:pt x="209"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8" name="Google Shape;1418;p25"/>
              <p:cNvSpPr/>
              <p:nvPr/>
            </p:nvSpPr>
            <p:spPr>
              <a:xfrm>
                <a:off x="6139306" y="2529743"/>
                <a:ext cx="85215" cy="62980"/>
              </a:xfrm>
              <a:custGeom>
                <a:avLst/>
                <a:gdLst/>
                <a:ahLst/>
                <a:cxnLst/>
                <a:rect l="l" t="t" r="r" b="b"/>
                <a:pathLst>
                  <a:path w="709" h="524" extrusionOk="0">
                    <a:moveTo>
                      <a:pt x="646" y="1"/>
                    </a:moveTo>
                    <a:cubicBezTo>
                      <a:pt x="646" y="1"/>
                      <a:pt x="316" y="224"/>
                      <a:pt x="271" y="259"/>
                    </a:cubicBezTo>
                    <a:cubicBezTo>
                      <a:pt x="271" y="260"/>
                      <a:pt x="270" y="260"/>
                      <a:pt x="270" y="260"/>
                    </a:cubicBezTo>
                    <a:cubicBezTo>
                      <a:pt x="261" y="260"/>
                      <a:pt x="221" y="217"/>
                      <a:pt x="170" y="217"/>
                    </a:cubicBezTo>
                    <a:cubicBezTo>
                      <a:pt x="138" y="217"/>
                      <a:pt x="102" y="233"/>
                      <a:pt x="66" y="286"/>
                    </a:cubicBezTo>
                    <a:cubicBezTo>
                      <a:pt x="0" y="381"/>
                      <a:pt x="102" y="523"/>
                      <a:pt x="204" y="523"/>
                    </a:cubicBezTo>
                    <a:cubicBezTo>
                      <a:pt x="227" y="523"/>
                      <a:pt x="250" y="516"/>
                      <a:pt x="271" y="500"/>
                    </a:cubicBezTo>
                    <a:cubicBezTo>
                      <a:pt x="378" y="429"/>
                      <a:pt x="316" y="357"/>
                      <a:pt x="325" y="357"/>
                    </a:cubicBezTo>
                    <a:cubicBezTo>
                      <a:pt x="405" y="304"/>
                      <a:pt x="708" y="108"/>
                      <a:pt x="708" y="108"/>
                    </a:cubicBezTo>
                    <a:lnTo>
                      <a:pt x="646" y="1"/>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9" name="Google Shape;1419;p25"/>
              <p:cNvSpPr/>
              <p:nvPr/>
            </p:nvSpPr>
            <p:spPr>
              <a:xfrm>
                <a:off x="6217910" y="2558709"/>
                <a:ext cx="50600" cy="85455"/>
              </a:xfrm>
              <a:custGeom>
                <a:avLst/>
                <a:gdLst/>
                <a:ahLst/>
                <a:cxnLst/>
                <a:rect l="l" t="t" r="r" b="b"/>
                <a:pathLst>
                  <a:path w="421" h="711" extrusionOk="0">
                    <a:moveTo>
                      <a:pt x="304" y="0"/>
                    </a:moveTo>
                    <a:cubicBezTo>
                      <a:pt x="304" y="0"/>
                      <a:pt x="170" y="375"/>
                      <a:pt x="144" y="429"/>
                    </a:cubicBezTo>
                    <a:cubicBezTo>
                      <a:pt x="144" y="446"/>
                      <a:pt x="1" y="402"/>
                      <a:pt x="1" y="571"/>
                    </a:cubicBezTo>
                    <a:cubicBezTo>
                      <a:pt x="1" y="657"/>
                      <a:pt x="88" y="711"/>
                      <a:pt x="167" y="711"/>
                    </a:cubicBezTo>
                    <a:cubicBezTo>
                      <a:pt x="220" y="711"/>
                      <a:pt x="269" y="687"/>
                      <a:pt x="286" y="634"/>
                    </a:cubicBezTo>
                    <a:cubicBezTo>
                      <a:pt x="331" y="509"/>
                      <a:pt x="242" y="482"/>
                      <a:pt x="251" y="482"/>
                    </a:cubicBezTo>
                    <a:cubicBezTo>
                      <a:pt x="277" y="393"/>
                      <a:pt x="420" y="45"/>
                      <a:pt x="420" y="45"/>
                    </a:cubicBezTo>
                    <a:lnTo>
                      <a:pt x="304" y="0"/>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20" name="Google Shape;1420;p25"/>
              <p:cNvSpPr/>
              <p:nvPr/>
            </p:nvSpPr>
            <p:spPr>
              <a:xfrm>
                <a:off x="6345552" y="2529743"/>
                <a:ext cx="89421" cy="58292"/>
              </a:xfrm>
              <a:custGeom>
                <a:avLst/>
                <a:gdLst/>
                <a:ahLst/>
                <a:cxnLst/>
                <a:rect l="l" t="t" r="r" b="b"/>
                <a:pathLst>
                  <a:path w="744" h="485" extrusionOk="0">
                    <a:moveTo>
                      <a:pt x="63" y="1"/>
                    </a:moveTo>
                    <a:lnTo>
                      <a:pt x="0" y="108"/>
                    </a:lnTo>
                    <a:cubicBezTo>
                      <a:pt x="0" y="108"/>
                      <a:pt x="348" y="295"/>
                      <a:pt x="402" y="322"/>
                    </a:cubicBezTo>
                    <a:cubicBezTo>
                      <a:pt x="420" y="331"/>
                      <a:pt x="357" y="464"/>
                      <a:pt x="527" y="482"/>
                    </a:cubicBezTo>
                    <a:cubicBezTo>
                      <a:pt x="534" y="484"/>
                      <a:pt x="542" y="484"/>
                      <a:pt x="549" y="484"/>
                    </a:cubicBezTo>
                    <a:cubicBezTo>
                      <a:pt x="677" y="484"/>
                      <a:pt x="743" y="265"/>
                      <a:pt x="625" y="206"/>
                    </a:cubicBezTo>
                    <a:cubicBezTo>
                      <a:pt x="592" y="189"/>
                      <a:pt x="566" y="183"/>
                      <a:pt x="545" y="183"/>
                    </a:cubicBezTo>
                    <a:cubicBezTo>
                      <a:pt x="491" y="183"/>
                      <a:pt x="473" y="224"/>
                      <a:pt x="466" y="224"/>
                    </a:cubicBezTo>
                    <a:cubicBezTo>
                      <a:pt x="465" y="224"/>
                      <a:pt x="465" y="224"/>
                      <a:pt x="464" y="224"/>
                    </a:cubicBezTo>
                    <a:cubicBezTo>
                      <a:pt x="375" y="179"/>
                      <a:pt x="63" y="1"/>
                      <a:pt x="63"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21" name="Google Shape;1421;p25"/>
              <p:cNvSpPr/>
              <p:nvPr/>
            </p:nvSpPr>
            <p:spPr>
              <a:xfrm>
                <a:off x="6353004" y="2459792"/>
                <a:ext cx="94830" cy="37139"/>
              </a:xfrm>
              <a:custGeom>
                <a:avLst/>
                <a:gdLst/>
                <a:ahLst/>
                <a:cxnLst/>
                <a:rect l="l" t="t" r="r" b="b"/>
                <a:pathLst>
                  <a:path w="789" h="309" extrusionOk="0">
                    <a:moveTo>
                      <a:pt x="593" y="1"/>
                    </a:moveTo>
                    <a:cubicBezTo>
                      <a:pt x="586" y="1"/>
                      <a:pt x="579" y="1"/>
                      <a:pt x="572" y="3"/>
                    </a:cubicBezTo>
                    <a:cubicBezTo>
                      <a:pt x="447" y="29"/>
                      <a:pt x="465" y="110"/>
                      <a:pt x="456" y="119"/>
                    </a:cubicBezTo>
                    <a:cubicBezTo>
                      <a:pt x="367" y="128"/>
                      <a:pt x="1" y="181"/>
                      <a:pt x="1" y="181"/>
                    </a:cubicBezTo>
                    <a:lnTo>
                      <a:pt x="19" y="306"/>
                    </a:lnTo>
                    <a:cubicBezTo>
                      <a:pt x="19" y="306"/>
                      <a:pt x="411" y="235"/>
                      <a:pt x="465" y="226"/>
                    </a:cubicBezTo>
                    <a:cubicBezTo>
                      <a:pt x="478" y="226"/>
                      <a:pt x="502" y="309"/>
                      <a:pt x="580" y="309"/>
                    </a:cubicBezTo>
                    <a:cubicBezTo>
                      <a:pt x="604" y="309"/>
                      <a:pt x="634" y="301"/>
                      <a:pt x="670" y="279"/>
                    </a:cubicBezTo>
                    <a:cubicBezTo>
                      <a:pt x="788" y="212"/>
                      <a:pt x="715" y="1"/>
                      <a:pt x="593"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22" name="Google Shape;1422;p25"/>
              <p:cNvSpPr/>
              <p:nvPr/>
            </p:nvSpPr>
            <p:spPr>
              <a:xfrm>
                <a:off x="6326202" y="2379145"/>
                <a:ext cx="80768" cy="69229"/>
              </a:xfrm>
              <a:custGeom>
                <a:avLst/>
                <a:gdLst/>
                <a:ahLst/>
                <a:cxnLst/>
                <a:rect l="l" t="t" r="r" b="b"/>
                <a:pathLst>
                  <a:path w="672" h="576" extrusionOk="0">
                    <a:moveTo>
                      <a:pt x="462" y="0"/>
                    </a:moveTo>
                    <a:cubicBezTo>
                      <a:pt x="434" y="0"/>
                      <a:pt x="406" y="10"/>
                      <a:pt x="384" y="31"/>
                    </a:cubicBezTo>
                    <a:cubicBezTo>
                      <a:pt x="295" y="121"/>
                      <a:pt x="358" y="183"/>
                      <a:pt x="349" y="183"/>
                    </a:cubicBezTo>
                    <a:cubicBezTo>
                      <a:pt x="286" y="246"/>
                      <a:pt x="1" y="486"/>
                      <a:pt x="1" y="486"/>
                    </a:cubicBezTo>
                    <a:lnTo>
                      <a:pt x="81" y="576"/>
                    </a:lnTo>
                    <a:cubicBezTo>
                      <a:pt x="81" y="576"/>
                      <a:pt x="376" y="308"/>
                      <a:pt x="420" y="272"/>
                    </a:cubicBezTo>
                    <a:cubicBezTo>
                      <a:pt x="421" y="272"/>
                      <a:pt x="421" y="272"/>
                      <a:pt x="422" y="272"/>
                    </a:cubicBezTo>
                    <a:cubicBezTo>
                      <a:pt x="431" y="272"/>
                      <a:pt x="466" y="297"/>
                      <a:pt x="508" y="297"/>
                    </a:cubicBezTo>
                    <a:cubicBezTo>
                      <a:pt x="542" y="297"/>
                      <a:pt x="582" y="280"/>
                      <a:pt x="616" y="219"/>
                    </a:cubicBezTo>
                    <a:cubicBezTo>
                      <a:pt x="672" y="115"/>
                      <a:pt x="560" y="0"/>
                      <a:pt x="462"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23" name="Google Shape;1423;p25"/>
              <p:cNvSpPr/>
              <p:nvPr/>
            </p:nvSpPr>
            <p:spPr>
              <a:xfrm>
                <a:off x="6281251" y="2338160"/>
                <a:ext cx="43990" cy="86657"/>
              </a:xfrm>
              <a:custGeom>
                <a:avLst/>
                <a:gdLst/>
                <a:ahLst/>
                <a:cxnLst/>
                <a:rect l="l" t="t" r="r" b="b"/>
                <a:pathLst>
                  <a:path w="366" h="721" extrusionOk="0">
                    <a:moveTo>
                      <a:pt x="181" y="1"/>
                    </a:moveTo>
                    <a:cubicBezTo>
                      <a:pt x="114" y="1"/>
                      <a:pt x="49" y="32"/>
                      <a:pt x="36" y="96"/>
                    </a:cubicBezTo>
                    <a:cubicBezTo>
                      <a:pt x="18" y="230"/>
                      <a:pt x="107" y="239"/>
                      <a:pt x="107" y="248"/>
                    </a:cubicBezTo>
                    <a:cubicBezTo>
                      <a:pt x="89" y="337"/>
                      <a:pt x="0" y="694"/>
                      <a:pt x="0" y="694"/>
                    </a:cubicBezTo>
                    <a:lnTo>
                      <a:pt x="116" y="720"/>
                    </a:lnTo>
                    <a:cubicBezTo>
                      <a:pt x="116" y="720"/>
                      <a:pt x="196" y="337"/>
                      <a:pt x="205" y="283"/>
                    </a:cubicBezTo>
                    <a:cubicBezTo>
                      <a:pt x="214" y="265"/>
                      <a:pt x="366" y="283"/>
                      <a:pt x="339" y="114"/>
                    </a:cubicBezTo>
                    <a:cubicBezTo>
                      <a:pt x="330" y="39"/>
                      <a:pt x="254" y="1"/>
                      <a:pt x="18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24" name="Google Shape;1424;p25"/>
              <p:cNvSpPr/>
              <p:nvPr/>
            </p:nvSpPr>
            <p:spPr>
              <a:xfrm>
                <a:off x="6311178" y="2567242"/>
                <a:ext cx="47956" cy="86296"/>
              </a:xfrm>
              <a:custGeom>
                <a:avLst/>
                <a:gdLst/>
                <a:ahLst/>
                <a:cxnLst/>
                <a:rect l="l" t="t" r="r" b="b"/>
                <a:pathLst>
                  <a:path w="399" h="718" extrusionOk="0">
                    <a:moveTo>
                      <a:pt x="117" y="1"/>
                    </a:moveTo>
                    <a:lnTo>
                      <a:pt x="1" y="28"/>
                    </a:lnTo>
                    <a:cubicBezTo>
                      <a:pt x="1" y="28"/>
                      <a:pt x="117" y="411"/>
                      <a:pt x="135" y="465"/>
                    </a:cubicBezTo>
                    <a:cubicBezTo>
                      <a:pt x="135" y="483"/>
                      <a:pt x="1" y="536"/>
                      <a:pt x="99" y="670"/>
                    </a:cubicBezTo>
                    <a:cubicBezTo>
                      <a:pt x="125" y="703"/>
                      <a:pt x="162" y="717"/>
                      <a:pt x="200" y="717"/>
                    </a:cubicBezTo>
                    <a:cubicBezTo>
                      <a:pt x="295" y="717"/>
                      <a:pt x="398" y="631"/>
                      <a:pt x="367" y="536"/>
                    </a:cubicBezTo>
                    <a:cubicBezTo>
                      <a:pt x="342" y="457"/>
                      <a:pt x="293" y="444"/>
                      <a:pt x="264" y="444"/>
                    </a:cubicBezTo>
                    <a:cubicBezTo>
                      <a:pt x="251" y="444"/>
                      <a:pt x="242" y="447"/>
                      <a:pt x="242" y="447"/>
                    </a:cubicBezTo>
                    <a:cubicBezTo>
                      <a:pt x="215" y="358"/>
                      <a:pt x="117" y="1"/>
                      <a:pt x="117"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25" name="Google Shape;1425;p25"/>
              <p:cNvSpPr/>
              <p:nvPr/>
            </p:nvSpPr>
            <p:spPr>
              <a:xfrm>
                <a:off x="6208776" y="2333232"/>
                <a:ext cx="48917" cy="87258"/>
              </a:xfrm>
              <a:custGeom>
                <a:avLst/>
                <a:gdLst/>
                <a:ahLst/>
                <a:cxnLst/>
                <a:rect l="l" t="t" r="r" b="b"/>
                <a:pathLst>
                  <a:path w="407" h="726" extrusionOk="0">
                    <a:moveTo>
                      <a:pt x="199" y="0"/>
                    </a:moveTo>
                    <a:cubicBezTo>
                      <a:pt x="104" y="0"/>
                      <a:pt x="0" y="86"/>
                      <a:pt x="32" y="181"/>
                    </a:cubicBezTo>
                    <a:cubicBezTo>
                      <a:pt x="64" y="272"/>
                      <a:pt x="115" y="278"/>
                      <a:pt x="141" y="278"/>
                    </a:cubicBezTo>
                    <a:cubicBezTo>
                      <a:pt x="145" y="278"/>
                      <a:pt x="149" y="278"/>
                      <a:pt x="152" y="278"/>
                    </a:cubicBezTo>
                    <a:cubicBezTo>
                      <a:pt x="155" y="278"/>
                      <a:pt x="157" y="278"/>
                      <a:pt x="157" y="280"/>
                    </a:cubicBezTo>
                    <a:cubicBezTo>
                      <a:pt x="193" y="369"/>
                      <a:pt x="282" y="726"/>
                      <a:pt x="282" y="726"/>
                    </a:cubicBezTo>
                    <a:lnTo>
                      <a:pt x="407" y="690"/>
                    </a:lnTo>
                    <a:cubicBezTo>
                      <a:pt x="407" y="690"/>
                      <a:pt x="282" y="306"/>
                      <a:pt x="273" y="262"/>
                    </a:cubicBezTo>
                    <a:cubicBezTo>
                      <a:pt x="264" y="244"/>
                      <a:pt x="407" y="190"/>
                      <a:pt x="300" y="48"/>
                    </a:cubicBezTo>
                    <a:cubicBezTo>
                      <a:pt x="274" y="14"/>
                      <a:pt x="237" y="0"/>
                      <a:pt x="199"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26" name="Google Shape;1426;p25"/>
              <p:cNvSpPr/>
              <p:nvPr/>
            </p:nvSpPr>
            <p:spPr>
              <a:xfrm>
                <a:off x="6186901" y="2395971"/>
                <a:ext cx="194107" cy="182929"/>
              </a:xfrm>
              <a:custGeom>
                <a:avLst/>
                <a:gdLst/>
                <a:ahLst/>
                <a:cxnLst/>
                <a:rect l="l" t="t" r="r" b="b"/>
                <a:pathLst>
                  <a:path w="1615" h="1522" extrusionOk="0">
                    <a:moveTo>
                      <a:pt x="816" y="0"/>
                    </a:moveTo>
                    <a:cubicBezTo>
                      <a:pt x="753" y="0"/>
                      <a:pt x="689" y="8"/>
                      <a:pt x="625" y="25"/>
                    </a:cubicBezTo>
                    <a:cubicBezTo>
                      <a:pt x="473" y="61"/>
                      <a:pt x="339" y="141"/>
                      <a:pt x="241" y="248"/>
                    </a:cubicBezTo>
                    <a:cubicBezTo>
                      <a:pt x="80" y="427"/>
                      <a:pt x="0" y="685"/>
                      <a:pt x="63" y="944"/>
                    </a:cubicBezTo>
                    <a:cubicBezTo>
                      <a:pt x="153" y="1290"/>
                      <a:pt x="459" y="1522"/>
                      <a:pt x="799" y="1522"/>
                    </a:cubicBezTo>
                    <a:cubicBezTo>
                      <a:pt x="862" y="1522"/>
                      <a:pt x="926" y="1514"/>
                      <a:pt x="990" y="1497"/>
                    </a:cubicBezTo>
                    <a:cubicBezTo>
                      <a:pt x="1133" y="1462"/>
                      <a:pt x="1258" y="1390"/>
                      <a:pt x="1356" y="1292"/>
                    </a:cubicBezTo>
                    <a:cubicBezTo>
                      <a:pt x="1535" y="1105"/>
                      <a:pt x="1615" y="846"/>
                      <a:pt x="1543" y="578"/>
                    </a:cubicBezTo>
                    <a:cubicBezTo>
                      <a:pt x="1461" y="232"/>
                      <a:pt x="1156" y="0"/>
                      <a:pt x="816"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27" name="Google Shape;1427;p25"/>
              <p:cNvSpPr/>
              <p:nvPr/>
            </p:nvSpPr>
            <p:spPr>
              <a:xfrm>
                <a:off x="6186901" y="2425778"/>
                <a:ext cx="163098" cy="153122"/>
              </a:xfrm>
              <a:custGeom>
                <a:avLst/>
                <a:gdLst/>
                <a:ahLst/>
                <a:cxnLst/>
                <a:rect l="l" t="t" r="r" b="b"/>
                <a:pathLst>
                  <a:path w="1357" h="1274" extrusionOk="0">
                    <a:moveTo>
                      <a:pt x="241" y="0"/>
                    </a:moveTo>
                    <a:lnTo>
                      <a:pt x="241" y="0"/>
                    </a:lnTo>
                    <a:cubicBezTo>
                      <a:pt x="80" y="179"/>
                      <a:pt x="0" y="437"/>
                      <a:pt x="63" y="696"/>
                    </a:cubicBezTo>
                    <a:cubicBezTo>
                      <a:pt x="153" y="1042"/>
                      <a:pt x="459" y="1274"/>
                      <a:pt x="799" y="1274"/>
                    </a:cubicBezTo>
                    <a:cubicBezTo>
                      <a:pt x="862" y="1274"/>
                      <a:pt x="926" y="1266"/>
                      <a:pt x="990" y="1249"/>
                    </a:cubicBezTo>
                    <a:cubicBezTo>
                      <a:pt x="1133" y="1214"/>
                      <a:pt x="1258" y="1142"/>
                      <a:pt x="1356" y="1044"/>
                    </a:cubicBezTo>
                    <a:lnTo>
                      <a:pt x="1356" y="1044"/>
                    </a:lnTo>
                    <a:cubicBezTo>
                      <a:pt x="1261" y="1070"/>
                      <a:pt x="1160" y="1088"/>
                      <a:pt x="1058" y="1088"/>
                    </a:cubicBezTo>
                    <a:cubicBezTo>
                      <a:pt x="883" y="1088"/>
                      <a:pt x="705" y="1036"/>
                      <a:pt x="553" y="883"/>
                    </a:cubicBezTo>
                    <a:cubicBezTo>
                      <a:pt x="259" y="589"/>
                      <a:pt x="223" y="241"/>
                      <a:pt x="241" y="0"/>
                    </a:cubicBezTo>
                    <a:close/>
                  </a:path>
                </a:pathLst>
              </a:custGeom>
              <a:solidFill>
                <a:srgbClr val="4D2392">
                  <a:alpha val="5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1506187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5663" y="447334"/>
            <a:ext cx="11430000" cy="5847755"/>
          </a:xfrm>
          <a:prstGeom prst="rect">
            <a:avLst/>
          </a:prstGeom>
        </p:spPr>
        <p:txBody>
          <a:bodyPr wrap="square">
            <a:spAutoFit/>
          </a:bodyPr>
          <a:lstStyle/>
          <a:p>
            <a:pPr>
              <a:spcAft>
                <a:spcPts val="500"/>
              </a:spcAft>
            </a:pPr>
            <a:r>
              <a:rPr lang="en-US" sz="2400" b="1" smtClean="0">
                <a:solidFill>
                  <a:srgbClr val="FF0000"/>
                </a:solidFill>
                <a:latin typeface="Times New Roman" panose="02020603050405020304" pitchFamily="18" charset="0"/>
                <a:cs typeface="Times New Roman" panose="02020603050405020304" pitchFamily="18" charset="0"/>
              </a:rPr>
              <a:t>Bài tập</a:t>
            </a:r>
            <a:r>
              <a:rPr lang="vi-VN" sz="2400" b="1" smtClean="0">
                <a:solidFill>
                  <a:srgbClr val="FF0000"/>
                </a:solidFill>
                <a:latin typeface="Times New Roman" panose="02020603050405020304" pitchFamily="18" charset="0"/>
                <a:cs typeface="Times New Roman" panose="02020603050405020304" pitchFamily="18" charset="0"/>
              </a:rPr>
              <a:t>2</a:t>
            </a:r>
            <a:r>
              <a:rPr lang="en-US" sz="2400" b="1" smtClean="0">
                <a:solidFill>
                  <a:srgbClr val="FF0000"/>
                </a:solidFill>
                <a:latin typeface="Times New Roman" panose="02020603050405020304" pitchFamily="18" charset="0"/>
                <a:cs typeface="Times New Roman" panose="02020603050405020304" pitchFamily="18" charset="0"/>
              </a:rPr>
              <a:t>:</a:t>
            </a:r>
            <a:r>
              <a:rPr lang="vi-VN" sz="2400" b="1" smtClean="0">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Em hãy </a:t>
            </a:r>
            <a:r>
              <a:rPr lang="vi-VN" sz="2400" b="1" smtClean="0">
                <a:solidFill>
                  <a:srgbClr val="FF0000"/>
                </a:solidFill>
                <a:latin typeface="Times New Roman" panose="02020603050405020304" pitchFamily="18" charset="0"/>
                <a:cs typeface="Times New Roman" panose="02020603050405020304" pitchFamily="18" charset="0"/>
              </a:rPr>
              <a:t>quan sát và cho biết nội dung bức ảnh. Đánh dấu X vào ô trống </a:t>
            </a:r>
            <a:endParaRPr lang="en-US" smtClean="0"/>
          </a:p>
          <a:p>
            <a:pPr>
              <a:spcAft>
                <a:spcPts val="500"/>
              </a:spcAft>
            </a:pPr>
            <a:r>
              <a:rPr lang="vi-VN" sz="2400" b="1" smtClean="0">
                <a:solidFill>
                  <a:srgbClr val="FF0000"/>
                </a:solidFill>
                <a:latin typeface="Times New Roman" panose="02020603050405020304" pitchFamily="18" charset="0"/>
                <a:cs typeface="Times New Roman" panose="02020603050405020304" pitchFamily="18" charset="0"/>
              </a:rPr>
              <a:t>em cho là thích hợp:</a:t>
            </a:r>
          </a:p>
          <a:p>
            <a:pPr>
              <a:spcAft>
                <a:spcPts val="500"/>
              </a:spcAft>
            </a:pPr>
            <a:r>
              <a:rPr lang="vi-VN" sz="2400" b="1" smtClean="0">
                <a:solidFill>
                  <a:srgbClr val="5E5200"/>
                </a:solidFill>
                <a:latin typeface="Times New Roman" panose="02020603050405020304" pitchFamily="18" charset="0"/>
                <a:cs typeface="Times New Roman" panose="02020603050405020304" pitchFamily="18" charset="0"/>
              </a:rPr>
              <a:t>       </a:t>
            </a:r>
            <a:r>
              <a:rPr lang="en-US" sz="2400" b="1" smtClean="0">
                <a:solidFill>
                  <a:srgbClr val="5E5200"/>
                </a:solidFill>
                <a:latin typeface="Times New Roman" panose="02020603050405020304" pitchFamily="18" charset="0"/>
                <a:cs typeface="Times New Roman" panose="02020603050405020304" pitchFamily="18" charset="0"/>
              </a:rPr>
              <a:t>Hãy suy nghĩ trước khi đánh đập con</a:t>
            </a:r>
            <a:r>
              <a:rPr lang="vi-VN" sz="2400" b="1" smtClean="0">
                <a:solidFill>
                  <a:srgbClr val="6E6200"/>
                </a:solidFill>
                <a:latin typeface="Times New Roman" panose="02020603050405020304" pitchFamily="18" charset="0"/>
                <a:cs typeface="Times New Roman" panose="02020603050405020304" pitchFamily="18" charset="0"/>
              </a:rPr>
              <a:t>. </a:t>
            </a:r>
          </a:p>
          <a:p>
            <a:pPr>
              <a:spcAft>
                <a:spcPts val="500"/>
              </a:spcAft>
            </a:pPr>
            <a:endParaRPr lang="vi-VN" sz="2400" b="1" smtClean="0">
              <a:solidFill>
                <a:srgbClr val="6E6200"/>
              </a:solidFill>
              <a:latin typeface="Times New Roman" panose="02020603050405020304" pitchFamily="18" charset="0"/>
              <a:cs typeface="Times New Roman" panose="02020603050405020304" pitchFamily="18" charset="0"/>
            </a:endParaRPr>
          </a:p>
          <a:p>
            <a:pPr>
              <a:spcAft>
                <a:spcPts val="500"/>
              </a:spcAft>
            </a:pPr>
            <a:r>
              <a:rPr lang="vi-VN" sz="2400" b="1" smtClean="0">
                <a:solidFill>
                  <a:srgbClr val="6E6200"/>
                </a:solidFill>
                <a:latin typeface="Times New Roman" panose="02020603050405020304" pitchFamily="18" charset="0"/>
                <a:cs typeface="Times New Roman" panose="02020603050405020304" pitchFamily="18" charset="0"/>
              </a:rPr>
              <a:t>        </a:t>
            </a:r>
            <a:r>
              <a:rPr lang="en-US" sz="2400" b="1" smtClean="0">
                <a:solidFill>
                  <a:srgbClr val="6E6200"/>
                </a:solidFill>
                <a:latin typeface="Times New Roman" panose="02020603050405020304" pitchFamily="18" charset="0"/>
                <a:cs typeface="Times New Roman" panose="02020603050405020304" pitchFamily="18" charset="0"/>
              </a:rPr>
              <a:t>Con chưa nhận thức được lời dạy dỗ </a:t>
            </a:r>
          </a:p>
          <a:p>
            <a:pPr>
              <a:spcAft>
                <a:spcPts val="500"/>
              </a:spcAft>
            </a:pPr>
            <a:r>
              <a:rPr lang="en-US" sz="2400" b="1" smtClean="0">
                <a:solidFill>
                  <a:srgbClr val="6E6200"/>
                </a:solidFill>
                <a:latin typeface="Times New Roman" panose="02020603050405020304" pitchFamily="18" charset="0"/>
                <a:cs typeface="Times New Roman" panose="02020603050405020304" pitchFamily="18" charset="0"/>
              </a:rPr>
              <a:t>Thì không dượcđánh đập</a:t>
            </a:r>
            <a:r>
              <a:rPr lang="vi-VN" sz="2400" b="1" smtClean="0">
                <a:solidFill>
                  <a:srgbClr val="6E6200"/>
                </a:solidFill>
                <a:latin typeface="Times New Roman" panose="02020603050405020304" pitchFamily="18" charset="0"/>
                <a:cs typeface="Times New Roman" panose="02020603050405020304" pitchFamily="18" charset="0"/>
              </a:rPr>
              <a:t>.</a:t>
            </a:r>
          </a:p>
          <a:p>
            <a:pPr>
              <a:spcAft>
                <a:spcPts val="500"/>
              </a:spcAft>
            </a:pPr>
            <a:endParaRPr lang="vi-VN" sz="2400" b="1">
              <a:solidFill>
                <a:srgbClr val="6E6200"/>
              </a:solidFill>
              <a:latin typeface="Times New Roman" panose="02020603050405020304" pitchFamily="18" charset="0"/>
              <a:cs typeface="Times New Roman" panose="02020603050405020304" pitchFamily="18" charset="0"/>
            </a:endParaRPr>
          </a:p>
          <a:p>
            <a:pPr>
              <a:spcAft>
                <a:spcPts val="500"/>
              </a:spcAft>
            </a:pPr>
            <a:r>
              <a:rPr lang="vi-VN" sz="2400" b="1" smtClean="0">
                <a:solidFill>
                  <a:srgbClr val="6E6200"/>
                </a:solidFill>
                <a:latin typeface="Times New Roman" panose="02020603050405020304" pitchFamily="18" charset="0"/>
                <a:cs typeface="Times New Roman" panose="02020603050405020304" pitchFamily="18" charset="0"/>
              </a:rPr>
              <a:t>        </a:t>
            </a:r>
            <a:r>
              <a:rPr lang="en-US" sz="2400" b="1" smtClean="0">
                <a:solidFill>
                  <a:srgbClr val="6E6200"/>
                </a:solidFill>
                <a:latin typeface="Times New Roman" panose="02020603050405020304" pitchFamily="18" charset="0"/>
                <a:cs typeface="Times New Roman" panose="02020603050405020304" pitchFamily="18" charset="0"/>
              </a:rPr>
              <a:t>Pháp luật không cho phép bạo hành </a:t>
            </a:r>
          </a:p>
          <a:p>
            <a:pPr>
              <a:spcAft>
                <a:spcPts val="500"/>
              </a:spcAft>
            </a:pPr>
            <a:r>
              <a:rPr lang="en-US" sz="2400" b="1" smtClean="0">
                <a:solidFill>
                  <a:srgbClr val="6E6200"/>
                </a:solidFill>
                <a:latin typeface="Times New Roman" panose="02020603050405020304" pitchFamily="18" charset="0"/>
                <a:cs typeface="Times New Roman" panose="02020603050405020304" pitchFamily="18" charset="0"/>
              </a:rPr>
              <a:t>Trẻ em</a:t>
            </a:r>
            <a:r>
              <a:rPr lang="vi-VN" sz="2400" b="1" smtClean="0">
                <a:solidFill>
                  <a:srgbClr val="6E6200"/>
                </a:solidFill>
                <a:latin typeface="Times New Roman" panose="02020603050405020304" pitchFamily="18" charset="0"/>
                <a:cs typeface="Times New Roman" panose="02020603050405020304" pitchFamily="18" charset="0"/>
              </a:rPr>
              <a:t>. </a:t>
            </a:r>
          </a:p>
          <a:p>
            <a:pPr>
              <a:spcAft>
                <a:spcPts val="500"/>
              </a:spcAft>
            </a:pPr>
            <a:r>
              <a:rPr lang="vi-VN" sz="2400" b="1" smtClean="0">
                <a:solidFill>
                  <a:srgbClr val="6E6200"/>
                </a:solidFill>
                <a:latin typeface="Times New Roman" panose="02020603050405020304" pitchFamily="18" charset="0"/>
                <a:cs typeface="Times New Roman" panose="02020603050405020304" pitchFamily="18" charset="0"/>
              </a:rPr>
              <a:t> </a:t>
            </a:r>
          </a:p>
          <a:p>
            <a:pPr>
              <a:spcAft>
                <a:spcPts val="500"/>
              </a:spcAft>
            </a:pPr>
            <a:r>
              <a:rPr lang="vi-VN" sz="2400" b="1" smtClean="0">
                <a:solidFill>
                  <a:srgbClr val="6E6200"/>
                </a:solidFill>
                <a:latin typeface="Times New Roman" panose="02020603050405020304" pitchFamily="18" charset="0"/>
                <a:cs typeface="Times New Roman" panose="02020603050405020304" pitchFamily="18" charset="0"/>
              </a:rPr>
              <a:t>       </a:t>
            </a:r>
            <a:r>
              <a:rPr lang="en-US" sz="2400" b="1" smtClean="0">
                <a:solidFill>
                  <a:srgbClr val="6E6200"/>
                </a:solidFill>
                <a:latin typeface="Times New Roman" panose="02020603050405020304" pitchFamily="18" charset="0"/>
                <a:cs typeface="Times New Roman" panose="02020603050405020304" pitchFamily="18" charset="0"/>
              </a:rPr>
              <a:t>Bố đang vui đùa với con</a:t>
            </a:r>
            <a:r>
              <a:rPr lang="vi-VN" sz="2400" b="1" smtClean="0">
                <a:solidFill>
                  <a:srgbClr val="6E6200"/>
                </a:solidFill>
                <a:latin typeface="Times New Roman" panose="02020603050405020304" pitchFamily="18" charset="0"/>
                <a:cs typeface="Times New Roman" panose="02020603050405020304" pitchFamily="18" charset="0"/>
              </a:rPr>
              <a:t>.</a:t>
            </a:r>
          </a:p>
          <a:p>
            <a:pPr>
              <a:spcAft>
                <a:spcPts val="500"/>
              </a:spcAft>
            </a:pPr>
            <a:endParaRPr lang="vi-VN" sz="2400" b="1">
              <a:latin typeface="Times New Roman" panose="02020603050405020304" pitchFamily="18" charset="0"/>
              <a:cs typeface="Times New Roman" panose="02020603050405020304" pitchFamily="18" charset="0"/>
            </a:endParaRPr>
          </a:p>
          <a:p>
            <a:r>
              <a:rPr lang="vi-VN"/>
              <a:t/>
            </a:r>
            <a:br>
              <a:rPr lang="vi-VN"/>
            </a:br>
            <a:endParaRPr lang="en-US"/>
          </a:p>
        </p:txBody>
      </p:sp>
      <p:graphicFrame>
        <p:nvGraphicFramePr>
          <p:cNvPr id="2" name="Table 1"/>
          <p:cNvGraphicFramePr>
            <a:graphicFrameLocks noGrp="1"/>
          </p:cNvGraphicFramePr>
          <p:nvPr/>
        </p:nvGraphicFramePr>
        <p:xfrm>
          <a:off x="126125" y="1294925"/>
          <a:ext cx="756744" cy="667700"/>
        </p:xfrm>
        <a:graphic>
          <a:graphicData uri="http://schemas.openxmlformats.org/drawingml/2006/table">
            <a:tbl>
              <a:tblPr firstRow="1" bandRow="1">
                <a:tableStyleId>{5C22544A-7EE6-4342-B048-85BDC9FD1C3A}</a:tableStyleId>
              </a:tblPr>
              <a:tblGrid>
                <a:gridCol w="756744">
                  <a:extLst>
                    <a:ext uri="{9D8B030D-6E8A-4147-A177-3AD203B41FA5}">
                      <a16:colId xmlns:a16="http://schemas.microsoft.com/office/drawing/2014/main" val="2347065176"/>
                    </a:ext>
                  </a:extLst>
                </a:gridCol>
              </a:tblGrid>
              <a:tr h="667700">
                <a:tc>
                  <a:txBody>
                    <a:bodyPr/>
                    <a:lstStyle/>
                    <a:p>
                      <a:endParaRPr lang="en-US"/>
                    </a:p>
                  </a:txBody>
                  <a:tcPr>
                    <a:solidFill>
                      <a:srgbClr val="FF0000"/>
                    </a:solidFill>
                  </a:tcPr>
                </a:tc>
                <a:extLst>
                  <a:ext uri="{0D108BD9-81ED-4DB2-BD59-A6C34878D82A}">
                    <a16:rowId xmlns:a16="http://schemas.microsoft.com/office/drawing/2014/main" val="409228112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418476887"/>
              </p:ext>
            </p:extLst>
          </p:nvPr>
        </p:nvGraphicFramePr>
        <p:xfrm>
          <a:off x="160284" y="4644999"/>
          <a:ext cx="645072" cy="537051"/>
        </p:xfrm>
        <a:graphic>
          <a:graphicData uri="http://schemas.openxmlformats.org/drawingml/2006/table">
            <a:tbl>
              <a:tblPr firstRow="1" bandRow="1">
                <a:tableStyleId>{5C22544A-7EE6-4342-B048-85BDC9FD1C3A}</a:tableStyleId>
              </a:tblPr>
              <a:tblGrid>
                <a:gridCol w="645072">
                  <a:extLst>
                    <a:ext uri="{9D8B030D-6E8A-4147-A177-3AD203B41FA5}">
                      <a16:colId xmlns:a16="http://schemas.microsoft.com/office/drawing/2014/main" val="2347065176"/>
                    </a:ext>
                  </a:extLst>
                </a:gridCol>
              </a:tblGrid>
              <a:tr h="537051">
                <a:tc>
                  <a:txBody>
                    <a:bodyPr/>
                    <a:lstStyle/>
                    <a:p>
                      <a:endParaRPr lang="en-US"/>
                    </a:p>
                  </a:txBody>
                  <a:tcPr>
                    <a:solidFill>
                      <a:srgbClr val="FF0000"/>
                    </a:solidFill>
                  </a:tcPr>
                </a:tc>
                <a:extLst>
                  <a:ext uri="{0D108BD9-81ED-4DB2-BD59-A6C34878D82A}">
                    <a16:rowId xmlns:a16="http://schemas.microsoft.com/office/drawing/2014/main" val="409228112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11928161"/>
              </p:ext>
            </p:extLst>
          </p:nvPr>
        </p:nvGraphicFramePr>
        <p:xfrm>
          <a:off x="126125" y="3371211"/>
          <a:ext cx="754116" cy="601699"/>
        </p:xfrm>
        <a:graphic>
          <a:graphicData uri="http://schemas.openxmlformats.org/drawingml/2006/table">
            <a:tbl>
              <a:tblPr firstRow="1" bandRow="1">
                <a:tableStyleId>{5C22544A-7EE6-4342-B048-85BDC9FD1C3A}</a:tableStyleId>
              </a:tblPr>
              <a:tblGrid>
                <a:gridCol w="754116">
                  <a:extLst>
                    <a:ext uri="{9D8B030D-6E8A-4147-A177-3AD203B41FA5}">
                      <a16:colId xmlns:a16="http://schemas.microsoft.com/office/drawing/2014/main" val="2347065176"/>
                    </a:ext>
                  </a:extLst>
                </a:gridCol>
              </a:tblGrid>
              <a:tr h="601699">
                <a:tc>
                  <a:txBody>
                    <a:bodyPr/>
                    <a:lstStyle/>
                    <a:p>
                      <a:endParaRPr lang="en-US"/>
                    </a:p>
                  </a:txBody>
                  <a:tcPr>
                    <a:solidFill>
                      <a:srgbClr val="FF0000"/>
                    </a:solidFill>
                  </a:tcPr>
                </a:tc>
                <a:extLst>
                  <a:ext uri="{0D108BD9-81ED-4DB2-BD59-A6C34878D82A}">
                    <a16:rowId xmlns:a16="http://schemas.microsoft.com/office/drawing/2014/main" val="409228112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58491885"/>
              </p:ext>
            </p:extLst>
          </p:nvPr>
        </p:nvGraphicFramePr>
        <p:xfrm>
          <a:off x="160284" y="2108152"/>
          <a:ext cx="748862" cy="590068"/>
        </p:xfrm>
        <a:graphic>
          <a:graphicData uri="http://schemas.openxmlformats.org/drawingml/2006/table">
            <a:tbl>
              <a:tblPr firstRow="1" bandRow="1">
                <a:tableStyleId>{5C22544A-7EE6-4342-B048-85BDC9FD1C3A}</a:tableStyleId>
              </a:tblPr>
              <a:tblGrid>
                <a:gridCol w="748862">
                  <a:extLst>
                    <a:ext uri="{9D8B030D-6E8A-4147-A177-3AD203B41FA5}">
                      <a16:colId xmlns:a16="http://schemas.microsoft.com/office/drawing/2014/main" val="2347065176"/>
                    </a:ext>
                  </a:extLst>
                </a:gridCol>
              </a:tblGrid>
              <a:tr h="590068">
                <a:tc>
                  <a:txBody>
                    <a:bodyPr/>
                    <a:lstStyle/>
                    <a:p>
                      <a:pPr algn="ctr"/>
                      <a:r>
                        <a:rPr lang="vi-VN" sz="2000" b="1" smtClean="0">
                          <a:solidFill>
                            <a:srgbClr val="FF0000"/>
                          </a:solidFill>
                        </a:rPr>
                        <a:t>x</a:t>
                      </a:r>
                      <a:endParaRPr lang="en-US" sz="2000" b="1">
                        <a:solidFill>
                          <a:srgbClr val="FF0000"/>
                        </a:solidFill>
                      </a:endParaRPr>
                    </a:p>
                  </a:txBody>
                  <a:tcPr>
                    <a:solidFill>
                      <a:srgbClr val="FF0000"/>
                    </a:solidFill>
                  </a:tcPr>
                </a:tc>
                <a:extLst>
                  <a:ext uri="{0D108BD9-81ED-4DB2-BD59-A6C34878D82A}">
                    <a16:rowId xmlns:a16="http://schemas.microsoft.com/office/drawing/2014/main" val="4092281129"/>
                  </a:ext>
                </a:extLst>
              </a:tr>
            </a:tbl>
          </a:graphicData>
        </a:graphic>
      </p:graphicFrame>
      <p:graphicFrame>
        <p:nvGraphicFramePr>
          <p:cNvPr id="11" name="Table 10"/>
          <p:cNvGraphicFramePr>
            <a:graphicFrameLocks noGrp="1"/>
          </p:cNvGraphicFramePr>
          <p:nvPr/>
        </p:nvGraphicFramePr>
        <p:xfrm>
          <a:off x="309400" y="1450427"/>
          <a:ext cx="450630" cy="396240"/>
        </p:xfrm>
        <a:graphic>
          <a:graphicData uri="http://schemas.openxmlformats.org/drawingml/2006/table">
            <a:tbl>
              <a:tblPr firstRow="1" bandRow="1">
                <a:tableStyleId>{5C22544A-7EE6-4342-B048-85BDC9FD1C3A}</a:tableStyleId>
              </a:tblPr>
              <a:tblGrid>
                <a:gridCol w="450630">
                  <a:extLst>
                    <a:ext uri="{9D8B030D-6E8A-4147-A177-3AD203B41FA5}">
                      <a16:colId xmlns:a16="http://schemas.microsoft.com/office/drawing/2014/main" val="796318621"/>
                    </a:ext>
                  </a:extLst>
                </a:gridCol>
              </a:tblGrid>
              <a:tr h="362939">
                <a:tc>
                  <a:txBody>
                    <a:bodyPr/>
                    <a:lstStyle/>
                    <a:p>
                      <a:pPr algn="ctr"/>
                      <a:r>
                        <a:rPr lang="vi-VN" sz="2000" b="1" smtClean="0">
                          <a:solidFill>
                            <a:srgbClr val="FF0000"/>
                          </a:solidFill>
                        </a:rPr>
                        <a:t>x</a:t>
                      </a:r>
                      <a:endParaRPr lang="en-US" sz="2000" b="1">
                        <a:solidFill>
                          <a:srgbClr val="FF0000"/>
                        </a:solidFill>
                      </a:endParaRPr>
                    </a:p>
                  </a:txBody>
                  <a:tcPr/>
                </a:tc>
                <a:extLst>
                  <a:ext uri="{0D108BD9-81ED-4DB2-BD59-A6C34878D82A}">
                    <a16:rowId xmlns:a16="http://schemas.microsoft.com/office/drawing/2014/main" val="425847107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163852612"/>
              </p:ext>
            </p:extLst>
          </p:nvPr>
        </p:nvGraphicFramePr>
        <p:xfrm>
          <a:off x="262595" y="2177238"/>
          <a:ext cx="506136" cy="396240"/>
        </p:xfrm>
        <a:graphic>
          <a:graphicData uri="http://schemas.openxmlformats.org/drawingml/2006/table">
            <a:tbl>
              <a:tblPr firstRow="1" bandRow="1">
                <a:tableStyleId>{5C22544A-7EE6-4342-B048-85BDC9FD1C3A}</a:tableStyleId>
              </a:tblPr>
              <a:tblGrid>
                <a:gridCol w="506136">
                  <a:extLst>
                    <a:ext uri="{9D8B030D-6E8A-4147-A177-3AD203B41FA5}">
                      <a16:colId xmlns:a16="http://schemas.microsoft.com/office/drawing/2014/main" val="796318621"/>
                    </a:ext>
                  </a:extLst>
                </a:gridCol>
              </a:tblGrid>
              <a:tr h="260584">
                <a:tc>
                  <a:txBody>
                    <a:bodyPr/>
                    <a:lstStyle/>
                    <a:p>
                      <a:pPr algn="ctr"/>
                      <a:r>
                        <a:rPr lang="vi-VN" sz="2000" b="1" smtClean="0">
                          <a:solidFill>
                            <a:srgbClr val="FF0000"/>
                          </a:solidFill>
                        </a:rPr>
                        <a:t>x</a:t>
                      </a:r>
                      <a:endParaRPr lang="en-US" sz="2000" b="1">
                        <a:solidFill>
                          <a:srgbClr val="FF0000"/>
                        </a:solidFill>
                      </a:endParaRPr>
                    </a:p>
                  </a:txBody>
                  <a:tcPr/>
                </a:tc>
                <a:extLst>
                  <a:ext uri="{0D108BD9-81ED-4DB2-BD59-A6C34878D82A}">
                    <a16:rowId xmlns:a16="http://schemas.microsoft.com/office/drawing/2014/main" val="4258471076"/>
                  </a:ext>
                </a:extLst>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440" y="930166"/>
            <a:ext cx="5861485" cy="488731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603815343"/>
              </p:ext>
            </p:extLst>
          </p:nvPr>
        </p:nvGraphicFramePr>
        <p:xfrm>
          <a:off x="253894" y="3488178"/>
          <a:ext cx="506136" cy="396240"/>
        </p:xfrm>
        <a:graphic>
          <a:graphicData uri="http://schemas.openxmlformats.org/drawingml/2006/table">
            <a:tbl>
              <a:tblPr firstRow="1" bandRow="1">
                <a:tableStyleId>{5C22544A-7EE6-4342-B048-85BDC9FD1C3A}</a:tableStyleId>
              </a:tblPr>
              <a:tblGrid>
                <a:gridCol w="506136">
                  <a:extLst>
                    <a:ext uri="{9D8B030D-6E8A-4147-A177-3AD203B41FA5}">
                      <a16:colId xmlns:a16="http://schemas.microsoft.com/office/drawing/2014/main" val="796318621"/>
                    </a:ext>
                  </a:extLst>
                </a:gridCol>
              </a:tblGrid>
              <a:tr h="311312">
                <a:tc>
                  <a:txBody>
                    <a:bodyPr/>
                    <a:lstStyle/>
                    <a:p>
                      <a:pPr algn="ctr"/>
                      <a:r>
                        <a:rPr lang="vi-VN" sz="2000" b="1" smtClean="0">
                          <a:solidFill>
                            <a:srgbClr val="FF0000"/>
                          </a:solidFill>
                        </a:rPr>
                        <a:t>x</a:t>
                      </a:r>
                      <a:endParaRPr lang="en-US" sz="2000" b="1">
                        <a:solidFill>
                          <a:srgbClr val="FF0000"/>
                        </a:solidFill>
                      </a:endParaRPr>
                    </a:p>
                  </a:txBody>
                  <a:tcPr/>
                </a:tc>
                <a:extLst>
                  <a:ext uri="{0D108BD9-81ED-4DB2-BD59-A6C34878D82A}">
                    <a16:rowId xmlns:a16="http://schemas.microsoft.com/office/drawing/2014/main" val="4258471076"/>
                  </a:ext>
                </a:extLst>
              </a:tr>
            </a:tbl>
          </a:graphicData>
        </a:graphic>
      </p:graphicFrame>
    </p:spTree>
    <p:extLst>
      <p:ext uri="{BB962C8B-B14F-4D97-AF65-F5344CB8AC3E}">
        <p14:creationId xmlns:p14="http://schemas.microsoft.com/office/powerpoint/2010/main" val="402549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5663" y="447334"/>
            <a:ext cx="11430000" cy="5414303"/>
          </a:xfrm>
          <a:prstGeom prst="rect">
            <a:avLst/>
          </a:prstGeom>
        </p:spPr>
        <p:txBody>
          <a:bodyPr wrap="square">
            <a:spAutoFit/>
          </a:bodyPr>
          <a:lstStyle/>
          <a:p>
            <a:pPr>
              <a:spcAft>
                <a:spcPts val="500"/>
              </a:spcAft>
            </a:pPr>
            <a:r>
              <a:rPr lang="en-US" sz="2400" b="1" smtClean="0">
                <a:solidFill>
                  <a:srgbClr val="FF0000"/>
                </a:solidFill>
                <a:latin typeface="Times New Roman" panose="02020603050405020304" pitchFamily="18" charset="0"/>
                <a:cs typeface="Times New Roman" panose="02020603050405020304" pitchFamily="18" charset="0"/>
              </a:rPr>
              <a:t>Bài tập</a:t>
            </a:r>
            <a:r>
              <a:rPr lang="vi-VN" sz="2400" b="1" smtClean="0">
                <a:solidFill>
                  <a:srgbClr val="FF0000"/>
                </a:solidFill>
                <a:latin typeface="Times New Roman" panose="02020603050405020304" pitchFamily="18" charset="0"/>
                <a:cs typeface="Times New Roman" panose="02020603050405020304" pitchFamily="18" charset="0"/>
              </a:rPr>
              <a:t>2</a:t>
            </a:r>
            <a:r>
              <a:rPr lang="en-US" sz="2400" b="1" smtClean="0">
                <a:solidFill>
                  <a:srgbClr val="FF0000"/>
                </a:solidFill>
                <a:latin typeface="Times New Roman" panose="02020603050405020304" pitchFamily="18" charset="0"/>
                <a:cs typeface="Times New Roman" panose="02020603050405020304" pitchFamily="18" charset="0"/>
              </a:rPr>
              <a:t>:</a:t>
            </a:r>
            <a:r>
              <a:rPr lang="vi-VN" sz="2400" b="1" smtClean="0">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Em hãy </a:t>
            </a:r>
            <a:r>
              <a:rPr lang="vi-VN" sz="2400" b="1" smtClean="0">
                <a:solidFill>
                  <a:srgbClr val="FF0000"/>
                </a:solidFill>
                <a:latin typeface="Times New Roman" panose="02020603050405020304" pitchFamily="18" charset="0"/>
                <a:cs typeface="Times New Roman" panose="02020603050405020304" pitchFamily="18" charset="0"/>
              </a:rPr>
              <a:t>quan sát và cho biết nội dung bức ảnh. Đánh dấu X vào ô trống </a:t>
            </a:r>
            <a:endParaRPr lang="en-US" smtClean="0"/>
          </a:p>
          <a:p>
            <a:pPr>
              <a:spcAft>
                <a:spcPts val="500"/>
              </a:spcAft>
            </a:pPr>
            <a:r>
              <a:rPr lang="vi-VN" sz="2400" b="1" smtClean="0">
                <a:solidFill>
                  <a:srgbClr val="FF0000"/>
                </a:solidFill>
                <a:latin typeface="Times New Roman" panose="02020603050405020304" pitchFamily="18" charset="0"/>
                <a:cs typeface="Times New Roman" panose="02020603050405020304" pitchFamily="18" charset="0"/>
              </a:rPr>
              <a:t>em cho là thích hợp:</a:t>
            </a:r>
          </a:p>
          <a:p>
            <a:pPr>
              <a:spcAft>
                <a:spcPts val="500"/>
              </a:spcAft>
            </a:pPr>
            <a:r>
              <a:rPr lang="vi-VN" sz="2400" b="1" smtClean="0">
                <a:solidFill>
                  <a:srgbClr val="5E5200"/>
                </a:solidFill>
                <a:latin typeface="Times New Roman" panose="02020603050405020304" pitchFamily="18" charset="0"/>
                <a:cs typeface="Times New Roman" panose="02020603050405020304" pitchFamily="18" charset="0"/>
              </a:rPr>
              <a:t>       </a:t>
            </a:r>
            <a:r>
              <a:rPr lang="en-US" sz="2400" b="1" smtClean="0">
                <a:solidFill>
                  <a:srgbClr val="5E5200"/>
                </a:solidFill>
                <a:latin typeface="Times New Roman" panose="02020603050405020304" pitchFamily="18" charset="0"/>
                <a:cs typeface="Times New Roman" panose="02020603050405020304" pitchFamily="18" charset="0"/>
              </a:rPr>
              <a:t>Mùa xuân đến bên con</a:t>
            </a:r>
            <a:r>
              <a:rPr lang="vi-VN" sz="2400" b="1" smtClean="0">
                <a:solidFill>
                  <a:srgbClr val="6E6200"/>
                </a:solidFill>
                <a:latin typeface="Times New Roman" panose="02020603050405020304" pitchFamily="18" charset="0"/>
                <a:cs typeface="Times New Roman" panose="02020603050405020304" pitchFamily="18" charset="0"/>
              </a:rPr>
              <a:t>. </a:t>
            </a:r>
          </a:p>
          <a:p>
            <a:pPr>
              <a:spcAft>
                <a:spcPts val="500"/>
              </a:spcAft>
            </a:pPr>
            <a:endParaRPr lang="vi-VN" sz="2400" b="1" smtClean="0">
              <a:solidFill>
                <a:srgbClr val="6E6200"/>
              </a:solidFill>
              <a:latin typeface="Times New Roman" panose="02020603050405020304" pitchFamily="18" charset="0"/>
              <a:cs typeface="Times New Roman" panose="02020603050405020304" pitchFamily="18" charset="0"/>
            </a:endParaRPr>
          </a:p>
          <a:p>
            <a:pPr>
              <a:spcAft>
                <a:spcPts val="500"/>
              </a:spcAft>
            </a:pPr>
            <a:r>
              <a:rPr lang="vi-VN" sz="2400" b="1" smtClean="0">
                <a:solidFill>
                  <a:srgbClr val="6E6200"/>
                </a:solidFill>
                <a:latin typeface="Times New Roman" panose="02020603050405020304" pitchFamily="18" charset="0"/>
                <a:cs typeface="Times New Roman" panose="02020603050405020304" pitchFamily="18" charset="0"/>
              </a:rPr>
              <a:t>        </a:t>
            </a:r>
            <a:r>
              <a:rPr lang="en-US" sz="2400" b="1" smtClean="0">
                <a:solidFill>
                  <a:srgbClr val="6E6200"/>
                </a:solidFill>
                <a:latin typeface="Times New Roman" panose="02020603050405020304" pitchFamily="18" charset="0"/>
                <a:cs typeface="Times New Roman" panose="02020603050405020304" pitchFamily="18" charset="0"/>
              </a:rPr>
              <a:t>Con hãy nhìn thiên nhiên tươi đẹp</a:t>
            </a:r>
            <a:r>
              <a:rPr lang="vi-VN" sz="2400" b="1" smtClean="0">
                <a:solidFill>
                  <a:srgbClr val="6E6200"/>
                </a:solidFill>
                <a:latin typeface="Times New Roman" panose="02020603050405020304" pitchFamily="18" charset="0"/>
                <a:cs typeface="Times New Roman" panose="02020603050405020304" pitchFamily="18" charset="0"/>
              </a:rPr>
              <a:t>.</a:t>
            </a:r>
          </a:p>
          <a:p>
            <a:pPr>
              <a:spcAft>
                <a:spcPts val="500"/>
              </a:spcAft>
            </a:pPr>
            <a:endParaRPr lang="vi-VN" sz="2400" b="1">
              <a:solidFill>
                <a:srgbClr val="6E6200"/>
              </a:solidFill>
              <a:latin typeface="Times New Roman" panose="02020603050405020304" pitchFamily="18" charset="0"/>
              <a:cs typeface="Times New Roman" panose="02020603050405020304" pitchFamily="18" charset="0"/>
            </a:endParaRPr>
          </a:p>
          <a:p>
            <a:pPr>
              <a:spcAft>
                <a:spcPts val="500"/>
              </a:spcAft>
            </a:pPr>
            <a:r>
              <a:rPr lang="vi-VN" sz="2400" b="1" smtClean="0">
                <a:solidFill>
                  <a:srgbClr val="6E6200"/>
                </a:solidFill>
                <a:latin typeface="Times New Roman" panose="02020603050405020304" pitchFamily="18" charset="0"/>
                <a:cs typeface="Times New Roman" panose="02020603050405020304" pitchFamily="18" charset="0"/>
              </a:rPr>
              <a:t>        </a:t>
            </a:r>
            <a:r>
              <a:rPr lang="en-US" sz="2400" b="1" smtClean="0">
                <a:solidFill>
                  <a:srgbClr val="6E6200"/>
                </a:solidFill>
                <a:latin typeface="Times New Roman" panose="02020603050405020304" pitchFamily="18" charset="0"/>
                <a:cs typeface="Times New Roman" panose="02020603050405020304" pitchFamily="18" charset="0"/>
              </a:rPr>
              <a:t>Bố đang cuốc đất gieo mầm xanh</a:t>
            </a:r>
            <a:r>
              <a:rPr lang="vi-VN" sz="2400" b="1" smtClean="0">
                <a:solidFill>
                  <a:srgbClr val="6E6200"/>
                </a:solidFill>
                <a:latin typeface="Times New Roman" panose="02020603050405020304" pitchFamily="18" charset="0"/>
                <a:cs typeface="Times New Roman" panose="02020603050405020304" pitchFamily="18" charset="0"/>
              </a:rPr>
              <a:t>. </a:t>
            </a:r>
          </a:p>
          <a:p>
            <a:pPr>
              <a:spcAft>
                <a:spcPts val="500"/>
              </a:spcAft>
            </a:pPr>
            <a:r>
              <a:rPr lang="vi-VN" sz="2400" b="1" smtClean="0">
                <a:solidFill>
                  <a:srgbClr val="6E6200"/>
                </a:solidFill>
                <a:latin typeface="Times New Roman" panose="02020603050405020304" pitchFamily="18" charset="0"/>
                <a:cs typeface="Times New Roman" panose="02020603050405020304" pitchFamily="18" charset="0"/>
              </a:rPr>
              <a:t> </a:t>
            </a:r>
          </a:p>
          <a:p>
            <a:pPr>
              <a:spcAft>
                <a:spcPts val="500"/>
              </a:spcAft>
            </a:pPr>
            <a:r>
              <a:rPr lang="vi-VN" sz="2400" b="1" smtClean="0">
                <a:solidFill>
                  <a:srgbClr val="6E6200"/>
                </a:solidFill>
                <a:latin typeface="Times New Roman" panose="02020603050405020304" pitchFamily="18" charset="0"/>
                <a:cs typeface="Times New Roman" panose="02020603050405020304" pitchFamily="18" charset="0"/>
              </a:rPr>
              <a:t>       </a:t>
            </a:r>
            <a:r>
              <a:rPr lang="en-US" sz="2400" b="1" smtClean="0">
                <a:solidFill>
                  <a:srgbClr val="6E6200"/>
                </a:solidFill>
                <a:latin typeface="Times New Roman" panose="02020603050405020304" pitchFamily="18" charset="0"/>
                <a:cs typeface="Times New Roman" panose="02020603050405020304" pitchFamily="18" charset="0"/>
              </a:rPr>
              <a:t>Người đàn ông không thích bình đẳng</a:t>
            </a:r>
          </a:p>
          <a:p>
            <a:pPr>
              <a:spcAft>
                <a:spcPts val="500"/>
              </a:spcAft>
            </a:pPr>
            <a:r>
              <a:rPr lang="en-US" sz="2400" b="1">
                <a:solidFill>
                  <a:srgbClr val="6E6200"/>
                </a:solidFill>
                <a:latin typeface="Times New Roman" panose="02020603050405020304" pitchFamily="18" charset="0"/>
                <a:cs typeface="Times New Roman" panose="02020603050405020304" pitchFamily="18" charset="0"/>
              </a:rPr>
              <a:t> </a:t>
            </a:r>
            <a:r>
              <a:rPr lang="en-US" sz="2400" b="1" smtClean="0">
                <a:solidFill>
                  <a:srgbClr val="6E6200"/>
                </a:solidFill>
                <a:latin typeface="Times New Roman" panose="02020603050405020304" pitchFamily="18" charset="0"/>
                <a:cs typeface="Times New Roman" panose="02020603050405020304" pitchFamily="18" charset="0"/>
              </a:rPr>
              <a:t>     giới tính</a:t>
            </a:r>
            <a:r>
              <a:rPr lang="vi-VN" sz="2400" b="1" smtClean="0">
                <a:solidFill>
                  <a:srgbClr val="6E6200"/>
                </a:solidFill>
                <a:latin typeface="Times New Roman" panose="02020603050405020304" pitchFamily="18" charset="0"/>
                <a:cs typeface="Times New Roman" panose="02020603050405020304" pitchFamily="18" charset="0"/>
              </a:rPr>
              <a:t>.</a:t>
            </a:r>
          </a:p>
          <a:p>
            <a:pPr>
              <a:spcAft>
                <a:spcPts val="500"/>
              </a:spcAft>
            </a:pPr>
            <a:endParaRPr lang="vi-VN" sz="2400" b="1">
              <a:latin typeface="Times New Roman" panose="02020603050405020304" pitchFamily="18" charset="0"/>
              <a:cs typeface="Times New Roman" panose="02020603050405020304" pitchFamily="18" charset="0"/>
            </a:endParaRPr>
          </a:p>
          <a:p>
            <a:r>
              <a:rPr lang="vi-VN"/>
              <a:t/>
            </a:r>
            <a:br>
              <a:rPr lang="vi-VN"/>
            </a:br>
            <a:endParaRPr lang="en-US"/>
          </a:p>
        </p:txBody>
      </p:sp>
      <p:graphicFrame>
        <p:nvGraphicFramePr>
          <p:cNvPr id="2" name="Table 1"/>
          <p:cNvGraphicFramePr>
            <a:graphicFrameLocks noGrp="1"/>
          </p:cNvGraphicFramePr>
          <p:nvPr/>
        </p:nvGraphicFramePr>
        <p:xfrm>
          <a:off x="126125" y="1294925"/>
          <a:ext cx="756744" cy="667700"/>
        </p:xfrm>
        <a:graphic>
          <a:graphicData uri="http://schemas.openxmlformats.org/drawingml/2006/table">
            <a:tbl>
              <a:tblPr firstRow="1" bandRow="1">
                <a:tableStyleId>{5C22544A-7EE6-4342-B048-85BDC9FD1C3A}</a:tableStyleId>
              </a:tblPr>
              <a:tblGrid>
                <a:gridCol w="756744">
                  <a:extLst>
                    <a:ext uri="{9D8B030D-6E8A-4147-A177-3AD203B41FA5}">
                      <a16:colId xmlns:a16="http://schemas.microsoft.com/office/drawing/2014/main" val="2347065176"/>
                    </a:ext>
                  </a:extLst>
                </a:gridCol>
              </a:tblGrid>
              <a:tr h="667700">
                <a:tc>
                  <a:txBody>
                    <a:bodyPr/>
                    <a:lstStyle/>
                    <a:p>
                      <a:endParaRPr lang="en-US"/>
                    </a:p>
                  </a:txBody>
                  <a:tcPr>
                    <a:solidFill>
                      <a:srgbClr val="FF0000"/>
                    </a:solidFill>
                  </a:tcPr>
                </a:tc>
                <a:extLst>
                  <a:ext uri="{0D108BD9-81ED-4DB2-BD59-A6C34878D82A}">
                    <a16:rowId xmlns:a16="http://schemas.microsoft.com/office/drawing/2014/main" val="409228112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40550679"/>
              </p:ext>
            </p:extLst>
          </p:nvPr>
        </p:nvGraphicFramePr>
        <p:xfrm>
          <a:off x="160284" y="4090512"/>
          <a:ext cx="645072" cy="537051"/>
        </p:xfrm>
        <a:graphic>
          <a:graphicData uri="http://schemas.openxmlformats.org/drawingml/2006/table">
            <a:tbl>
              <a:tblPr firstRow="1" bandRow="1">
                <a:tableStyleId>{5C22544A-7EE6-4342-B048-85BDC9FD1C3A}</a:tableStyleId>
              </a:tblPr>
              <a:tblGrid>
                <a:gridCol w="645072">
                  <a:extLst>
                    <a:ext uri="{9D8B030D-6E8A-4147-A177-3AD203B41FA5}">
                      <a16:colId xmlns:a16="http://schemas.microsoft.com/office/drawing/2014/main" val="2347065176"/>
                    </a:ext>
                  </a:extLst>
                </a:gridCol>
              </a:tblGrid>
              <a:tr h="537051">
                <a:tc>
                  <a:txBody>
                    <a:bodyPr/>
                    <a:lstStyle/>
                    <a:p>
                      <a:endParaRPr lang="en-US"/>
                    </a:p>
                  </a:txBody>
                  <a:tcPr>
                    <a:solidFill>
                      <a:srgbClr val="FF0000"/>
                    </a:solidFill>
                  </a:tcPr>
                </a:tc>
                <a:extLst>
                  <a:ext uri="{0D108BD9-81ED-4DB2-BD59-A6C34878D82A}">
                    <a16:rowId xmlns:a16="http://schemas.microsoft.com/office/drawing/2014/main" val="409228112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69857032"/>
              </p:ext>
            </p:extLst>
          </p:nvPr>
        </p:nvGraphicFramePr>
        <p:xfrm>
          <a:off x="138605" y="3002962"/>
          <a:ext cx="754116" cy="601699"/>
        </p:xfrm>
        <a:graphic>
          <a:graphicData uri="http://schemas.openxmlformats.org/drawingml/2006/table">
            <a:tbl>
              <a:tblPr firstRow="1" bandRow="1">
                <a:tableStyleId>{5C22544A-7EE6-4342-B048-85BDC9FD1C3A}</a:tableStyleId>
              </a:tblPr>
              <a:tblGrid>
                <a:gridCol w="754116">
                  <a:extLst>
                    <a:ext uri="{9D8B030D-6E8A-4147-A177-3AD203B41FA5}">
                      <a16:colId xmlns:a16="http://schemas.microsoft.com/office/drawing/2014/main" val="2347065176"/>
                    </a:ext>
                  </a:extLst>
                </a:gridCol>
              </a:tblGrid>
              <a:tr h="601699">
                <a:tc>
                  <a:txBody>
                    <a:bodyPr/>
                    <a:lstStyle/>
                    <a:p>
                      <a:endParaRPr lang="en-US"/>
                    </a:p>
                  </a:txBody>
                  <a:tcPr>
                    <a:solidFill>
                      <a:srgbClr val="FF0000"/>
                    </a:solidFill>
                  </a:tcPr>
                </a:tc>
                <a:extLst>
                  <a:ext uri="{0D108BD9-81ED-4DB2-BD59-A6C34878D82A}">
                    <a16:rowId xmlns:a16="http://schemas.microsoft.com/office/drawing/2014/main" val="4092281129"/>
                  </a:ext>
                </a:extLst>
              </a:tr>
            </a:tbl>
          </a:graphicData>
        </a:graphic>
      </p:graphicFrame>
      <p:graphicFrame>
        <p:nvGraphicFramePr>
          <p:cNvPr id="7" name="Table 6"/>
          <p:cNvGraphicFramePr>
            <a:graphicFrameLocks noGrp="1"/>
          </p:cNvGraphicFramePr>
          <p:nvPr/>
        </p:nvGraphicFramePr>
        <p:xfrm>
          <a:off x="160284" y="2108152"/>
          <a:ext cx="748862" cy="590068"/>
        </p:xfrm>
        <a:graphic>
          <a:graphicData uri="http://schemas.openxmlformats.org/drawingml/2006/table">
            <a:tbl>
              <a:tblPr firstRow="1" bandRow="1">
                <a:tableStyleId>{5C22544A-7EE6-4342-B048-85BDC9FD1C3A}</a:tableStyleId>
              </a:tblPr>
              <a:tblGrid>
                <a:gridCol w="748862">
                  <a:extLst>
                    <a:ext uri="{9D8B030D-6E8A-4147-A177-3AD203B41FA5}">
                      <a16:colId xmlns:a16="http://schemas.microsoft.com/office/drawing/2014/main" val="2347065176"/>
                    </a:ext>
                  </a:extLst>
                </a:gridCol>
              </a:tblGrid>
              <a:tr h="590068">
                <a:tc>
                  <a:txBody>
                    <a:bodyPr/>
                    <a:lstStyle/>
                    <a:p>
                      <a:pPr algn="ctr"/>
                      <a:r>
                        <a:rPr lang="vi-VN" sz="2000" b="1" smtClean="0">
                          <a:solidFill>
                            <a:srgbClr val="FF0000"/>
                          </a:solidFill>
                        </a:rPr>
                        <a:t>x</a:t>
                      </a:r>
                      <a:endParaRPr lang="en-US" sz="2000" b="1">
                        <a:solidFill>
                          <a:srgbClr val="FF0000"/>
                        </a:solidFill>
                      </a:endParaRPr>
                    </a:p>
                  </a:txBody>
                  <a:tcPr>
                    <a:solidFill>
                      <a:srgbClr val="FF0000"/>
                    </a:solidFill>
                  </a:tcPr>
                </a:tc>
                <a:extLst>
                  <a:ext uri="{0D108BD9-81ED-4DB2-BD59-A6C34878D82A}">
                    <a16:rowId xmlns:a16="http://schemas.microsoft.com/office/drawing/2014/main" val="4092281129"/>
                  </a:ext>
                </a:extLst>
              </a:tr>
            </a:tbl>
          </a:graphicData>
        </a:graphic>
      </p:graphicFrame>
      <p:graphicFrame>
        <p:nvGraphicFramePr>
          <p:cNvPr id="11" name="Table 10"/>
          <p:cNvGraphicFramePr>
            <a:graphicFrameLocks noGrp="1"/>
          </p:cNvGraphicFramePr>
          <p:nvPr/>
        </p:nvGraphicFramePr>
        <p:xfrm>
          <a:off x="309400" y="1450427"/>
          <a:ext cx="450630" cy="396240"/>
        </p:xfrm>
        <a:graphic>
          <a:graphicData uri="http://schemas.openxmlformats.org/drawingml/2006/table">
            <a:tbl>
              <a:tblPr firstRow="1" bandRow="1">
                <a:tableStyleId>{5C22544A-7EE6-4342-B048-85BDC9FD1C3A}</a:tableStyleId>
              </a:tblPr>
              <a:tblGrid>
                <a:gridCol w="450630">
                  <a:extLst>
                    <a:ext uri="{9D8B030D-6E8A-4147-A177-3AD203B41FA5}">
                      <a16:colId xmlns:a16="http://schemas.microsoft.com/office/drawing/2014/main" val="796318621"/>
                    </a:ext>
                  </a:extLst>
                </a:gridCol>
              </a:tblGrid>
              <a:tr h="362939">
                <a:tc>
                  <a:txBody>
                    <a:bodyPr/>
                    <a:lstStyle/>
                    <a:p>
                      <a:pPr algn="ctr"/>
                      <a:r>
                        <a:rPr lang="vi-VN" sz="2000" b="1" smtClean="0">
                          <a:solidFill>
                            <a:srgbClr val="FF0000"/>
                          </a:solidFill>
                        </a:rPr>
                        <a:t>x</a:t>
                      </a:r>
                      <a:endParaRPr lang="en-US" sz="2000" b="1">
                        <a:solidFill>
                          <a:srgbClr val="FF0000"/>
                        </a:solidFill>
                      </a:endParaRPr>
                    </a:p>
                  </a:txBody>
                  <a:tcPr/>
                </a:tc>
                <a:extLst>
                  <a:ext uri="{0D108BD9-81ED-4DB2-BD59-A6C34878D82A}">
                    <a16:rowId xmlns:a16="http://schemas.microsoft.com/office/drawing/2014/main" val="4258471076"/>
                  </a:ext>
                </a:extLst>
              </a:tr>
            </a:tbl>
          </a:graphicData>
        </a:graphic>
      </p:graphicFrame>
      <p:graphicFrame>
        <p:nvGraphicFramePr>
          <p:cNvPr id="13" name="Table 12"/>
          <p:cNvGraphicFramePr>
            <a:graphicFrameLocks noGrp="1"/>
          </p:cNvGraphicFramePr>
          <p:nvPr/>
        </p:nvGraphicFramePr>
        <p:xfrm>
          <a:off x="262595" y="2177238"/>
          <a:ext cx="506136" cy="396240"/>
        </p:xfrm>
        <a:graphic>
          <a:graphicData uri="http://schemas.openxmlformats.org/drawingml/2006/table">
            <a:tbl>
              <a:tblPr firstRow="1" bandRow="1">
                <a:tableStyleId>{5C22544A-7EE6-4342-B048-85BDC9FD1C3A}</a:tableStyleId>
              </a:tblPr>
              <a:tblGrid>
                <a:gridCol w="506136">
                  <a:extLst>
                    <a:ext uri="{9D8B030D-6E8A-4147-A177-3AD203B41FA5}">
                      <a16:colId xmlns:a16="http://schemas.microsoft.com/office/drawing/2014/main" val="796318621"/>
                    </a:ext>
                  </a:extLst>
                </a:gridCol>
              </a:tblGrid>
              <a:tr h="260584">
                <a:tc>
                  <a:txBody>
                    <a:bodyPr/>
                    <a:lstStyle/>
                    <a:p>
                      <a:pPr algn="ctr"/>
                      <a:r>
                        <a:rPr lang="vi-VN" sz="2000" b="1" smtClean="0">
                          <a:solidFill>
                            <a:srgbClr val="FF0000"/>
                          </a:solidFill>
                        </a:rPr>
                        <a:t>x</a:t>
                      </a:r>
                      <a:endParaRPr lang="en-US" sz="2000" b="1">
                        <a:solidFill>
                          <a:srgbClr val="FF0000"/>
                        </a:solidFill>
                      </a:endParaRPr>
                    </a:p>
                  </a:txBody>
                  <a:tcPr/>
                </a:tc>
                <a:extLst>
                  <a:ext uri="{0D108BD9-81ED-4DB2-BD59-A6C34878D82A}">
                    <a16:rowId xmlns:a16="http://schemas.microsoft.com/office/drawing/2014/main" val="425847107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226634594"/>
              </p:ext>
            </p:extLst>
          </p:nvPr>
        </p:nvGraphicFramePr>
        <p:xfrm>
          <a:off x="309400" y="3105691"/>
          <a:ext cx="450630" cy="396240"/>
        </p:xfrm>
        <a:graphic>
          <a:graphicData uri="http://schemas.openxmlformats.org/drawingml/2006/table">
            <a:tbl>
              <a:tblPr firstRow="1" bandRow="1">
                <a:tableStyleId>{5C22544A-7EE6-4342-B048-85BDC9FD1C3A}</a:tableStyleId>
              </a:tblPr>
              <a:tblGrid>
                <a:gridCol w="450630">
                  <a:extLst>
                    <a:ext uri="{9D8B030D-6E8A-4147-A177-3AD203B41FA5}">
                      <a16:colId xmlns:a16="http://schemas.microsoft.com/office/drawing/2014/main" val="796318621"/>
                    </a:ext>
                  </a:extLst>
                </a:gridCol>
              </a:tblGrid>
              <a:tr h="311312">
                <a:tc>
                  <a:txBody>
                    <a:bodyPr/>
                    <a:lstStyle/>
                    <a:p>
                      <a:pPr algn="ctr"/>
                      <a:r>
                        <a:rPr lang="vi-VN" sz="2000" b="1" smtClean="0">
                          <a:solidFill>
                            <a:srgbClr val="FF0000"/>
                          </a:solidFill>
                        </a:rPr>
                        <a:t>x</a:t>
                      </a:r>
                      <a:endParaRPr lang="en-US" sz="2000" b="1">
                        <a:solidFill>
                          <a:srgbClr val="FF0000"/>
                        </a:solidFill>
                      </a:endParaRPr>
                    </a:p>
                  </a:txBody>
                  <a:tcPr/>
                </a:tc>
                <a:extLst>
                  <a:ext uri="{0D108BD9-81ED-4DB2-BD59-A6C34878D82A}">
                    <a16:rowId xmlns:a16="http://schemas.microsoft.com/office/drawing/2014/main" val="4258471076"/>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145" y="977462"/>
            <a:ext cx="5702517" cy="4884175"/>
          </a:xfrm>
          <a:prstGeom prst="rect">
            <a:avLst/>
          </a:prstGeom>
        </p:spPr>
      </p:pic>
    </p:spTree>
    <p:extLst>
      <p:ext uri="{BB962C8B-B14F-4D97-AF65-F5344CB8AC3E}">
        <p14:creationId xmlns:p14="http://schemas.microsoft.com/office/powerpoint/2010/main" val="139571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187" y="0"/>
            <a:ext cx="11319641" cy="7083991"/>
          </a:xfrm>
          <a:prstGeom prst="rect">
            <a:avLst/>
          </a:prstGeom>
        </p:spPr>
        <p:txBody>
          <a:bodyPr wrap="square">
            <a:spAutoFit/>
          </a:bodyPr>
          <a:lstStyle/>
          <a:p>
            <a:pPr>
              <a:spcAft>
                <a:spcPts val="500"/>
              </a:spcAft>
            </a:pPr>
            <a:r>
              <a:rPr lang="en-US" sz="2400" b="1" smtClean="0">
                <a:solidFill>
                  <a:srgbClr val="FF0000"/>
                </a:solidFill>
                <a:latin typeface="Times New Roman" panose="02020603050405020304" pitchFamily="18" charset="0"/>
                <a:cs typeface="Times New Roman" panose="02020603050405020304" pitchFamily="18" charset="0"/>
              </a:rPr>
              <a:t>Bài 3. </a:t>
            </a:r>
            <a:r>
              <a:rPr lang="vi-VN" sz="2400" b="1" smtClean="0">
                <a:solidFill>
                  <a:srgbClr val="FF0000"/>
                </a:solidFill>
                <a:latin typeface="Times New Roman" panose="02020603050405020304" pitchFamily="18" charset="0"/>
                <a:cs typeface="Times New Roman" panose="02020603050405020304" pitchFamily="18" charset="0"/>
              </a:rPr>
              <a:t>Em </a:t>
            </a:r>
            <a:r>
              <a:rPr lang="vi-VN" sz="2400" b="1">
                <a:solidFill>
                  <a:srgbClr val="FF0000"/>
                </a:solidFill>
                <a:latin typeface="Times New Roman" panose="02020603050405020304" pitchFamily="18" charset="0"/>
                <a:cs typeface="Times New Roman" panose="02020603050405020304" pitchFamily="18" charset="0"/>
              </a:rPr>
              <a:t>hãy cho biết những câu sau là đúng hay sai bằng cách đánh dấu X vào ô </a:t>
            </a:r>
            <a:r>
              <a:rPr lang="vi-VN" sz="2400" b="1" smtClean="0">
                <a:solidFill>
                  <a:srgbClr val="FF0000"/>
                </a:solidFill>
                <a:latin typeface="Times New Roman" panose="02020603050405020304" pitchFamily="18" charset="0"/>
                <a:cs typeface="Times New Roman" panose="02020603050405020304" pitchFamily="18" charset="0"/>
              </a:rPr>
              <a:t>trống</a:t>
            </a:r>
            <a:r>
              <a:rPr lang="en-US" sz="2400" b="1" smtClean="0">
                <a:solidFill>
                  <a:srgbClr val="FF0000"/>
                </a:solidFill>
                <a:latin typeface="Times New Roman" panose="02020603050405020304" pitchFamily="18" charset="0"/>
                <a:cs typeface="Times New Roman" panose="02020603050405020304" pitchFamily="18" charset="0"/>
              </a:rPr>
              <a:t>.</a:t>
            </a:r>
          </a:p>
          <a:p>
            <a:pPr marL="457200" indent="-457200">
              <a:spcAft>
                <a:spcPts val="500"/>
              </a:spcAft>
              <a:buAutoNum type="alphaLcPeriod"/>
            </a:pPr>
            <a:r>
              <a:rPr lang="vi-VN" sz="2400" b="1" smtClean="0">
                <a:solidFill>
                  <a:srgbClr val="5A5700"/>
                </a:solidFill>
                <a:latin typeface="Times New Roman" panose="02020603050405020304" pitchFamily="18" charset="0"/>
                <a:cs typeface="Times New Roman" panose="02020603050405020304" pitchFamily="18" charset="0"/>
              </a:rPr>
              <a:t>Trẻ </a:t>
            </a:r>
            <a:r>
              <a:rPr lang="vi-VN" sz="2400" b="1">
                <a:solidFill>
                  <a:srgbClr val="5A5700"/>
                </a:solidFill>
                <a:latin typeface="Times New Roman" panose="02020603050405020304" pitchFamily="18" charset="0"/>
                <a:cs typeface="Times New Roman" panose="02020603050405020304" pitchFamily="18" charset="0"/>
              </a:rPr>
              <a:t>em có quyền nhận cha mẹ</a:t>
            </a:r>
            <a:r>
              <a:rPr lang="vi-VN" sz="2400" b="1" smtClean="0">
                <a:solidFill>
                  <a:srgbClr val="5A5700"/>
                </a:solidFill>
                <a:latin typeface="Times New Roman" panose="02020603050405020304" pitchFamily="18" charset="0"/>
                <a:cs typeface="Times New Roman" panose="02020603050405020304" pitchFamily="18" charset="0"/>
              </a:rPr>
              <a:t>.</a:t>
            </a:r>
            <a:endParaRPr lang="en-US" sz="2400" b="1" smtClean="0">
              <a:solidFill>
                <a:srgbClr val="5A5700"/>
              </a:solidFill>
              <a:latin typeface="Times New Roman" panose="02020603050405020304" pitchFamily="18" charset="0"/>
              <a:cs typeface="Times New Roman" panose="02020603050405020304" pitchFamily="18" charset="0"/>
            </a:endParaRPr>
          </a:p>
          <a:p>
            <a:pPr>
              <a:spcAft>
                <a:spcPts val="500"/>
              </a:spcAft>
            </a:pPr>
            <a:endParaRPr lang="en-US" sz="2400"/>
          </a:p>
          <a:p>
            <a:pPr>
              <a:spcAft>
                <a:spcPts val="500"/>
              </a:spcAft>
            </a:pPr>
            <a:r>
              <a:rPr lang="vi-VN" sz="2400" b="1" smtClean="0">
                <a:solidFill>
                  <a:srgbClr val="5A5400"/>
                </a:solidFill>
                <a:latin typeface="Times New Roman" panose="02020603050405020304" pitchFamily="18" charset="0"/>
                <a:cs typeface="Times New Roman" panose="02020603050405020304" pitchFamily="18" charset="0"/>
              </a:rPr>
              <a:t>b</a:t>
            </a:r>
            <a:r>
              <a:rPr lang="vi-VN" sz="2400" b="1">
                <a:solidFill>
                  <a:srgbClr val="5A5400"/>
                </a:solidFill>
                <a:latin typeface="Times New Roman" panose="02020603050405020304" pitchFamily="18" charset="0"/>
                <a:cs typeface="Times New Roman" panose="02020603050405020304" pitchFamily="18" charset="0"/>
              </a:rPr>
              <a:t>. Trẻ em có quyền được hưởng sự chăm sóc của cha mẹ.</a:t>
            </a:r>
            <a:endParaRPr lang="vi-VN" sz="2400" b="1">
              <a:latin typeface="Times New Roman" panose="02020603050405020304" pitchFamily="18" charset="0"/>
              <a:cs typeface="Times New Roman" panose="02020603050405020304" pitchFamily="18" charset="0"/>
            </a:endParaRPr>
          </a:p>
          <a:p>
            <a:pPr>
              <a:spcAft>
                <a:spcPts val="500"/>
              </a:spcAft>
            </a:pPr>
            <a:endParaRPr lang="en-US" sz="2400"/>
          </a:p>
          <a:p>
            <a:pPr>
              <a:spcAft>
                <a:spcPts val="500"/>
              </a:spcAft>
            </a:pPr>
            <a:endParaRPr lang="en-US" sz="2400" b="1" smtClean="0">
              <a:solidFill>
                <a:srgbClr val="615E00"/>
              </a:solidFill>
              <a:latin typeface="Times New Roman" panose="02020603050405020304" pitchFamily="18" charset="0"/>
              <a:cs typeface="Times New Roman" panose="02020603050405020304" pitchFamily="18" charset="0"/>
            </a:endParaRPr>
          </a:p>
          <a:p>
            <a:pPr>
              <a:spcAft>
                <a:spcPts val="500"/>
              </a:spcAft>
            </a:pPr>
            <a:r>
              <a:rPr lang="vi-VN" sz="2400" b="1" smtClean="0">
                <a:solidFill>
                  <a:srgbClr val="615E00"/>
                </a:solidFill>
                <a:latin typeface="Times New Roman" panose="02020603050405020304" pitchFamily="18" charset="0"/>
                <a:cs typeface="Times New Roman" panose="02020603050405020304" pitchFamily="18" charset="0"/>
              </a:rPr>
              <a:t>c</a:t>
            </a:r>
            <a:r>
              <a:rPr lang="vi-VN" sz="2400" b="1">
                <a:solidFill>
                  <a:srgbClr val="615E00"/>
                </a:solidFill>
                <a:latin typeface="Times New Roman" panose="02020603050405020304" pitchFamily="18" charset="0"/>
                <a:cs typeface="Times New Roman" panose="02020603050405020304" pitchFamily="18" charset="0"/>
              </a:rPr>
              <a:t>. Mọi người buộc trẻ em phải cách li cha mẹ</a:t>
            </a:r>
            <a:r>
              <a:rPr lang="vi-VN" sz="2400" b="1" smtClean="0">
                <a:solidFill>
                  <a:srgbClr val="615E00"/>
                </a:solidFill>
                <a:latin typeface="Times New Roman" panose="02020603050405020304" pitchFamily="18" charset="0"/>
                <a:cs typeface="Times New Roman" panose="02020603050405020304" pitchFamily="18" charset="0"/>
              </a:rPr>
              <a:t>.</a:t>
            </a:r>
            <a:endParaRPr lang="en-US" sz="2400" b="1" smtClean="0">
              <a:solidFill>
                <a:srgbClr val="615E00"/>
              </a:solidFill>
              <a:latin typeface="Times New Roman" panose="02020603050405020304" pitchFamily="18" charset="0"/>
              <a:cs typeface="Times New Roman" panose="02020603050405020304" pitchFamily="18" charset="0"/>
            </a:endParaRPr>
          </a:p>
          <a:p>
            <a:pPr>
              <a:spcAft>
                <a:spcPts val="500"/>
              </a:spcAft>
            </a:pPr>
            <a:endParaRPr lang="vi-VN" sz="2400" b="1">
              <a:latin typeface="Times New Roman" panose="02020603050405020304" pitchFamily="18" charset="0"/>
              <a:cs typeface="Times New Roman" panose="02020603050405020304" pitchFamily="18" charset="0"/>
            </a:endParaRPr>
          </a:p>
          <a:p>
            <a:pPr>
              <a:spcAft>
                <a:spcPts val="500"/>
              </a:spcAft>
            </a:pPr>
            <a:r>
              <a:rPr lang="vi-VN" sz="2400" b="1" smtClean="0">
                <a:solidFill>
                  <a:srgbClr val="544B00"/>
                </a:solidFill>
                <a:latin typeface="Times New Roman" panose="02020603050405020304" pitchFamily="18" charset="0"/>
                <a:cs typeface="Times New Roman" panose="02020603050405020304" pitchFamily="18" charset="0"/>
              </a:rPr>
              <a:t>d</a:t>
            </a:r>
            <a:r>
              <a:rPr lang="vi-VN" sz="2400" b="1">
                <a:solidFill>
                  <a:srgbClr val="544B00"/>
                </a:solidFill>
                <a:latin typeface="Times New Roman" panose="02020603050405020304" pitchFamily="18" charset="0"/>
                <a:cs typeface="Times New Roman" panose="02020603050405020304" pitchFamily="18" charset="0"/>
              </a:rPr>
              <a:t>. Trẻ em chưa xác định được cha mẹ, không được bảo vệ tính mạng, thân </a:t>
            </a:r>
            <a:r>
              <a:rPr lang="vi-VN" sz="2400" b="1" smtClean="0">
                <a:solidFill>
                  <a:srgbClr val="544B00"/>
                </a:solidFill>
                <a:latin typeface="Times New Roman" panose="02020603050405020304" pitchFamily="18" charset="0"/>
                <a:cs typeface="Times New Roman" panose="02020603050405020304" pitchFamily="18" charset="0"/>
              </a:rPr>
              <a:t>thể.</a:t>
            </a:r>
            <a:endParaRPr lang="en-US" sz="2400" b="1">
              <a:latin typeface="Times New Roman" panose="02020603050405020304" pitchFamily="18" charset="0"/>
              <a:cs typeface="Times New Roman" panose="02020603050405020304" pitchFamily="18" charset="0"/>
            </a:endParaRPr>
          </a:p>
          <a:p>
            <a:pPr>
              <a:spcAft>
                <a:spcPts val="500"/>
              </a:spcAft>
            </a:pPr>
            <a:endParaRPr lang="en-US" sz="2400" b="1" smtClean="0">
              <a:solidFill>
                <a:srgbClr val="453F00"/>
              </a:solidFill>
              <a:latin typeface="Times New Roman" panose="02020603050405020304" pitchFamily="18" charset="0"/>
              <a:cs typeface="Times New Roman" panose="02020603050405020304" pitchFamily="18" charset="0"/>
            </a:endParaRPr>
          </a:p>
          <a:p>
            <a:pPr>
              <a:spcAft>
                <a:spcPts val="500"/>
              </a:spcAft>
            </a:pPr>
            <a:endParaRPr lang="en-US" sz="2400" b="1" smtClean="0">
              <a:solidFill>
                <a:srgbClr val="453F00"/>
              </a:solidFill>
              <a:latin typeface="Times New Roman" panose="02020603050405020304" pitchFamily="18" charset="0"/>
              <a:cs typeface="Times New Roman" panose="02020603050405020304" pitchFamily="18" charset="0"/>
            </a:endParaRPr>
          </a:p>
          <a:p>
            <a:pPr>
              <a:spcAft>
                <a:spcPts val="500"/>
              </a:spcAft>
            </a:pPr>
            <a:r>
              <a:rPr lang="vi-VN" sz="2400" b="1" smtClean="0">
                <a:solidFill>
                  <a:srgbClr val="453F00"/>
                </a:solidFill>
                <a:latin typeface="Times New Roman" panose="02020603050405020304" pitchFamily="18" charset="0"/>
                <a:cs typeface="Times New Roman" panose="02020603050405020304" pitchFamily="18" charset="0"/>
              </a:rPr>
              <a:t>e</a:t>
            </a:r>
            <a:r>
              <a:rPr lang="vi-VN" sz="2400" b="1">
                <a:solidFill>
                  <a:srgbClr val="453F00"/>
                </a:solidFill>
                <a:latin typeface="Times New Roman" panose="02020603050405020304" pitchFamily="18" charset="0"/>
                <a:cs typeface="Times New Roman" panose="02020603050405020304" pitchFamily="18" charset="0"/>
              </a:rPr>
              <a:t>. Trẻ em phải tự lập lao động kiếm sống.</a:t>
            </a:r>
            <a:endParaRPr lang="vi-VN" sz="2400" b="1">
              <a:latin typeface="Times New Roman" panose="02020603050405020304" pitchFamily="18" charset="0"/>
              <a:cs typeface="Times New Roman" panose="02020603050405020304" pitchFamily="18" charset="0"/>
            </a:endParaRPr>
          </a:p>
          <a:p>
            <a:pPr>
              <a:spcAft>
                <a:spcPts val="500"/>
              </a:spcAft>
            </a:pPr>
            <a:endParaRPr lang="vi-VN" sz="2400" b="1">
              <a:latin typeface="Times New Roman" panose="02020603050405020304" pitchFamily="18" charset="0"/>
              <a:cs typeface="Times New Roman" panose="02020603050405020304" pitchFamily="18" charset="0"/>
            </a:endParaRPr>
          </a:p>
          <a:p>
            <a:pPr>
              <a:spcAft>
                <a:spcPts val="500"/>
              </a:spcAft>
            </a:pPr>
            <a:endParaRPr lang="vi-VN" sz="2400" b="1">
              <a:latin typeface="Times New Roman" panose="02020603050405020304" pitchFamily="18" charset="0"/>
              <a:cs typeface="Times New Roman" panose="02020603050405020304" pitchFamily="18" charset="0"/>
            </a:endParaRPr>
          </a:p>
          <a:p>
            <a:r>
              <a:rPr lang="vi-VN"/>
              <a:t/>
            </a:r>
            <a:br>
              <a:rPr lang="vi-VN"/>
            </a:b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099192896"/>
              </p:ext>
            </p:extLst>
          </p:nvPr>
        </p:nvGraphicFramePr>
        <p:xfrm>
          <a:off x="1916388" y="1220423"/>
          <a:ext cx="790028" cy="484434"/>
        </p:xfrm>
        <a:graphic>
          <a:graphicData uri="http://schemas.openxmlformats.org/drawingml/2006/table">
            <a:tbl>
              <a:tblPr firstRow="1" bandRow="1">
                <a:tableStyleId>{5C22544A-7EE6-4342-B048-85BDC9FD1C3A}</a:tableStyleId>
              </a:tblPr>
              <a:tblGrid>
                <a:gridCol w="790028">
                  <a:extLst>
                    <a:ext uri="{9D8B030D-6E8A-4147-A177-3AD203B41FA5}">
                      <a16:colId xmlns:a16="http://schemas.microsoft.com/office/drawing/2014/main" val="2801076220"/>
                    </a:ext>
                  </a:extLst>
                </a:gridCol>
              </a:tblGrid>
              <a:tr h="484434">
                <a:tc>
                  <a:txBody>
                    <a:bodyPr/>
                    <a:lstStyle/>
                    <a:p>
                      <a:endParaRPr lang="en-US"/>
                    </a:p>
                  </a:txBody>
                  <a:tcPr>
                    <a:solidFill>
                      <a:schemeClr val="accent1"/>
                    </a:solidFill>
                  </a:tcPr>
                </a:tc>
                <a:extLst>
                  <a:ext uri="{0D108BD9-81ED-4DB2-BD59-A6C34878D82A}">
                    <a16:rowId xmlns:a16="http://schemas.microsoft.com/office/drawing/2014/main" val="95371492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320792120"/>
              </p:ext>
            </p:extLst>
          </p:nvPr>
        </p:nvGraphicFramePr>
        <p:xfrm>
          <a:off x="6117013" y="1220422"/>
          <a:ext cx="677918" cy="484434"/>
        </p:xfrm>
        <a:graphic>
          <a:graphicData uri="http://schemas.openxmlformats.org/drawingml/2006/table">
            <a:tbl>
              <a:tblPr firstRow="1" bandRow="1">
                <a:tableStyleId>{5C22544A-7EE6-4342-B048-85BDC9FD1C3A}</a:tableStyleId>
              </a:tblPr>
              <a:tblGrid>
                <a:gridCol w="677918">
                  <a:extLst>
                    <a:ext uri="{9D8B030D-6E8A-4147-A177-3AD203B41FA5}">
                      <a16:colId xmlns:a16="http://schemas.microsoft.com/office/drawing/2014/main" val="2801076220"/>
                    </a:ext>
                  </a:extLst>
                </a:gridCol>
              </a:tblGrid>
              <a:tr h="484434">
                <a:tc>
                  <a:txBody>
                    <a:bodyPr/>
                    <a:lstStyle/>
                    <a:p>
                      <a:endParaRPr lang="en-US"/>
                    </a:p>
                  </a:txBody>
                  <a:tcPr>
                    <a:solidFill>
                      <a:schemeClr val="accent1"/>
                    </a:solidFill>
                  </a:tcPr>
                </a:tc>
                <a:extLst>
                  <a:ext uri="{0D108BD9-81ED-4DB2-BD59-A6C34878D82A}">
                    <a16:rowId xmlns:a16="http://schemas.microsoft.com/office/drawing/2014/main" val="95371492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743665512"/>
              </p:ext>
            </p:extLst>
          </p:nvPr>
        </p:nvGraphicFramePr>
        <p:xfrm>
          <a:off x="2857060" y="1311949"/>
          <a:ext cx="1040525" cy="396240"/>
        </p:xfrm>
        <a:graphic>
          <a:graphicData uri="http://schemas.openxmlformats.org/drawingml/2006/table">
            <a:tbl>
              <a:tblPr firstRow="1" bandRow="1">
                <a:tableStyleId>{5C22544A-7EE6-4342-B048-85BDC9FD1C3A}</a:tableStyleId>
              </a:tblPr>
              <a:tblGrid>
                <a:gridCol w="1040525">
                  <a:extLst>
                    <a:ext uri="{9D8B030D-6E8A-4147-A177-3AD203B41FA5}">
                      <a16:colId xmlns:a16="http://schemas.microsoft.com/office/drawing/2014/main" val="3211478200"/>
                    </a:ext>
                  </a:extLst>
                </a:gridCol>
              </a:tblGrid>
              <a:tr h="342305">
                <a:tc>
                  <a:txBody>
                    <a:bodyPr/>
                    <a:lstStyle/>
                    <a:p>
                      <a:r>
                        <a:rPr lang="en-US" sz="2000" smtClean="0">
                          <a:solidFill>
                            <a:schemeClr val="tx1"/>
                          </a:solidFill>
                          <a:latin typeface="Times New Roman" panose="02020603050405020304" pitchFamily="18" charset="0"/>
                          <a:cs typeface="Times New Roman" panose="02020603050405020304" pitchFamily="18" charset="0"/>
                        </a:rPr>
                        <a:t>ĐÚNG</a:t>
                      </a:r>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5442395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82255491"/>
              </p:ext>
            </p:extLst>
          </p:nvPr>
        </p:nvGraphicFramePr>
        <p:xfrm>
          <a:off x="6829096" y="1238271"/>
          <a:ext cx="1058041" cy="396240"/>
        </p:xfrm>
        <a:graphic>
          <a:graphicData uri="http://schemas.openxmlformats.org/drawingml/2006/table">
            <a:tbl>
              <a:tblPr firstRow="1" bandRow="1">
                <a:tableStyleId>{5C22544A-7EE6-4342-B048-85BDC9FD1C3A}</a:tableStyleId>
              </a:tblPr>
              <a:tblGrid>
                <a:gridCol w="1058041">
                  <a:extLst>
                    <a:ext uri="{9D8B030D-6E8A-4147-A177-3AD203B41FA5}">
                      <a16:colId xmlns:a16="http://schemas.microsoft.com/office/drawing/2014/main" val="3484924264"/>
                    </a:ext>
                  </a:extLst>
                </a:gridCol>
              </a:tblGrid>
              <a:tr h="370840">
                <a:tc>
                  <a:txBody>
                    <a:bodyPr/>
                    <a:lstStyle/>
                    <a:p>
                      <a:r>
                        <a:rPr lang="en-US" sz="2000" smtClean="0">
                          <a:solidFill>
                            <a:schemeClr val="tx1"/>
                          </a:solidFill>
                          <a:latin typeface="Times New Roman" panose="02020603050405020304" pitchFamily="18" charset="0"/>
                          <a:cs typeface="Times New Roman" panose="02020603050405020304" pitchFamily="18" charset="0"/>
                        </a:rPr>
                        <a:t>SAI</a:t>
                      </a:r>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13757732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90990559"/>
              </p:ext>
            </p:extLst>
          </p:nvPr>
        </p:nvGraphicFramePr>
        <p:xfrm>
          <a:off x="2105137" y="1261018"/>
          <a:ext cx="451066" cy="457200"/>
        </p:xfrm>
        <a:graphic>
          <a:graphicData uri="http://schemas.openxmlformats.org/drawingml/2006/table">
            <a:tbl>
              <a:tblPr firstRow="1" bandRow="1">
                <a:tableStyleId>{5C22544A-7EE6-4342-B048-85BDC9FD1C3A}</a:tableStyleId>
              </a:tblPr>
              <a:tblGrid>
                <a:gridCol w="451066">
                  <a:extLst>
                    <a:ext uri="{9D8B030D-6E8A-4147-A177-3AD203B41FA5}">
                      <a16:colId xmlns:a16="http://schemas.microsoft.com/office/drawing/2014/main" val="4277120692"/>
                    </a:ext>
                  </a:extLst>
                </a:gridCol>
              </a:tblGrid>
              <a:tr h="373493">
                <a:tc>
                  <a:txBody>
                    <a:bodyPr/>
                    <a:lstStyle/>
                    <a:p>
                      <a:pPr algn="ctr"/>
                      <a:r>
                        <a:rPr lang="en-US" sz="2400" b="1" smtClean="0">
                          <a:solidFill>
                            <a:schemeClr val="tx1"/>
                          </a:solidFill>
                        </a:rPr>
                        <a:t>X</a:t>
                      </a:r>
                      <a:endParaRPr lang="en-US" sz="2400" b="1">
                        <a:solidFill>
                          <a:schemeClr val="tx1"/>
                        </a:solidFill>
                      </a:endParaRPr>
                    </a:p>
                  </a:txBody>
                  <a:tcPr>
                    <a:solidFill>
                      <a:srgbClr val="FF0000"/>
                    </a:solidFill>
                  </a:tcPr>
                </a:tc>
                <a:extLst>
                  <a:ext uri="{0D108BD9-81ED-4DB2-BD59-A6C34878D82A}">
                    <a16:rowId xmlns:a16="http://schemas.microsoft.com/office/drawing/2014/main" val="185405627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44755289"/>
              </p:ext>
            </p:extLst>
          </p:nvPr>
        </p:nvGraphicFramePr>
        <p:xfrm>
          <a:off x="2065283" y="3352216"/>
          <a:ext cx="730469" cy="549632"/>
        </p:xfrm>
        <a:graphic>
          <a:graphicData uri="http://schemas.openxmlformats.org/drawingml/2006/table">
            <a:tbl>
              <a:tblPr firstRow="1" bandRow="1">
                <a:tableStyleId>{5C22544A-7EE6-4342-B048-85BDC9FD1C3A}</a:tableStyleId>
              </a:tblPr>
              <a:tblGrid>
                <a:gridCol w="730469">
                  <a:extLst>
                    <a:ext uri="{9D8B030D-6E8A-4147-A177-3AD203B41FA5}">
                      <a16:colId xmlns:a16="http://schemas.microsoft.com/office/drawing/2014/main" val="4277120692"/>
                    </a:ext>
                  </a:extLst>
                </a:gridCol>
              </a:tblGrid>
              <a:tr h="549632">
                <a:tc>
                  <a:txBody>
                    <a:bodyPr/>
                    <a:lstStyle/>
                    <a:p>
                      <a:pPr algn="ctr"/>
                      <a:endParaRPr lang="en-US" sz="2400" b="1">
                        <a:solidFill>
                          <a:schemeClr val="tx1"/>
                        </a:solidFill>
                      </a:endParaRPr>
                    </a:p>
                  </a:txBody>
                  <a:tcPr/>
                </a:tc>
                <a:extLst>
                  <a:ext uri="{0D108BD9-81ED-4DB2-BD59-A6C34878D82A}">
                    <a16:rowId xmlns:a16="http://schemas.microsoft.com/office/drawing/2014/main" val="185405627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60127338"/>
              </p:ext>
            </p:extLst>
          </p:nvPr>
        </p:nvGraphicFramePr>
        <p:xfrm>
          <a:off x="2124846" y="4223476"/>
          <a:ext cx="670906" cy="614955"/>
        </p:xfrm>
        <a:graphic>
          <a:graphicData uri="http://schemas.openxmlformats.org/drawingml/2006/table">
            <a:tbl>
              <a:tblPr firstRow="1" bandRow="1">
                <a:tableStyleId>{5C22544A-7EE6-4342-B048-85BDC9FD1C3A}</a:tableStyleId>
              </a:tblPr>
              <a:tblGrid>
                <a:gridCol w="670906">
                  <a:extLst>
                    <a:ext uri="{9D8B030D-6E8A-4147-A177-3AD203B41FA5}">
                      <a16:colId xmlns:a16="http://schemas.microsoft.com/office/drawing/2014/main" val="4277120692"/>
                    </a:ext>
                  </a:extLst>
                </a:gridCol>
              </a:tblGrid>
              <a:tr h="614955">
                <a:tc>
                  <a:txBody>
                    <a:bodyPr/>
                    <a:lstStyle/>
                    <a:p>
                      <a:pPr algn="ctr"/>
                      <a:endParaRPr lang="en-US" sz="2400" b="1">
                        <a:solidFill>
                          <a:schemeClr val="tx1"/>
                        </a:solidFill>
                      </a:endParaRPr>
                    </a:p>
                  </a:txBody>
                  <a:tcPr/>
                </a:tc>
                <a:extLst>
                  <a:ext uri="{0D108BD9-81ED-4DB2-BD59-A6C34878D82A}">
                    <a16:rowId xmlns:a16="http://schemas.microsoft.com/office/drawing/2014/main" val="185405627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285362588"/>
              </p:ext>
            </p:extLst>
          </p:nvPr>
        </p:nvGraphicFramePr>
        <p:xfrm>
          <a:off x="2245711" y="5612522"/>
          <a:ext cx="611349" cy="601438"/>
        </p:xfrm>
        <a:graphic>
          <a:graphicData uri="http://schemas.openxmlformats.org/drawingml/2006/table">
            <a:tbl>
              <a:tblPr firstRow="1" bandRow="1">
                <a:tableStyleId>{5C22544A-7EE6-4342-B048-85BDC9FD1C3A}</a:tableStyleId>
              </a:tblPr>
              <a:tblGrid>
                <a:gridCol w="611349">
                  <a:extLst>
                    <a:ext uri="{9D8B030D-6E8A-4147-A177-3AD203B41FA5}">
                      <a16:colId xmlns:a16="http://schemas.microsoft.com/office/drawing/2014/main" val="4277120692"/>
                    </a:ext>
                  </a:extLst>
                </a:gridCol>
              </a:tblGrid>
              <a:tr h="601438">
                <a:tc>
                  <a:txBody>
                    <a:bodyPr/>
                    <a:lstStyle/>
                    <a:p>
                      <a:pPr algn="ctr"/>
                      <a:endParaRPr lang="en-US" sz="2400" b="1">
                        <a:solidFill>
                          <a:schemeClr val="tx1"/>
                        </a:solidFill>
                      </a:endParaRPr>
                    </a:p>
                  </a:txBody>
                  <a:tcPr/>
                </a:tc>
                <a:extLst>
                  <a:ext uri="{0D108BD9-81ED-4DB2-BD59-A6C34878D82A}">
                    <a16:rowId xmlns:a16="http://schemas.microsoft.com/office/drawing/2014/main" val="185405627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43068180"/>
              </p:ext>
            </p:extLst>
          </p:nvPr>
        </p:nvGraphicFramePr>
        <p:xfrm>
          <a:off x="1935656" y="2260365"/>
          <a:ext cx="790028" cy="624725"/>
        </p:xfrm>
        <a:graphic>
          <a:graphicData uri="http://schemas.openxmlformats.org/drawingml/2006/table">
            <a:tbl>
              <a:tblPr firstRow="1" bandRow="1">
                <a:tableStyleId>{5C22544A-7EE6-4342-B048-85BDC9FD1C3A}</a:tableStyleId>
              </a:tblPr>
              <a:tblGrid>
                <a:gridCol w="790028">
                  <a:extLst>
                    <a:ext uri="{9D8B030D-6E8A-4147-A177-3AD203B41FA5}">
                      <a16:colId xmlns:a16="http://schemas.microsoft.com/office/drawing/2014/main" val="4277120692"/>
                    </a:ext>
                  </a:extLst>
                </a:gridCol>
              </a:tblGrid>
              <a:tr h="624725">
                <a:tc>
                  <a:txBody>
                    <a:bodyPr/>
                    <a:lstStyle/>
                    <a:p>
                      <a:pPr algn="ctr"/>
                      <a:endParaRPr lang="en-US" sz="2400" b="1">
                        <a:solidFill>
                          <a:schemeClr val="tx1"/>
                        </a:solidFill>
                      </a:endParaRPr>
                    </a:p>
                  </a:txBody>
                  <a:tcPr/>
                </a:tc>
                <a:extLst>
                  <a:ext uri="{0D108BD9-81ED-4DB2-BD59-A6C34878D82A}">
                    <a16:rowId xmlns:a16="http://schemas.microsoft.com/office/drawing/2014/main" val="185405627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61363397"/>
              </p:ext>
            </p:extLst>
          </p:nvPr>
        </p:nvGraphicFramePr>
        <p:xfrm>
          <a:off x="6977113" y="2169051"/>
          <a:ext cx="1372038" cy="405028"/>
        </p:xfrm>
        <a:graphic>
          <a:graphicData uri="http://schemas.openxmlformats.org/drawingml/2006/table">
            <a:tbl>
              <a:tblPr firstRow="1" bandRow="1">
                <a:tableStyleId>{5C22544A-7EE6-4342-B048-85BDC9FD1C3A}</a:tableStyleId>
              </a:tblPr>
              <a:tblGrid>
                <a:gridCol w="1372038">
                  <a:extLst>
                    <a:ext uri="{9D8B030D-6E8A-4147-A177-3AD203B41FA5}">
                      <a16:colId xmlns:a16="http://schemas.microsoft.com/office/drawing/2014/main" val="3211478200"/>
                    </a:ext>
                  </a:extLst>
                </a:gridCol>
              </a:tblGrid>
              <a:tr h="405028">
                <a:tc>
                  <a:txBody>
                    <a:bodyPr/>
                    <a:lstStyle/>
                    <a:p>
                      <a:r>
                        <a:rPr lang="en-US" sz="2000" smtClean="0">
                          <a:solidFill>
                            <a:schemeClr val="tx1"/>
                          </a:solidFill>
                          <a:latin typeface="Times New Roman" panose="02020603050405020304" pitchFamily="18" charset="0"/>
                          <a:cs typeface="Times New Roman" panose="02020603050405020304" pitchFamily="18" charset="0"/>
                        </a:rPr>
                        <a:t>SAI</a:t>
                      </a:r>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5442395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812417640"/>
              </p:ext>
            </p:extLst>
          </p:nvPr>
        </p:nvGraphicFramePr>
        <p:xfrm>
          <a:off x="2795752" y="2221255"/>
          <a:ext cx="1377730" cy="532331"/>
        </p:xfrm>
        <a:graphic>
          <a:graphicData uri="http://schemas.openxmlformats.org/drawingml/2006/table">
            <a:tbl>
              <a:tblPr firstRow="1" bandRow="1">
                <a:tableStyleId>{5C22544A-7EE6-4342-B048-85BDC9FD1C3A}</a:tableStyleId>
              </a:tblPr>
              <a:tblGrid>
                <a:gridCol w="1377730">
                  <a:extLst>
                    <a:ext uri="{9D8B030D-6E8A-4147-A177-3AD203B41FA5}">
                      <a16:colId xmlns:a16="http://schemas.microsoft.com/office/drawing/2014/main" val="3211478200"/>
                    </a:ext>
                  </a:extLst>
                </a:gridCol>
              </a:tblGrid>
              <a:tr h="532331">
                <a:tc>
                  <a:txBody>
                    <a:bodyPr/>
                    <a:lstStyle/>
                    <a:p>
                      <a:r>
                        <a:rPr lang="en-US" sz="2000" smtClean="0">
                          <a:solidFill>
                            <a:schemeClr val="tx1"/>
                          </a:solidFill>
                          <a:latin typeface="Times New Roman" panose="02020603050405020304" pitchFamily="18" charset="0"/>
                          <a:cs typeface="Times New Roman" panose="02020603050405020304" pitchFamily="18" charset="0"/>
                        </a:rPr>
                        <a:t>ĐÚNG</a:t>
                      </a:r>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5442395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891460832"/>
              </p:ext>
            </p:extLst>
          </p:nvPr>
        </p:nvGraphicFramePr>
        <p:xfrm>
          <a:off x="6925002" y="3292105"/>
          <a:ext cx="1560787" cy="460182"/>
        </p:xfrm>
        <a:graphic>
          <a:graphicData uri="http://schemas.openxmlformats.org/drawingml/2006/table">
            <a:tbl>
              <a:tblPr firstRow="1" bandRow="1">
                <a:tableStyleId>{5C22544A-7EE6-4342-B048-85BDC9FD1C3A}</a:tableStyleId>
              </a:tblPr>
              <a:tblGrid>
                <a:gridCol w="1560787">
                  <a:extLst>
                    <a:ext uri="{9D8B030D-6E8A-4147-A177-3AD203B41FA5}">
                      <a16:colId xmlns:a16="http://schemas.microsoft.com/office/drawing/2014/main" val="3211478200"/>
                    </a:ext>
                  </a:extLst>
                </a:gridCol>
              </a:tblGrid>
              <a:tr h="460182">
                <a:tc>
                  <a:txBody>
                    <a:bodyPr/>
                    <a:lstStyle/>
                    <a:p>
                      <a:r>
                        <a:rPr lang="en-US" sz="2000" smtClean="0">
                          <a:solidFill>
                            <a:schemeClr val="tx1"/>
                          </a:solidFill>
                          <a:latin typeface="Times New Roman" panose="02020603050405020304" pitchFamily="18" charset="0"/>
                          <a:cs typeface="Times New Roman" panose="02020603050405020304" pitchFamily="18" charset="0"/>
                        </a:rPr>
                        <a:t>SAI</a:t>
                      </a:r>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5442395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090633650"/>
              </p:ext>
            </p:extLst>
          </p:nvPr>
        </p:nvGraphicFramePr>
        <p:xfrm>
          <a:off x="3051500" y="4268795"/>
          <a:ext cx="1560787" cy="630621"/>
        </p:xfrm>
        <a:graphic>
          <a:graphicData uri="http://schemas.openxmlformats.org/drawingml/2006/table">
            <a:tbl>
              <a:tblPr firstRow="1" bandRow="1">
                <a:tableStyleId>{5C22544A-7EE6-4342-B048-85BDC9FD1C3A}</a:tableStyleId>
              </a:tblPr>
              <a:tblGrid>
                <a:gridCol w="1560787">
                  <a:extLst>
                    <a:ext uri="{9D8B030D-6E8A-4147-A177-3AD203B41FA5}">
                      <a16:colId xmlns:a16="http://schemas.microsoft.com/office/drawing/2014/main" val="3211478200"/>
                    </a:ext>
                  </a:extLst>
                </a:gridCol>
              </a:tblGrid>
              <a:tr h="630621">
                <a:tc>
                  <a:txBody>
                    <a:bodyPr/>
                    <a:lstStyle/>
                    <a:p>
                      <a:r>
                        <a:rPr lang="en-US" sz="2000" smtClean="0">
                          <a:solidFill>
                            <a:schemeClr val="tx1"/>
                          </a:solidFill>
                          <a:latin typeface="Times New Roman" panose="02020603050405020304" pitchFamily="18" charset="0"/>
                          <a:cs typeface="Times New Roman" panose="02020603050405020304" pitchFamily="18" charset="0"/>
                        </a:rPr>
                        <a:t>ĐÚNG</a:t>
                      </a:r>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54423950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797066027"/>
              </p:ext>
            </p:extLst>
          </p:nvPr>
        </p:nvGraphicFramePr>
        <p:xfrm>
          <a:off x="6982371" y="4352502"/>
          <a:ext cx="1560787" cy="630621"/>
        </p:xfrm>
        <a:graphic>
          <a:graphicData uri="http://schemas.openxmlformats.org/drawingml/2006/table">
            <a:tbl>
              <a:tblPr firstRow="1" bandRow="1">
                <a:tableStyleId>{5C22544A-7EE6-4342-B048-85BDC9FD1C3A}</a:tableStyleId>
              </a:tblPr>
              <a:tblGrid>
                <a:gridCol w="1560787">
                  <a:extLst>
                    <a:ext uri="{9D8B030D-6E8A-4147-A177-3AD203B41FA5}">
                      <a16:colId xmlns:a16="http://schemas.microsoft.com/office/drawing/2014/main" val="3211478200"/>
                    </a:ext>
                  </a:extLst>
                </a:gridCol>
              </a:tblGrid>
              <a:tr h="630621">
                <a:tc>
                  <a:txBody>
                    <a:bodyPr/>
                    <a:lstStyle/>
                    <a:p>
                      <a:r>
                        <a:rPr lang="en-US" sz="2000" smtClean="0">
                          <a:solidFill>
                            <a:schemeClr val="tx1"/>
                          </a:solidFill>
                          <a:latin typeface="Times New Roman" panose="02020603050405020304" pitchFamily="18" charset="0"/>
                          <a:cs typeface="Times New Roman" panose="02020603050405020304" pitchFamily="18" charset="0"/>
                        </a:rPr>
                        <a:t>SAI</a:t>
                      </a:r>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5442395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99407578"/>
              </p:ext>
            </p:extLst>
          </p:nvPr>
        </p:nvGraphicFramePr>
        <p:xfrm>
          <a:off x="3213105" y="5525811"/>
          <a:ext cx="1560787" cy="528148"/>
        </p:xfrm>
        <a:graphic>
          <a:graphicData uri="http://schemas.openxmlformats.org/drawingml/2006/table">
            <a:tbl>
              <a:tblPr firstRow="1" bandRow="1">
                <a:tableStyleId>{5C22544A-7EE6-4342-B048-85BDC9FD1C3A}</a:tableStyleId>
              </a:tblPr>
              <a:tblGrid>
                <a:gridCol w="1560787">
                  <a:extLst>
                    <a:ext uri="{9D8B030D-6E8A-4147-A177-3AD203B41FA5}">
                      <a16:colId xmlns:a16="http://schemas.microsoft.com/office/drawing/2014/main" val="3211478200"/>
                    </a:ext>
                  </a:extLst>
                </a:gridCol>
              </a:tblGrid>
              <a:tr h="528148">
                <a:tc>
                  <a:txBody>
                    <a:bodyPr/>
                    <a:lstStyle/>
                    <a:p>
                      <a:r>
                        <a:rPr lang="en-US" sz="2000" smtClean="0">
                          <a:solidFill>
                            <a:schemeClr val="tx1"/>
                          </a:solidFill>
                          <a:latin typeface="Times New Roman" panose="02020603050405020304" pitchFamily="18" charset="0"/>
                          <a:cs typeface="Times New Roman" panose="02020603050405020304" pitchFamily="18" charset="0"/>
                        </a:rPr>
                        <a:t>ĐÚNG</a:t>
                      </a:r>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54423950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870317682"/>
              </p:ext>
            </p:extLst>
          </p:nvPr>
        </p:nvGraphicFramePr>
        <p:xfrm>
          <a:off x="6925002" y="5583338"/>
          <a:ext cx="1424149" cy="630621"/>
        </p:xfrm>
        <a:graphic>
          <a:graphicData uri="http://schemas.openxmlformats.org/drawingml/2006/table">
            <a:tbl>
              <a:tblPr firstRow="1" bandRow="1">
                <a:tableStyleId>{5C22544A-7EE6-4342-B048-85BDC9FD1C3A}</a:tableStyleId>
              </a:tblPr>
              <a:tblGrid>
                <a:gridCol w="1424149">
                  <a:extLst>
                    <a:ext uri="{9D8B030D-6E8A-4147-A177-3AD203B41FA5}">
                      <a16:colId xmlns:a16="http://schemas.microsoft.com/office/drawing/2014/main" val="3211478200"/>
                    </a:ext>
                  </a:extLst>
                </a:gridCol>
              </a:tblGrid>
              <a:tr h="630621">
                <a:tc>
                  <a:txBody>
                    <a:bodyPr/>
                    <a:lstStyle/>
                    <a:p>
                      <a:r>
                        <a:rPr lang="en-US" sz="2000" smtClean="0">
                          <a:solidFill>
                            <a:schemeClr val="tx1"/>
                          </a:solidFill>
                          <a:latin typeface="Times New Roman" panose="02020603050405020304" pitchFamily="18" charset="0"/>
                          <a:cs typeface="Times New Roman" panose="02020603050405020304" pitchFamily="18" charset="0"/>
                        </a:rPr>
                        <a:t>SAI</a:t>
                      </a:r>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544239501"/>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573410404"/>
              </p:ext>
            </p:extLst>
          </p:nvPr>
        </p:nvGraphicFramePr>
        <p:xfrm>
          <a:off x="3001145" y="3400981"/>
          <a:ext cx="1560787" cy="412869"/>
        </p:xfrm>
        <a:graphic>
          <a:graphicData uri="http://schemas.openxmlformats.org/drawingml/2006/table">
            <a:tbl>
              <a:tblPr firstRow="1" bandRow="1">
                <a:tableStyleId>{5C22544A-7EE6-4342-B048-85BDC9FD1C3A}</a:tableStyleId>
              </a:tblPr>
              <a:tblGrid>
                <a:gridCol w="1560787">
                  <a:extLst>
                    <a:ext uri="{9D8B030D-6E8A-4147-A177-3AD203B41FA5}">
                      <a16:colId xmlns:a16="http://schemas.microsoft.com/office/drawing/2014/main" val="3211478200"/>
                    </a:ext>
                  </a:extLst>
                </a:gridCol>
              </a:tblGrid>
              <a:tr h="412869">
                <a:tc>
                  <a:txBody>
                    <a:bodyPr/>
                    <a:lstStyle/>
                    <a:p>
                      <a:r>
                        <a:rPr lang="en-US" sz="2000" smtClean="0">
                          <a:solidFill>
                            <a:schemeClr val="tx1"/>
                          </a:solidFill>
                          <a:latin typeface="Times New Roman" panose="02020603050405020304" pitchFamily="18" charset="0"/>
                          <a:cs typeface="Times New Roman" panose="02020603050405020304" pitchFamily="18" charset="0"/>
                        </a:rPr>
                        <a:t>ĐÚNG</a:t>
                      </a:r>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544239501"/>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701793574"/>
              </p:ext>
            </p:extLst>
          </p:nvPr>
        </p:nvGraphicFramePr>
        <p:xfrm>
          <a:off x="2105136" y="2301766"/>
          <a:ext cx="451067" cy="457200"/>
        </p:xfrm>
        <a:graphic>
          <a:graphicData uri="http://schemas.openxmlformats.org/drawingml/2006/table">
            <a:tbl>
              <a:tblPr firstRow="1" bandRow="1">
                <a:tableStyleId>{5C22544A-7EE6-4342-B048-85BDC9FD1C3A}</a:tableStyleId>
              </a:tblPr>
              <a:tblGrid>
                <a:gridCol w="451067">
                  <a:extLst>
                    <a:ext uri="{9D8B030D-6E8A-4147-A177-3AD203B41FA5}">
                      <a16:colId xmlns:a16="http://schemas.microsoft.com/office/drawing/2014/main" val="2801076220"/>
                    </a:ext>
                  </a:extLst>
                </a:gridCol>
              </a:tblGrid>
              <a:tr h="280018">
                <a:tc>
                  <a:txBody>
                    <a:bodyPr/>
                    <a:lstStyle/>
                    <a:p>
                      <a:r>
                        <a:rPr lang="en-US" sz="2400" b="1" smtClean="0">
                          <a:solidFill>
                            <a:schemeClr val="tx1"/>
                          </a:solidFill>
                        </a:rPr>
                        <a:t>X</a:t>
                      </a:r>
                      <a:endParaRPr lang="en-US" sz="2400" b="1">
                        <a:solidFill>
                          <a:schemeClr val="tx1"/>
                        </a:solidFill>
                      </a:endParaRPr>
                    </a:p>
                  </a:txBody>
                  <a:tcPr>
                    <a:solidFill>
                      <a:srgbClr val="FF0000"/>
                    </a:solidFill>
                  </a:tcPr>
                </a:tc>
                <a:extLst>
                  <a:ext uri="{0D108BD9-81ED-4DB2-BD59-A6C34878D82A}">
                    <a16:rowId xmlns:a16="http://schemas.microsoft.com/office/drawing/2014/main" val="953714929"/>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110700704"/>
              </p:ext>
            </p:extLst>
          </p:nvPr>
        </p:nvGraphicFramePr>
        <p:xfrm>
          <a:off x="6145049" y="3331933"/>
          <a:ext cx="773818" cy="574917"/>
        </p:xfrm>
        <a:graphic>
          <a:graphicData uri="http://schemas.openxmlformats.org/drawingml/2006/table">
            <a:tbl>
              <a:tblPr firstRow="1" bandRow="1">
                <a:tableStyleId>{5C22544A-7EE6-4342-B048-85BDC9FD1C3A}</a:tableStyleId>
              </a:tblPr>
              <a:tblGrid>
                <a:gridCol w="773818">
                  <a:extLst>
                    <a:ext uri="{9D8B030D-6E8A-4147-A177-3AD203B41FA5}">
                      <a16:colId xmlns:a16="http://schemas.microsoft.com/office/drawing/2014/main" val="2801076220"/>
                    </a:ext>
                  </a:extLst>
                </a:gridCol>
              </a:tblGrid>
              <a:tr h="574917">
                <a:tc>
                  <a:txBody>
                    <a:bodyPr/>
                    <a:lstStyle/>
                    <a:p>
                      <a:pPr algn="ctr"/>
                      <a:endParaRPr lang="en-US" sz="2000" b="1"/>
                    </a:p>
                  </a:txBody>
                  <a:tcPr>
                    <a:solidFill>
                      <a:schemeClr val="accent1"/>
                    </a:solidFill>
                  </a:tcPr>
                </a:tc>
                <a:extLst>
                  <a:ext uri="{0D108BD9-81ED-4DB2-BD59-A6C34878D82A}">
                    <a16:rowId xmlns:a16="http://schemas.microsoft.com/office/drawing/2014/main" val="953714929"/>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4229988282"/>
              </p:ext>
            </p:extLst>
          </p:nvPr>
        </p:nvGraphicFramePr>
        <p:xfrm>
          <a:off x="6145049" y="4352501"/>
          <a:ext cx="684047" cy="630621"/>
        </p:xfrm>
        <a:graphic>
          <a:graphicData uri="http://schemas.openxmlformats.org/drawingml/2006/table">
            <a:tbl>
              <a:tblPr firstRow="1" bandRow="1">
                <a:tableStyleId>{5C22544A-7EE6-4342-B048-85BDC9FD1C3A}</a:tableStyleId>
              </a:tblPr>
              <a:tblGrid>
                <a:gridCol w="684047">
                  <a:extLst>
                    <a:ext uri="{9D8B030D-6E8A-4147-A177-3AD203B41FA5}">
                      <a16:colId xmlns:a16="http://schemas.microsoft.com/office/drawing/2014/main" val="2801076220"/>
                    </a:ext>
                  </a:extLst>
                </a:gridCol>
              </a:tblGrid>
              <a:tr h="630621">
                <a:tc>
                  <a:txBody>
                    <a:bodyPr/>
                    <a:lstStyle/>
                    <a:p>
                      <a:pPr algn="ctr"/>
                      <a:endParaRPr lang="en-US" sz="2400">
                        <a:solidFill>
                          <a:schemeClr val="tx1"/>
                        </a:solidFill>
                      </a:endParaRPr>
                    </a:p>
                  </a:txBody>
                  <a:tcPr>
                    <a:solidFill>
                      <a:schemeClr val="accent1"/>
                    </a:solidFill>
                  </a:tcPr>
                </a:tc>
                <a:extLst>
                  <a:ext uri="{0D108BD9-81ED-4DB2-BD59-A6C34878D82A}">
                    <a16:rowId xmlns:a16="http://schemas.microsoft.com/office/drawing/2014/main" val="953714929"/>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472034245"/>
              </p:ext>
            </p:extLst>
          </p:nvPr>
        </p:nvGraphicFramePr>
        <p:xfrm>
          <a:off x="6050449" y="5604272"/>
          <a:ext cx="731342" cy="634852"/>
        </p:xfrm>
        <a:graphic>
          <a:graphicData uri="http://schemas.openxmlformats.org/drawingml/2006/table">
            <a:tbl>
              <a:tblPr firstRow="1" bandRow="1">
                <a:tableStyleId>{5C22544A-7EE6-4342-B048-85BDC9FD1C3A}</a:tableStyleId>
              </a:tblPr>
              <a:tblGrid>
                <a:gridCol w="731342">
                  <a:extLst>
                    <a:ext uri="{9D8B030D-6E8A-4147-A177-3AD203B41FA5}">
                      <a16:colId xmlns:a16="http://schemas.microsoft.com/office/drawing/2014/main" val="2801076220"/>
                    </a:ext>
                  </a:extLst>
                </a:gridCol>
              </a:tblGrid>
              <a:tr h="634852">
                <a:tc>
                  <a:txBody>
                    <a:bodyPr/>
                    <a:lstStyle/>
                    <a:p>
                      <a:pPr algn="ctr"/>
                      <a:endParaRPr lang="en-US" sz="2400" b="1">
                        <a:solidFill>
                          <a:schemeClr val="tx1"/>
                        </a:solidFill>
                      </a:endParaRPr>
                    </a:p>
                  </a:txBody>
                  <a:tcPr>
                    <a:solidFill>
                      <a:schemeClr val="accent1"/>
                    </a:solidFill>
                  </a:tcPr>
                </a:tc>
                <a:extLst>
                  <a:ext uri="{0D108BD9-81ED-4DB2-BD59-A6C34878D82A}">
                    <a16:rowId xmlns:a16="http://schemas.microsoft.com/office/drawing/2014/main" val="953714929"/>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596001580"/>
              </p:ext>
            </p:extLst>
          </p:nvPr>
        </p:nvGraphicFramePr>
        <p:xfrm>
          <a:off x="6145048" y="5754414"/>
          <a:ext cx="476469" cy="413055"/>
        </p:xfrm>
        <a:graphic>
          <a:graphicData uri="http://schemas.openxmlformats.org/drawingml/2006/table">
            <a:tbl>
              <a:tblPr firstRow="1" bandRow="1">
                <a:tableStyleId>{5C22544A-7EE6-4342-B048-85BDC9FD1C3A}</a:tableStyleId>
              </a:tblPr>
              <a:tblGrid>
                <a:gridCol w="476469">
                  <a:extLst>
                    <a:ext uri="{9D8B030D-6E8A-4147-A177-3AD203B41FA5}">
                      <a16:colId xmlns:a16="http://schemas.microsoft.com/office/drawing/2014/main" val="2801076220"/>
                    </a:ext>
                  </a:extLst>
                </a:gridCol>
              </a:tblGrid>
              <a:tr h="413055">
                <a:tc>
                  <a:txBody>
                    <a:bodyPr/>
                    <a:lstStyle/>
                    <a:p>
                      <a:r>
                        <a:rPr lang="en-US" smtClean="0">
                          <a:solidFill>
                            <a:schemeClr val="tx1"/>
                          </a:solidFill>
                        </a:rPr>
                        <a:t>X</a:t>
                      </a:r>
                      <a:endParaRPr lang="en-US">
                        <a:solidFill>
                          <a:schemeClr val="tx1"/>
                        </a:solidFill>
                      </a:endParaRPr>
                    </a:p>
                  </a:txBody>
                  <a:tcPr>
                    <a:solidFill>
                      <a:srgbClr val="FF0000"/>
                    </a:solidFill>
                  </a:tcPr>
                </a:tc>
                <a:extLst>
                  <a:ext uri="{0D108BD9-81ED-4DB2-BD59-A6C34878D82A}">
                    <a16:rowId xmlns:a16="http://schemas.microsoft.com/office/drawing/2014/main" val="953714929"/>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993772383"/>
              </p:ext>
            </p:extLst>
          </p:nvPr>
        </p:nvGraphicFramePr>
        <p:xfrm>
          <a:off x="6306207" y="4472672"/>
          <a:ext cx="475584" cy="396240"/>
        </p:xfrm>
        <a:graphic>
          <a:graphicData uri="http://schemas.openxmlformats.org/drawingml/2006/table">
            <a:tbl>
              <a:tblPr firstRow="1" bandRow="1">
                <a:tableStyleId>{5C22544A-7EE6-4342-B048-85BDC9FD1C3A}</a:tableStyleId>
              </a:tblPr>
              <a:tblGrid>
                <a:gridCol w="475584">
                  <a:extLst>
                    <a:ext uri="{9D8B030D-6E8A-4147-A177-3AD203B41FA5}">
                      <a16:colId xmlns:a16="http://schemas.microsoft.com/office/drawing/2014/main" val="2801076220"/>
                    </a:ext>
                  </a:extLst>
                </a:gridCol>
              </a:tblGrid>
              <a:tr h="330388">
                <a:tc>
                  <a:txBody>
                    <a:bodyPr/>
                    <a:lstStyle/>
                    <a:p>
                      <a:r>
                        <a:rPr lang="en-US" sz="2000" smtClean="0">
                          <a:solidFill>
                            <a:schemeClr val="tx1"/>
                          </a:solidFill>
                        </a:rPr>
                        <a:t>X</a:t>
                      </a:r>
                      <a:endParaRPr lang="en-US" sz="2000">
                        <a:solidFill>
                          <a:schemeClr val="tx1"/>
                        </a:solidFill>
                      </a:endParaRPr>
                    </a:p>
                  </a:txBody>
                  <a:tcPr>
                    <a:solidFill>
                      <a:srgbClr val="FF0000"/>
                    </a:solidFill>
                  </a:tcPr>
                </a:tc>
                <a:extLst>
                  <a:ext uri="{0D108BD9-81ED-4DB2-BD59-A6C34878D82A}">
                    <a16:rowId xmlns:a16="http://schemas.microsoft.com/office/drawing/2014/main" val="953714929"/>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856041160"/>
              </p:ext>
            </p:extLst>
          </p:nvPr>
        </p:nvGraphicFramePr>
        <p:xfrm>
          <a:off x="6306207" y="3386434"/>
          <a:ext cx="475584" cy="427416"/>
        </p:xfrm>
        <a:graphic>
          <a:graphicData uri="http://schemas.openxmlformats.org/drawingml/2006/table">
            <a:tbl>
              <a:tblPr firstRow="1" bandRow="1">
                <a:tableStyleId>{5C22544A-7EE6-4342-B048-85BDC9FD1C3A}</a:tableStyleId>
              </a:tblPr>
              <a:tblGrid>
                <a:gridCol w="475584">
                  <a:extLst>
                    <a:ext uri="{9D8B030D-6E8A-4147-A177-3AD203B41FA5}">
                      <a16:colId xmlns:a16="http://schemas.microsoft.com/office/drawing/2014/main" val="2801076220"/>
                    </a:ext>
                  </a:extLst>
                </a:gridCol>
              </a:tblGrid>
              <a:tr h="427416">
                <a:tc>
                  <a:txBody>
                    <a:bodyPr/>
                    <a:lstStyle/>
                    <a:p>
                      <a:r>
                        <a:rPr lang="en-US" smtClean="0">
                          <a:solidFill>
                            <a:schemeClr val="tx1"/>
                          </a:solidFill>
                        </a:rPr>
                        <a:t>X</a:t>
                      </a:r>
                      <a:endParaRPr lang="en-US">
                        <a:solidFill>
                          <a:schemeClr val="tx1"/>
                        </a:solidFill>
                      </a:endParaRPr>
                    </a:p>
                  </a:txBody>
                  <a:tcPr>
                    <a:solidFill>
                      <a:srgbClr val="FF0000"/>
                    </a:solidFill>
                  </a:tcPr>
                </a:tc>
                <a:extLst>
                  <a:ext uri="{0D108BD9-81ED-4DB2-BD59-A6C34878D82A}">
                    <a16:rowId xmlns:a16="http://schemas.microsoft.com/office/drawing/2014/main" val="953714929"/>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898797325"/>
              </p:ext>
            </p:extLst>
          </p:nvPr>
        </p:nvGraphicFramePr>
        <p:xfrm>
          <a:off x="6151178" y="2147981"/>
          <a:ext cx="677918" cy="515512"/>
        </p:xfrm>
        <a:graphic>
          <a:graphicData uri="http://schemas.openxmlformats.org/drawingml/2006/table">
            <a:tbl>
              <a:tblPr firstRow="1" bandRow="1">
                <a:tableStyleId>{5C22544A-7EE6-4342-B048-85BDC9FD1C3A}</a:tableStyleId>
              </a:tblPr>
              <a:tblGrid>
                <a:gridCol w="677918">
                  <a:extLst>
                    <a:ext uri="{9D8B030D-6E8A-4147-A177-3AD203B41FA5}">
                      <a16:colId xmlns:a16="http://schemas.microsoft.com/office/drawing/2014/main" val="2801076220"/>
                    </a:ext>
                  </a:extLst>
                </a:gridCol>
              </a:tblGrid>
              <a:tr h="515512">
                <a:tc>
                  <a:txBody>
                    <a:bodyPr/>
                    <a:lstStyle/>
                    <a:p>
                      <a:endParaRPr lang="en-US"/>
                    </a:p>
                  </a:txBody>
                  <a:tcPr>
                    <a:solidFill>
                      <a:schemeClr val="accent1"/>
                    </a:solidFill>
                  </a:tcPr>
                </a:tc>
                <a:extLst>
                  <a:ext uri="{0D108BD9-81ED-4DB2-BD59-A6C34878D82A}">
                    <a16:rowId xmlns:a16="http://schemas.microsoft.com/office/drawing/2014/main" val="953714929"/>
                  </a:ext>
                </a:extLst>
              </a:tr>
            </a:tbl>
          </a:graphicData>
        </a:graphic>
      </p:graphicFrame>
    </p:spTree>
    <p:extLst>
      <p:ext uri="{BB962C8B-B14F-4D97-AF65-F5344CB8AC3E}">
        <p14:creationId xmlns:p14="http://schemas.microsoft.com/office/powerpoint/2010/main" val="420721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circle(in)">
                                      <p:cBhvr>
                                        <p:cTn id="13" dur="2000"/>
                                        <p:tgtEl>
                                          <p:spTgt spid="5">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circle(in)">
                                      <p:cBhvr>
                                        <p:cTn id="16" dur="2000"/>
                                        <p:tgtEl>
                                          <p:spTgt spid="5">
                                            <p:txEl>
                                              <p:pRg st="6" end="6"/>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circle(in)">
                                      <p:cBhvr>
                                        <p:cTn id="19" dur="2000"/>
                                        <p:tgtEl>
                                          <p:spTgt spid="5">
                                            <p:txEl>
                                              <p:pRg st="8" end="8"/>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11" end="11"/>
                                            </p:txEl>
                                          </p:spTgt>
                                        </p:tgtEl>
                                        <p:attrNameLst>
                                          <p:attrName>style.visibility</p:attrName>
                                        </p:attrNameLst>
                                      </p:cBhvr>
                                      <p:to>
                                        <p:strVal val="visible"/>
                                      </p:to>
                                    </p:set>
                                    <p:animEffect transition="in" filter="circle(in)">
                                      <p:cBhvr>
                                        <p:cTn id="22" dur="2000"/>
                                        <p:tgtEl>
                                          <p:spTgt spid="5">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ppt_x"/>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500" fill="hold"/>
                                        <p:tgtEl>
                                          <p:spTgt spid="14"/>
                                        </p:tgtEl>
                                        <p:attrNameLst>
                                          <p:attrName>ppt_x</p:attrName>
                                        </p:attrNameLst>
                                      </p:cBhvr>
                                      <p:tavLst>
                                        <p:tav tm="0">
                                          <p:val>
                                            <p:strVal val="#ppt_x"/>
                                          </p:val>
                                        </p:tav>
                                        <p:tav tm="100000">
                                          <p:val>
                                            <p:strVal val="#ppt_x"/>
                                          </p:val>
                                        </p:tav>
                                      </p:tavLst>
                                    </p:anim>
                                    <p:anim calcmode="lin" valueType="num">
                                      <p:cBhvr additive="base">
                                        <p:cTn id="8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500" fill="hold"/>
                                        <p:tgtEl>
                                          <p:spTgt spid="8"/>
                                        </p:tgtEl>
                                        <p:attrNameLst>
                                          <p:attrName>ppt_x</p:attrName>
                                        </p:attrNameLst>
                                      </p:cBhvr>
                                      <p:tavLst>
                                        <p:tav tm="0">
                                          <p:val>
                                            <p:strVal val="#ppt_x"/>
                                          </p:val>
                                        </p:tav>
                                        <p:tav tm="100000">
                                          <p:val>
                                            <p:strVal val="#ppt_x"/>
                                          </p:val>
                                        </p:tav>
                                      </p:tavLst>
                                    </p:anim>
                                    <p:anim calcmode="lin" valueType="num">
                                      <p:cBhvr additive="base">
                                        <p:cTn id="8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ppt_x"/>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additive="base">
                                        <p:cTn id="99" dur="500" fill="hold"/>
                                        <p:tgtEl>
                                          <p:spTgt spid="15"/>
                                        </p:tgtEl>
                                        <p:attrNameLst>
                                          <p:attrName>ppt_x</p:attrName>
                                        </p:attrNameLst>
                                      </p:cBhvr>
                                      <p:tavLst>
                                        <p:tav tm="0">
                                          <p:val>
                                            <p:strVal val="#ppt_x"/>
                                          </p:val>
                                        </p:tav>
                                        <p:tav tm="100000">
                                          <p:val>
                                            <p:strVal val="#ppt_x"/>
                                          </p:val>
                                        </p:tav>
                                      </p:tavLst>
                                    </p:anim>
                                    <p:anim calcmode="lin" valueType="num">
                                      <p:cBhvr additive="base">
                                        <p:cTn id="10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additive="base">
                                        <p:cTn id="105" dur="500" fill="hold"/>
                                        <p:tgtEl>
                                          <p:spTgt spid="16"/>
                                        </p:tgtEl>
                                        <p:attrNameLst>
                                          <p:attrName>ppt_x</p:attrName>
                                        </p:attrNameLst>
                                      </p:cBhvr>
                                      <p:tavLst>
                                        <p:tav tm="0">
                                          <p:val>
                                            <p:strVal val="#ppt_x"/>
                                          </p:val>
                                        </p:tav>
                                        <p:tav tm="100000">
                                          <p:val>
                                            <p:strVal val="#ppt_x"/>
                                          </p:val>
                                        </p:tav>
                                      </p:tavLst>
                                    </p:anim>
                                    <p:anim calcmode="lin" valueType="num">
                                      <p:cBhvr additive="base">
                                        <p:cTn id="10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500" fill="hold"/>
                                        <p:tgtEl>
                                          <p:spTgt spid="9"/>
                                        </p:tgtEl>
                                        <p:attrNameLst>
                                          <p:attrName>ppt_x</p:attrName>
                                        </p:attrNameLst>
                                      </p:cBhvr>
                                      <p:tavLst>
                                        <p:tav tm="0">
                                          <p:val>
                                            <p:strVal val="#ppt_x"/>
                                          </p:val>
                                        </p:tav>
                                        <p:tav tm="100000">
                                          <p:val>
                                            <p:strVal val="#ppt_x"/>
                                          </p:val>
                                        </p:tav>
                                      </p:tavLst>
                                    </p:anim>
                                    <p:anim calcmode="lin" valueType="num">
                                      <p:cBhvr additive="base">
                                        <p:cTn id="1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additive="base">
                                        <p:cTn id="117" dur="500" fill="hold"/>
                                        <p:tgtEl>
                                          <p:spTgt spid="22"/>
                                        </p:tgtEl>
                                        <p:attrNameLst>
                                          <p:attrName>ppt_x</p:attrName>
                                        </p:attrNameLst>
                                      </p:cBhvr>
                                      <p:tavLst>
                                        <p:tav tm="0">
                                          <p:val>
                                            <p:strVal val="#ppt_x"/>
                                          </p:val>
                                        </p:tav>
                                        <p:tav tm="100000">
                                          <p:val>
                                            <p:strVal val="#ppt_x"/>
                                          </p:val>
                                        </p:tav>
                                      </p:tavLst>
                                    </p:anim>
                                    <p:anim calcmode="lin" valueType="num">
                                      <p:cBhvr additive="base">
                                        <p:cTn id="1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17"/>
                                        </p:tgtEl>
                                        <p:attrNameLst>
                                          <p:attrName>style.visibility</p:attrName>
                                        </p:attrNameLst>
                                      </p:cBhvr>
                                      <p:to>
                                        <p:strVal val="visible"/>
                                      </p:to>
                                    </p:set>
                                    <p:anim calcmode="lin" valueType="num">
                                      <p:cBhvr additive="base">
                                        <p:cTn id="123" dur="500" fill="hold"/>
                                        <p:tgtEl>
                                          <p:spTgt spid="17"/>
                                        </p:tgtEl>
                                        <p:attrNameLst>
                                          <p:attrName>ppt_x</p:attrName>
                                        </p:attrNameLst>
                                      </p:cBhvr>
                                      <p:tavLst>
                                        <p:tav tm="0">
                                          <p:val>
                                            <p:strVal val="#ppt_x"/>
                                          </p:val>
                                        </p:tav>
                                        <p:tav tm="100000">
                                          <p:val>
                                            <p:strVal val="#ppt_x"/>
                                          </p:val>
                                        </p:tav>
                                      </p:tavLst>
                                    </p:anim>
                                    <p:anim calcmode="lin" valueType="num">
                                      <p:cBhvr additive="base">
                                        <p:cTn id="1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18"/>
                                        </p:tgtEl>
                                        <p:attrNameLst>
                                          <p:attrName>style.visibility</p:attrName>
                                        </p:attrNameLst>
                                      </p:cBhvr>
                                      <p:to>
                                        <p:strVal val="visible"/>
                                      </p:to>
                                    </p:set>
                                    <p:anim calcmode="lin" valueType="num">
                                      <p:cBhvr additive="base">
                                        <p:cTn id="129" dur="500" fill="hold"/>
                                        <p:tgtEl>
                                          <p:spTgt spid="18"/>
                                        </p:tgtEl>
                                        <p:attrNameLst>
                                          <p:attrName>ppt_x</p:attrName>
                                        </p:attrNameLst>
                                      </p:cBhvr>
                                      <p:tavLst>
                                        <p:tav tm="0">
                                          <p:val>
                                            <p:strVal val="#ppt_x"/>
                                          </p:val>
                                        </p:tav>
                                        <p:tav tm="100000">
                                          <p:val>
                                            <p:strVal val="#ppt_x"/>
                                          </p:val>
                                        </p:tav>
                                      </p:tavLst>
                                    </p:anim>
                                    <p:anim calcmode="lin" valueType="num">
                                      <p:cBhvr additive="base">
                                        <p:cTn id="1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10"/>
                                        </p:tgtEl>
                                        <p:attrNameLst>
                                          <p:attrName>style.visibility</p:attrName>
                                        </p:attrNameLst>
                                      </p:cBhvr>
                                      <p:to>
                                        <p:strVal val="visible"/>
                                      </p:to>
                                    </p:set>
                                    <p:anim calcmode="lin" valueType="num">
                                      <p:cBhvr additive="base">
                                        <p:cTn id="135" dur="500" fill="hold"/>
                                        <p:tgtEl>
                                          <p:spTgt spid="10"/>
                                        </p:tgtEl>
                                        <p:attrNameLst>
                                          <p:attrName>ppt_x</p:attrName>
                                        </p:attrNameLst>
                                      </p:cBhvr>
                                      <p:tavLst>
                                        <p:tav tm="0">
                                          <p:val>
                                            <p:strVal val="#ppt_x"/>
                                          </p:val>
                                        </p:tav>
                                        <p:tav tm="100000">
                                          <p:val>
                                            <p:strVal val="#ppt_x"/>
                                          </p:val>
                                        </p:tav>
                                      </p:tavLst>
                                    </p:anim>
                                    <p:anim calcmode="lin" valueType="num">
                                      <p:cBhvr additive="base">
                                        <p:cTn id="1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23"/>
                                        </p:tgtEl>
                                        <p:attrNameLst>
                                          <p:attrName>style.visibility</p:attrName>
                                        </p:attrNameLst>
                                      </p:cBhvr>
                                      <p:to>
                                        <p:strVal val="visible"/>
                                      </p:to>
                                    </p:set>
                                    <p:anim calcmode="lin" valueType="num">
                                      <p:cBhvr additive="base">
                                        <p:cTn id="141" dur="500" fill="hold"/>
                                        <p:tgtEl>
                                          <p:spTgt spid="23"/>
                                        </p:tgtEl>
                                        <p:attrNameLst>
                                          <p:attrName>ppt_x</p:attrName>
                                        </p:attrNameLst>
                                      </p:cBhvr>
                                      <p:tavLst>
                                        <p:tav tm="0">
                                          <p:val>
                                            <p:strVal val="#ppt_x"/>
                                          </p:val>
                                        </p:tav>
                                        <p:tav tm="100000">
                                          <p:val>
                                            <p:strVal val="#ppt_x"/>
                                          </p:val>
                                        </p:tav>
                                      </p:tavLst>
                                    </p:anim>
                                    <p:anim calcmode="lin" valueType="num">
                                      <p:cBhvr additive="base">
                                        <p:cTn id="1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7"/>
                                        </p:tgtEl>
                                        <p:attrNameLst>
                                          <p:attrName>style.visibility</p:attrName>
                                        </p:attrNameLst>
                                      </p:cBhvr>
                                      <p:to>
                                        <p:strVal val="visible"/>
                                      </p:to>
                                    </p:set>
                                    <p:anim calcmode="lin" valueType="num">
                                      <p:cBhvr additive="base">
                                        <p:cTn id="147" dur="500" fill="hold"/>
                                        <p:tgtEl>
                                          <p:spTgt spid="7"/>
                                        </p:tgtEl>
                                        <p:attrNameLst>
                                          <p:attrName>ppt_x</p:attrName>
                                        </p:attrNameLst>
                                      </p:cBhvr>
                                      <p:tavLst>
                                        <p:tav tm="0">
                                          <p:val>
                                            <p:strVal val="#ppt_x"/>
                                          </p:val>
                                        </p:tav>
                                        <p:tav tm="100000">
                                          <p:val>
                                            <p:strVal val="#ppt_x"/>
                                          </p:val>
                                        </p:tav>
                                      </p:tavLst>
                                    </p:anim>
                                    <p:anim calcmode="lin" valueType="num">
                                      <p:cBhvr additive="base">
                                        <p:cTn id="1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nodeType="clickEffect">
                                  <p:stCondLst>
                                    <p:cond delay="0"/>
                                  </p:stCondLst>
                                  <p:childTnLst>
                                    <p:set>
                                      <p:cBhvr>
                                        <p:cTn id="152" dur="1" fill="hold">
                                          <p:stCondLst>
                                            <p:cond delay="0"/>
                                          </p:stCondLst>
                                        </p:cTn>
                                        <p:tgtEl>
                                          <p:spTgt spid="20"/>
                                        </p:tgtEl>
                                        <p:attrNameLst>
                                          <p:attrName>style.visibility</p:attrName>
                                        </p:attrNameLst>
                                      </p:cBhvr>
                                      <p:to>
                                        <p:strVal val="visible"/>
                                      </p:to>
                                    </p:set>
                                    <p:anim calcmode="lin" valueType="num">
                                      <p:cBhvr additive="base">
                                        <p:cTn id="153" dur="500" fill="hold"/>
                                        <p:tgtEl>
                                          <p:spTgt spid="20"/>
                                        </p:tgtEl>
                                        <p:attrNameLst>
                                          <p:attrName>ppt_x</p:attrName>
                                        </p:attrNameLst>
                                      </p:cBhvr>
                                      <p:tavLst>
                                        <p:tav tm="0">
                                          <p:val>
                                            <p:strVal val="#ppt_x"/>
                                          </p:val>
                                        </p:tav>
                                        <p:tav tm="100000">
                                          <p:val>
                                            <p:strVal val="#ppt_x"/>
                                          </p:val>
                                        </p:tav>
                                      </p:tavLst>
                                    </p:anim>
                                    <p:anim calcmode="lin" valueType="num">
                                      <p:cBhvr additive="base">
                                        <p:cTn id="1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nodeType="clickEffect">
                                  <p:stCondLst>
                                    <p:cond delay="0"/>
                                  </p:stCondLst>
                                  <p:childTnLst>
                                    <p:set>
                                      <p:cBhvr>
                                        <p:cTn id="158" dur="1" fill="hold">
                                          <p:stCondLst>
                                            <p:cond delay="0"/>
                                          </p:stCondLst>
                                        </p:cTn>
                                        <p:tgtEl>
                                          <p:spTgt spid="26"/>
                                        </p:tgtEl>
                                        <p:attrNameLst>
                                          <p:attrName>style.visibility</p:attrName>
                                        </p:attrNameLst>
                                      </p:cBhvr>
                                      <p:to>
                                        <p:strVal val="visible"/>
                                      </p:to>
                                    </p:set>
                                    <p:anim calcmode="lin" valueType="num">
                                      <p:cBhvr additive="base">
                                        <p:cTn id="159" dur="500" fill="hold"/>
                                        <p:tgtEl>
                                          <p:spTgt spid="26"/>
                                        </p:tgtEl>
                                        <p:attrNameLst>
                                          <p:attrName>ppt_x</p:attrName>
                                        </p:attrNameLst>
                                      </p:cBhvr>
                                      <p:tavLst>
                                        <p:tav tm="0">
                                          <p:val>
                                            <p:strVal val="#ppt_x"/>
                                          </p:val>
                                        </p:tav>
                                        <p:tav tm="100000">
                                          <p:val>
                                            <p:strVal val="#ppt_x"/>
                                          </p:val>
                                        </p:tav>
                                      </p:tavLst>
                                    </p:anim>
                                    <p:anim calcmode="lin" valueType="num">
                                      <p:cBhvr additive="base">
                                        <p:cTn id="16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nodeType="clickEffect">
                                  <p:stCondLst>
                                    <p:cond delay="0"/>
                                  </p:stCondLst>
                                  <p:childTnLst>
                                    <p:set>
                                      <p:cBhvr>
                                        <p:cTn id="164" dur="1" fill="hold">
                                          <p:stCondLst>
                                            <p:cond delay="0"/>
                                          </p:stCondLst>
                                        </p:cTn>
                                        <p:tgtEl>
                                          <p:spTgt spid="25"/>
                                        </p:tgtEl>
                                        <p:attrNameLst>
                                          <p:attrName>style.visibility</p:attrName>
                                        </p:attrNameLst>
                                      </p:cBhvr>
                                      <p:to>
                                        <p:strVal val="visible"/>
                                      </p:to>
                                    </p:set>
                                    <p:anim calcmode="lin" valueType="num">
                                      <p:cBhvr additive="base">
                                        <p:cTn id="165" dur="500" fill="hold"/>
                                        <p:tgtEl>
                                          <p:spTgt spid="25"/>
                                        </p:tgtEl>
                                        <p:attrNameLst>
                                          <p:attrName>ppt_x</p:attrName>
                                        </p:attrNameLst>
                                      </p:cBhvr>
                                      <p:tavLst>
                                        <p:tav tm="0">
                                          <p:val>
                                            <p:strVal val="#ppt_x"/>
                                          </p:val>
                                        </p:tav>
                                        <p:tav tm="100000">
                                          <p:val>
                                            <p:strVal val="#ppt_x"/>
                                          </p:val>
                                        </p:tav>
                                      </p:tavLst>
                                    </p:anim>
                                    <p:anim calcmode="lin" valueType="num">
                                      <p:cBhvr additive="base">
                                        <p:cTn id="16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nodeType="clickEffect">
                                  <p:stCondLst>
                                    <p:cond delay="0"/>
                                  </p:stCondLst>
                                  <p:childTnLst>
                                    <p:set>
                                      <p:cBhvr>
                                        <p:cTn id="170" dur="1" fill="hold">
                                          <p:stCondLst>
                                            <p:cond delay="0"/>
                                          </p:stCondLst>
                                        </p:cTn>
                                        <p:tgtEl>
                                          <p:spTgt spid="24"/>
                                        </p:tgtEl>
                                        <p:attrNameLst>
                                          <p:attrName>style.visibility</p:attrName>
                                        </p:attrNameLst>
                                      </p:cBhvr>
                                      <p:to>
                                        <p:strVal val="visible"/>
                                      </p:to>
                                    </p:set>
                                    <p:anim calcmode="lin" valueType="num">
                                      <p:cBhvr additive="base">
                                        <p:cTn id="171" dur="500" fill="hold"/>
                                        <p:tgtEl>
                                          <p:spTgt spid="24"/>
                                        </p:tgtEl>
                                        <p:attrNameLst>
                                          <p:attrName>ppt_x</p:attrName>
                                        </p:attrNameLst>
                                      </p:cBhvr>
                                      <p:tavLst>
                                        <p:tav tm="0">
                                          <p:val>
                                            <p:strVal val="#ppt_x"/>
                                          </p:val>
                                        </p:tav>
                                        <p:tav tm="100000">
                                          <p:val>
                                            <p:strVal val="#ppt_x"/>
                                          </p:val>
                                        </p:tav>
                                      </p:tavLst>
                                    </p:anim>
                                    <p:anim calcmode="lin" valueType="num">
                                      <p:cBhvr additive="base">
                                        <p:cTn id="17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3418" y="0"/>
            <a:ext cx="11855671" cy="5834931"/>
          </a:xfrm>
          <a:prstGeom prst="rect">
            <a:avLst/>
          </a:prstGeom>
        </p:spPr>
        <p:txBody>
          <a:bodyPr wrap="square">
            <a:spAutoFit/>
          </a:bodyPr>
          <a:lstStyle/>
          <a:p>
            <a:pPr>
              <a:spcAft>
                <a:spcPts val="500"/>
              </a:spcAft>
            </a:pPr>
            <a:r>
              <a:rPr lang="vi-VN" sz="3600" b="1">
                <a:solidFill>
                  <a:srgbClr val="FF0000"/>
                </a:solidFill>
                <a:latin typeface="Times New Roman" panose="02020603050405020304" pitchFamily="18" charset="0"/>
                <a:cs typeface="Times New Roman" panose="02020603050405020304" pitchFamily="18" charset="0"/>
              </a:rPr>
              <a:t>Chia sẻ cùng bạn: </a:t>
            </a:r>
            <a:endParaRPr lang="en-US" sz="3600" b="1" smtClean="0">
              <a:solidFill>
                <a:srgbClr val="FF0000"/>
              </a:solidFill>
              <a:latin typeface="Times New Roman" panose="02020603050405020304" pitchFamily="18" charset="0"/>
              <a:cs typeface="Times New Roman" panose="02020603050405020304" pitchFamily="18" charset="0"/>
            </a:endParaRPr>
          </a:p>
          <a:p>
            <a:pPr marL="457200" indent="-457200">
              <a:spcAft>
                <a:spcPts val="500"/>
              </a:spcAft>
              <a:buFontTx/>
              <a:buChar char="-"/>
            </a:pPr>
            <a:r>
              <a:rPr lang="vi-VN" sz="2800" smtClean="0">
                <a:solidFill>
                  <a:srgbClr val="574E00"/>
                </a:solidFill>
                <a:latin typeface="Times New Roman" panose="02020603050405020304" pitchFamily="18" charset="0"/>
                <a:cs typeface="Times New Roman" panose="02020603050405020304" pitchFamily="18" charset="0"/>
              </a:rPr>
              <a:t>Trẻ </a:t>
            </a:r>
            <a:r>
              <a:rPr lang="vi-VN" sz="2800">
                <a:solidFill>
                  <a:srgbClr val="574E00"/>
                </a:solidFill>
                <a:latin typeface="Times New Roman" panose="02020603050405020304" pitchFamily="18" charset="0"/>
                <a:cs typeface="Times New Roman" panose="02020603050405020304" pitchFamily="18" charset="0"/>
              </a:rPr>
              <a:t>em được chăm sóc thay thế khi không còn cha mẹ không được hoặc không thể sống cùng cha đẻ, mẹ đẻ bị ảnh hưởng bởi thiên tai, thảm họa, xung đột vũ trang </a:t>
            </a:r>
            <a:r>
              <a:rPr lang="en-US" sz="2800" smtClean="0">
                <a:solidFill>
                  <a:srgbClr val="574E00"/>
                </a:solidFill>
                <a:latin typeface="Times New Roman" panose="02020603050405020304" pitchFamily="18" charset="0"/>
                <a:cs typeface="Times New Roman" panose="02020603050405020304" pitchFamily="18" charset="0"/>
              </a:rPr>
              <a:t>vì sự a</a:t>
            </a:r>
            <a:r>
              <a:rPr lang="vi-VN" sz="2800" smtClean="0">
                <a:solidFill>
                  <a:srgbClr val="574E00"/>
                </a:solidFill>
                <a:latin typeface="Times New Roman" panose="02020603050405020304" pitchFamily="18" charset="0"/>
                <a:cs typeface="Times New Roman" panose="02020603050405020304" pitchFamily="18" charset="0"/>
              </a:rPr>
              <a:t>n </a:t>
            </a:r>
            <a:r>
              <a:rPr lang="vi-VN" sz="2800">
                <a:solidFill>
                  <a:srgbClr val="574E00"/>
                </a:solidFill>
                <a:latin typeface="Times New Roman" panose="02020603050405020304" pitchFamily="18" charset="0"/>
                <a:cs typeface="Times New Roman" panose="02020603050405020304" pitchFamily="18" charset="0"/>
              </a:rPr>
              <a:t>toàn và lợi ích tốt nhất của trẻ em</a:t>
            </a:r>
            <a:r>
              <a:rPr lang="vi-VN" sz="2800" smtClean="0">
                <a:solidFill>
                  <a:srgbClr val="574E00"/>
                </a:solidFill>
                <a:latin typeface="Times New Roman" panose="02020603050405020304" pitchFamily="18" charset="0"/>
                <a:cs typeface="Times New Roman" panose="02020603050405020304" pitchFamily="18" charset="0"/>
              </a:rPr>
              <a:t>.</a:t>
            </a:r>
            <a:endParaRPr lang="en-US" sz="2800" smtClean="0">
              <a:solidFill>
                <a:srgbClr val="574E00"/>
              </a:solidFill>
              <a:latin typeface="Times New Roman" panose="02020603050405020304" pitchFamily="18" charset="0"/>
              <a:cs typeface="Times New Roman" panose="02020603050405020304" pitchFamily="18" charset="0"/>
            </a:endParaRPr>
          </a:p>
          <a:p>
            <a:pPr marL="457200" indent="-457200">
              <a:spcAft>
                <a:spcPts val="500"/>
              </a:spcAft>
              <a:buFontTx/>
              <a:buChar char="-"/>
            </a:pPr>
            <a:endParaRPr lang="vi-VN" sz="2800">
              <a:latin typeface="Times New Roman" panose="02020603050405020304" pitchFamily="18" charset="0"/>
              <a:cs typeface="Times New Roman" panose="02020603050405020304" pitchFamily="18" charset="0"/>
            </a:endParaRPr>
          </a:p>
          <a:p>
            <a:pPr marL="457200" indent="-457200">
              <a:spcAft>
                <a:spcPts val="500"/>
              </a:spcAft>
              <a:buFontTx/>
              <a:buChar char="-"/>
            </a:pPr>
            <a:r>
              <a:rPr lang="vi-VN" sz="2800" smtClean="0">
                <a:solidFill>
                  <a:srgbClr val="002060"/>
                </a:solidFill>
                <a:latin typeface="Times New Roman" panose="02020603050405020304" pitchFamily="18" charset="0"/>
                <a:cs typeface="Times New Roman" panose="02020603050405020304" pitchFamily="18" charset="0"/>
              </a:rPr>
              <a:t>Trẻ </a:t>
            </a:r>
            <a:r>
              <a:rPr lang="vi-VN" sz="2800">
                <a:solidFill>
                  <a:srgbClr val="002060"/>
                </a:solidFill>
                <a:latin typeface="Times New Roman" panose="02020603050405020304" pitchFamily="18" charset="0"/>
                <a:cs typeface="Times New Roman" panose="02020603050405020304" pitchFamily="18" charset="0"/>
              </a:rPr>
              <a:t>em được nhận làm con nuôi theo quy định của pháp luật về nuôi con </a:t>
            </a:r>
            <a:r>
              <a:rPr lang="vi-VN" sz="2800" smtClean="0">
                <a:solidFill>
                  <a:srgbClr val="002060"/>
                </a:solidFill>
                <a:latin typeface="Times New Roman" panose="02020603050405020304" pitchFamily="18" charset="0"/>
                <a:cs typeface="Times New Roman" panose="02020603050405020304" pitchFamily="18" charset="0"/>
              </a:rPr>
              <a:t>nuôi</a:t>
            </a:r>
            <a:r>
              <a:rPr lang="en-US" sz="2800" smtClean="0">
                <a:solidFill>
                  <a:srgbClr val="002060"/>
                </a:solidFill>
                <a:latin typeface="Times New Roman" panose="02020603050405020304" pitchFamily="18" charset="0"/>
                <a:cs typeface="Times New Roman" panose="02020603050405020304" pitchFamily="18" charset="0"/>
              </a:rPr>
              <a:t>.</a:t>
            </a:r>
          </a:p>
          <a:p>
            <a:pPr marL="457200" indent="-457200">
              <a:spcAft>
                <a:spcPts val="500"/>
              </a:spcAft>
              <a:buFontTx/>
              <a:buChar char="-"/>
            </a:pPr>
            <a:r>
              <a:rPr lang="vi-VN" sz="2800" b="1" smtClean="0">
                <a:solidFill>
                  <a:srgbClr val="FF0000"/>
                </a:solidFill>
                <a:latin typeface="Times New Roman" panose="02020603050405020304" pitchFamily="18" charset="0"/>
                <a:cs typeface="Times New Roman" panose="02020603050405020304" pitchFamily="18" charset="0"/>
              </a:rPr>
              <a:t>(Điều </a:t>
            </a:r>
            <a:r>
              <a:rPr lang="vi-VN" sz="2800" b="1">
                <a:solidFill>
                  <a:srgbClr val="FF0000"/>
                </a:solidFill>
                <a:latin typeface="Times New Roman" panose="02020603050405020304" pitchFamily="18" charset="0"/>
                <a:cs typeface="Times New Roman" panose="02020603050405020304" pitchFamily="18" charset="0"/>
              </a:rPr>
              <a:t>24. Quyền được chăm sóc thay thế và nhận lệm con </a:t>
            </a:r>
            <a:r>
              <a:rPr lang="vi-VN" sz="2800" b="1" smtClean="0">
                <a:solidFill>
                  <a:srgbClr val="FF0000"/>
                </a:solidFill>
                <a:latin typeface="Times New Roman" panose="02020603050405020304" pitchFamily="18" charset="0"/>
                <a:cs typeface="Times New Roman" panose="02020603050405020304" pitchFamily="18" charset="0"/>
              </a:rPr>
              <a:t>nuôi</a:t>
            </a:r>
            <a:r>
              <a:rPr lang="en-US" sz="2800" b="1" smtClean="0">
                <a:solidFill>
                  <a:srgbClr val="FF0000"/>
                </a:solidFill>
                <a:latin typeface="Times New Roman" panose="02020603050405020304" pitchFamily="18" charset="0"/>
                <a:cs typeface="Times New Roman" panose="02020603050405020304" pitchFamily="18" charset="0"/>
              </a:rPr>
              <a:t>.)</a:t>
            </a:r>
          </a:p>
          <a:p>
            <a:pPr marL="457200" indent="-457200">
              <a:spcAft>
                <a:spcPts val="500"/>
              </a:spcAft>
              <a:buFontTx/>
              <a:buChar char="-"/>
            </a:pPr>
            <a:endParaRPr lang="en-US" sz="2800" b="1" smtClean="0">
              <a:solidFill>
                <a:srgbClr val="FF0000"/>
              </a:solidFill>
              <a:latin typeface="Times New Roman" panose="02020603050405020304" pitchFamily="18" charset="0"/>
              <a:cs typeface="Times New Roman" panose="02020603050405020304" pitchFamily="18" charset="0"/>
            </a:endParaRPr>
          </a:p>
          <a:p>
            <a:pPr>
              <a:spcAft>
                <a:spcPts val="500"/>
              </a:spcAft>
            </a:pPr>
            <a:r>
              <a:rPr lang="en-US" sz="2800">
                <a:solidFill>
                  <a:srgbClr val="002060"/>
                </a:solidFill>
                <a:latin typeface="Times New Roman" panose="02020603050405020304" pitchFamily="18" charset="0"/>
                <a:cs typeface="Times New Roman" panose="02020603050405020304" pitchFamily="18" charset="0"/>
              </a:rPr>
              <a:t> </a:t>
            </a:r>
            <a:r>
              <a:rPr lang="en-US" sz="2800" smtClean="0">
                <a:solidFill>
                  <a:srgbClr val="002060"/>
                </a:solidFill>
                <a:latin typeface="Times New Roman" panose="02020603050405020304" pitchFamily="18" charset="0"/>
                <a:cs typeface="Times New Roman" panose="02020603050405020304" pitchFamily="18" charset="0"/>
              </a:rPr>
              <a:t>    </a:t>
            </a:r>
            <a:r>
              <a:rPr lang="vi-VN" sz="2800" smtClean="0">
                <a:solidFill>
                  <a:srgbClr val="002060"/>
                </a:solidFill>
                <a:latin typeface="Times New Roman" panose="02020603050405020304" pitchFamily="18" charset="0"/>
                <a:cs typeface="Times New Roman" panose="02020603050405020304" pitchFamily="18" charset="0"/>
              </a:rPr>
              <a:t> </a:t>
            </a:r>
            <a:r>
              <a:rPr lang="vi-VN" sz="2800">
                <a:solidFill>
                  <a:srgbClr val="002060"/>
                </a:solidFill>
                <a:latin typeface="Times New Roman" panose="02020603050405020304" pitchFamily="18" charset="0"/>
                <a:cs typeface="Times New Roman" panose="02020603050405020304" pitchFamily="18" charset="0"/>
              </a:rPr>
              <a:t>• Trẻ em có quyền được bảo vệ dưới mọi hình thức để không bị mua bán, </a:t>
            </a:r>
            <a:r>
              <a:rPr lang="vi-VN" sz="2800" smtClean="0">
                <a:solidFill>
                  <a:srgbClr val="002060"/>
                </a:solidFill>
                <a:latin typeface="Times New Roman" panose="02020603050405020304" pitchFamily="18" charset="0"/>
                <a:cs typeface="Times New Roman" panose="02020603050405020304" pitchFamily="18" charset="0"/>
              </a:rPr>
              <a:t>b</a:t>
            </a:r>
            <a:r>
              <a:rPr lang="en-US" sz="2800" smtClean="0">
                <a:solidFill>
                  <a:srgbClr val="002060"/>
                </a:solidFill>
                <a:latin typeface="Times New Roman" panose="02020603050405020304" pitchFamily="18" charset="0"/>
                <a:cs typeface="Times New Roman" panose="02020603050405020304" pitchFamily="18" charset="0"/>
              </a:rPr>
              <a:t>ắt cóc</a:t>
            </a:r>
            <a:r>
              <a:rPr lang="vi-VN" sz="2800" smtClean="0">
                <a:solidFill>
                  <a:srgbClr val="002060"/>
                </a:solidFill>
                <a:latin typeface="Times New Roman" panose="02020603050405020304" pitchFamily="18" charset="0"/>
                <a:cs typeface="Times New Roman" panose="02020603050405020304" pitchFamily="18" charset="0"/>
              </a:rPr>
              <a:t>, </a:t>
            </a:r>
            <a:r>
              <a:rPr lang="vi-VN" sz="2800">
                <a:solidFill>
                  <a:srgbClr val="002060"/>
                </a:solidFill>
                <a:latin typeface="Times New Roman" panose="02020603050405020304" pitchFamily="18" charset="0"/>
                <a:cs typeface="Times New Roman" panose="02020603050405020304" pitchFamily="18" charset="0"/>
              </a:rPr>
              <a:t>đánh tráo, chiếm </a:t>
            </a:r>
            <a:r>
              <a:rPr lang="vi-VN" sz="2800" smtClean="0">
                <a:solidFill>
                  <a:srgbClr val="002060"/>
                </a:solidFill>
                <a:latin typeface="Times New Roman" panose="02020603050405020304" pitchFamily="18" charset="0"/>
                <a:cs typeface="Times New Roman" panose="02020603050405020304" pitchFamily="18" charset="0"/>
              </a:rPr>
              <a:t>đo</a:t>
            </a:r>
            <a:r>
              <a:rPr lang="en-US" sz="2800">
                <a:solidFill>
                  <a:srgbClr val="002060"/>
                </a:solidFill>
                <a:latin typeface="Times New Roman" panose="02020603050405020304" pitchFamily="18" charset="0"/>
                <a:cs typeface="Times New Roman" panose="02020603050405020304" pitchFamily="18" charset="0"/>
              </a:rPr>
              <a:t>ạ</a:t>
            </a:r>
            <a:r>
              <a:rPr lang="vi-VN" sz="2800" smtClean="0">
                <a:solidFill>
                  <a:srgbClr val="002060"/>
                </a:solidFill>
                <a:latin typeface="Times New Roman" panose="02020603050405020304" pitchFamily="18" charset="0"/>
                <a:cs typeface="Times New Roman" panose="02020603050405020304" pitchFamily="18" charset="0"/>
              </a:rPr>
              <a:t>t</a:t>
            </a:r>
            <a:r>
              <a:rPr lang="vi-VN" sz="2800">
                <a:solidFill>
                  <a:srgbClr val="002060"/>
                </a:solidFill>
                <a:latin typeface="Times New Roman" panose="02020603050405020304" pitchFamily="18" charset="0"/>
                <a:cs typeface="Times New Roman" panose="02020603050405020304" pitchFamily="18" charset="0"/>
              </a:rPr>
              <a:t>. </a:t>
            </a:r>
            <a:endParaRPr lang="en-US" sz="2800" smtClean="0">
              <a:solidFill>
                <a:srgbClr val="002060"/>
              </a:solidFill>
              <a:latin typeface="Times New Roman" panose="02020603050405020304" pitchFamily="18" charset="0"/>
              <a:cs typeface="Times New Roman" panose="02020603050405020304" pitchFamily="18" charset="0"/>
            </a:endParaRPr>
          </a:p>
          <a:p>
            <a:pPr>
              <a:spcAft>
                <a:spcPts val="500"/>
              </a:spcAft>
            </a:pPr>
            <a:r>
              <a:rPr lang="vi-VN" sz="2800" b="1" smtClean="0">
                <a:solidFill>
                  <a:srgbClr val="FF0000"/>
                </a:solidFill>
                <a:latin typeface="Times New Roman" panose="02020603050405020304" pitchFamily="18" charset="0"/>
                <a:cs typeface="Times New Roman" panose="02020603050405020304" pitchFamily="18" charset="0"/>
              </a:rPr>
              <a:t>(</a:t>
            </a:r>
            <a:r>
              <a:rPr lang="vi-VN" sz="2800" b="1">
                <a:solidFill>
                  <a:srgbClr val="FF0000"/>
                </a:solidFill>
                <a:latin typeface="Times New Roman" panose="02020603050405020304" pitchFamily="18" charset="0"/>
                <a:cs typeface="Times New Roman" panose="02020603050405020304" pitchFamily="18" charset="0"/>
              </a:rPr>
              <a:t>Điều 28. Quyền được bảo vệ đế không bị mua </a:t>
            </a:r>
            <a:r>
              <a:rPr lang="vi-VN" sz="2800" b="1" smtClean="0">
                <a:solidFill>
                  <a:srgbClr val="FF0000"/>
                </a:solidFill>
                <a:latin typeface="Times New Roman" panose="02020603050405020304" pitchFamily="18" charset="0"/>
                <a:cs typeface="Times New Roman" panose="02020603050405020304" pitchFamily="18" charset="0"/>
              </a:rPr>
              <a:t>b</a:t>
            </a:r>
            <a:r>
              <a:rPr lang="en-US" sz="2800" b="1">
                <a:solidFill>
                  <a:srgbClr val="FF0000"/>
                </a:solidFill>
                <a:latin typeface="Times New Roman" panose="02020603050405020304" pitchFamily="18" charset="0"/>
                <a:cs typeface="Times New Roman" panose="02020603050405020304" pitchFamily="18" charset="0"/>
              </a:rPr>
              <a:t>á</a:t>
            </a:r>
            <a:r>
              <a:rPr lang="vi-VN" sz="2800" b="1" smtClean="0">
                <a:solidFill>
                  <a:srgbClr val="FF0000"/>
                </a:solidFill>
                <a:latin typeface="Times New Roman" panose="02020603050405020304" pitchFamily="18" charset="0"/>
                <a:cs typeface="Times New Roman" panose="02020603050405020304" pitchFamily="18" charset="0"/>
              </a:rPr>
              <a:t>n</a:t>
            </a:r>
            <a:r>
              <a:rPr lang="vi-VN" sz="2800" b="1">
                <a:solidFill>
                  <a:srgbClr val="FF0000"/>
                </a:solidFill>
                <a:latin typeface="Times New Roman" panose="02020603050405020304" pitchFamily="18" charset="0"/>
                <a:cs typeface="Times New Roman" panose="02020603050405020304" pitchFamily="18" charset="0"/>
              </a:rPr>
              <a:t>, bắt cóc, đánh </a:t>
            </a:r>
            <a:r>
              <a:rPr lang="vi-VN" sz="2800" b="1" smtClean="0">
                <a:solidFill>
                  <a:srgbClr val="FF0000"/>
                </a:solidFill>
                <a:latin typeface="Times New Roman" panose="02020603050405020304" pitchFamily="18" charset="0"/>
                <a:cs typeface="Times New Roman" panose="02020603050405020304" pitchFamily="18" charset="0"/>
              </a:rPr>
              <a:t>tr</a:t>
            </a:r>
            <a:r>
              <a:rPr lang="en-US" sz="2800" b="1">
                <a:solidFill>
                  <a:srgbClr val="FF0000"/>
                </a:solidFill>
                <a:latin typeface="Times New Roman" panose="02020603050405020304" pitchFamily="18" charset="0"/>
                <a:cs typeface="Times New Roman" panose="02020603050405020304" pitchFamily="18" charset="0"/>
              </a:rPr>
              <a:t>á</a:t>
            </a:r>
            <a:r>
              <a:rPr lang="vi-VN" sz="2800" b="1" smtClean="0">
                <a:solidFill>
                  <a:srgbClr val="FF0000"/>
                </a:solidFill>
                <a:latin typeface="Times New Roman" panose="02020603050405020304" pitchFamily="18" charset="0"/>
                <a:cs typeface="Times New Roman" panose="02020603050405020304" pitchFamily="18" charset="0"/>
              </a:rPr>
              <a:t>o</a:t>
            </a:r>
            <a:r>
              <a:rPr lang="vi-VN" sz="2800" b="1">
                <a:solidFill>
                  <a:srgbClr val="FF0000"/>
                </a:solidFill>
                <a:latin typeface="Times New Roman" panose="02020603050405020304" pitchFamily="18" charset="0"/>
                <a:cs typeface="Times New Roman" panose="02020603050405020304" pitchFamily="18" charset="0"/>
              </a:rPr>
              <a:t>, chiếm đoạt)</a:t>
            </a:r>
            <a:endParaRPr lang="en-US" sz="2800">
              <a:solidFill>
                <a:srgbClr val="FF0000"/>
              </a:solidFill>
            </a:endParaRPr>
          </a:p>
        </p:txBody>
      </p:sp>
    </p:spTree>
    <p:extLst>
      <p:ext uri="{BB962C8B-B14F-4D97-AF65-F5344CB8AC3E}">
        <p14:creationId xmlns:p14="http://schemas.microsoft.com/office/powerpoint/2010/main" val="398070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circle(in)">
                                      <p:cBhvr>
                                        <p:cTn id="15" dur="20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circle(in)">
                                      <p:cBhvr>
                                        <p:cTn id="20" dur="20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circle(in)">
                                      <p:cBhvr>
                                        <p:cTn id="25" dur="2000"/>
                                        <p:tgtEl>
                                          <p:spTgt spid="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circle(in)">
                                      <p:cBhvr>
                                        <p:cTn id="30"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075" y="507136"/>
            <a:ext cx="11619187" cy="6260688"/>
          </a:xfrm>
          <a:prstGeom prst="rect">
            <a:avLst/>
          </a:prstGeom>
        </p:spPr>
        <p:txBody>
          <a:bodyPr wrap="square">
            <a:spAutoFit/>
          </a:bodyPr>
          <a:lstStyle/>
          <a:p>
            <a:pPr>
              <a:spcAft>
                <a:spcPts val="500"/>
              </a:spcAft>
            </a:pPr>
            <a:r>
              <a:rPr lang="en-US" sz="4000" b="1" smtClean="0">
                <a:solidFill>
                  <a:srgbClr val="FF0000"/>
                </a:solidFill>
                <a:latin typeface="Times New Roman" panose="02020603050405020304" pitchFamily="18" charset="0"/>
                <a:cs typeface="Times New Roman" panose="02020603050405020304" pitchFamily="18" charset="0"/>
              </a:rPr>
              <a:t>HOẠT ĐỘNG 4. </a:t>
            </a:r>
            <a:r>
              <a:rPr lang="vi-VN" sz="4000" b="1" smtClean="0">
                <a:solidFill>
                  <a:srgbClr val="FF0000"/>
                </a:solidFill>
                <a:latin typeface="Times New Roman" panose="02020603050405020304" pitchFamily="18" charset="0"/>
                <a:cs typeface="Times New Roman" panose="02020603050405020304" pitchFamily="18" charset="0"/>
              </a:rPr>
              <a:t>Luyện tập</a:t>
            </a:r>
            <a:r>
              <a:rPr lang="en-US" sz="4000" b="1" smtClean="0">
                <a:solidFill>
                  <a:srgbClr val="FF0000"/>
                </a:solidFill>
                <a:latin typeface="Times New Roman" panose="02020603050405020304" pitchFamily="18" charset="0"/>
                <a:cs typeface="Times New Roman" panose="02020603050405020304" pitchFamily="18" charset="0"/>
              </a:rPr>
              <a:t>.</a:t>
            </a:r>
          </a:p>
          <a:p>
            <a:pPr>
              <a:spcAft>
                <a:spcPts val="500"/>
              </a:spcAft>
            </a:pPr>
            <a:endParaRPr lang="en-US" sz="2000" b="1">
              <a:latin typeface="Times New Roman" panose="02020603050405020304" pitchFamily="18" charset="0"/>
              <a:cs typeface="Times New Roman" panose="02020603050405020304" pitchFamily="18" charset="0"/>
            </a:endParaRPr>
          </a:p>
          <a:p>
            <a:pPr>
              <a:spcAft>
                <a:spcPts val="500"/>
              </a:spcAft>
            </a:pPr>
            <a:r>
              <a:rPr lang="vi-VN" sz="2000" b="1" smtClean="0">
                <a:latin typeface="Times New Roman" panose="02020603050405020304" pitchFamily="18" charset="0"/>
                <a:cs typeface="Times New Roman" panose="02020603050405020304" pitchFamily="18" charset="0"/>
              </a:rPr>
              <a:t> </a:t>
            </a:r>
            <a:r>
              <a:rPr lang="vi-VN" sz="4000" b="1">
                <a:latin typeface="Times New Roman" panose="02020603050405020304" pitchFamily="18" charset="0"/>
                <a:cs typeface="Times New Roman" panose="02020603050405020304" pitchFamily="18" charset="0"/>
              </a:rPr>
              <a:t>1. Em hãy kể những việc em thường làm trong gia đình. Những việc nào em cho là đúng bổn phận của em?</a:t>
            </a:r>
          </a:p>
          <a:p>
            <a:pPr>
              <a:spcAft>
                <a:spcPts val="500"/>
              </a:spcAft>
            </a:pPr>
            <a:endParaRPr lang="en-US" sz="4000" b="1" smtClean="0">
              <a:latin typeface="Times New Roman" panose="02020603050405020304" pitchFamily="18" charset="0"/>
              <a:cs typeface="Times New Roman" panose="02020603050405020304" pitchFamily="18" charset="0"/>
            </a:endParaRPr>
          </a:p>
          <a:p>
            <a:pPr>
              <a:spcAft>
                <a:spcPts val="500"/>
              </a:spcAft>
            </a:pPr>
            <a:r>
              <a:rPr lang="vi-VN" sz="4000" b="1" smtClean="0">
                <a:solidFill>
                  <a:srgbClr val="FF0000"/>
                </a:solidFill>
                <a:latin typeface="Times New Roman" panose="02020603050405020304" pitchFamily="18" charset="0"/>
                <a:cs typeface="Times New Roman" panose="02020603050405020304" pitchFamily="18" charset="0"/>
              </a:rPr>
              <a:t>2</a:t>
            </a:r>
            <a:r>
              <a:rPr lang="vi-VN" sz="4000" b="1">
                <a:solidFill>
                  <a:srgbClr val="FF0000"/>
                </a:solidFill>
                <a:latin typeface="Times New Roman" panose="02020603050405020304" pitchFamily="18" charset="0"/>
                <a:cs typeface="Times New Roman" panose="02020603050405020304" pitchFamily="18" charset="0"/>
              </a:rPr>
              <a:t>. Em hãy kể về một người thân trong gia đình mà em quan tâm nhất.</a:t>
            </a:r>
          </a:p>
          <a:p>
            <a:r>
              <a:rPr lang="vi-VN" sz="4000"/>
              <a:t/>
            </a:r>
            <a:br>
              <a:rPr lang="vi-VN" sz="4000"/>
            </a:br>
            <a:endParaRPr lang="en-US" sz="4000"/>
          </a:p>
        </p:txBody>
      </p:sp>
    </p:spTree>
    <p:extLst>
      <p:ext uri="{BB962C8B-B14F-4D97-AF65-F5344CB8AC3E}">
        <p14:creationId xmlns:p14="http://schemas.microsoft.com/office/powerpoint/2010/main" val="2893380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51274F-838F-4DC6-88A4-F7FB99574095}"/>
              </a:ext>
            </a:extLst>
          </p:cNvPr>
          <p:cNvSpPr txBox="1"/>
          <p:nvPr/>
        </p:nvSpPr>
        <p:spPr>
          <a:xfrm>
            <a:off x="0" y="2651760"/>
            <a:ext cx="12192000" cy="1200329"/>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TIẾT HỌC KẾT THÚC. </a:t>
            </a:r>
          </a:p>
          <a:p>
            <a:pPr algn="ctr"/>
            <a:r>
              <a:rPr lang="en-US" sz="3600" dirty="0">
                <a:solidFill>
                  <a:schemeClr val="bg1"/>
                </a:solidFill>
                <a:latin typeface="Times New Roman" panose="02020603050405020304" pitchFamily="18" charset="0"/>
                <a:cs typeface="Times New Roman" panose="02020603050405020304" pitchFamily="18" charset="0"/>
              </a:rPr>
              <a:t>CHÚC CÁC EM CHĂM NGOAN, HỌC GIỎI</a:t>
            </a:r>
            <a:r>
              <a:rPr lang="en-US" sz="3600" dirty="0">
                <a:solidFill>
                  <a:schemeClr val="bg1"/>
                </a:solidFill>
              </a:rPr>
              <a:t>.</a:t>
            </a:r>
            <a:endParaRPr lang="vi-VN" sz="3600" dirty="0">
              <a:solidFill>
                <a:schemeClr val="bg1"/>
              </a:solidFill>
            </a:endParaRPr>
          </a:p>
        </p:txBody>
      </p:sp>
      <p:sp>
        <p:nvSpPr>
          <p:cNvPr id="3" name="TextBox 2">
            <a:extLst>
              <a:ext uri="{FF2B5EF4-FFF2-40B4-BE49-F238E27FC236}">
                <a16:creationId xmlns:a16="http://schemas.microsoft.com/office/drawing/2014/main" id="{CA1BB2D6-E7F2-497A-B0E5-122DD082987A}"/>
              </a:ext>
            </a:extLst>
          </p:cNvPr>
          <p:cNvSpPr txBox="1"/>
          <p:nvPr/>
        </p:nvSpPr>
        <p:spPr>
          <a:xfrm>
            <a:off x="829581" y="3005702"/>
            <a:ext cx="9957816" cy="584775"/>
          </a:xfrm>
          <a:prstGeom prst="rect">
            <a:avLst/>
          </a:prstGeom>
          <a:noFill/>
        </p:spPr>
        <p:txBody>
          <a:bodyPr wrap="square" rtlCol="0">
            <a:spAutoFit/>
          </a:bodyPr>
          <a:lstStyle/>
          <a:p>
            <a:pPr algn="ctr"/>
            <a:r>
              <a:rPr lang="vi-VN" sz="3200" b="1" dirty="0">
                <a:latin typeface="+mj-lt"/>
              </a:rPr>
              <a:t>CHÚC CÁC EM CHĂM NGOAN HỌC GIỎI</a:t>
            </a:r>
          </a:p>
        </p:txBody>
      </p:sp>
      <p:pic>
        <p:nvPicPr>
          <p:cNvPr id="5" name="Picture 4">
            <a:extLst>
              <a:ext uri="{FF2B5EF4-FFF2-40B4-BE49-F238E27FC236}">
                <a16:creationId xmlns:a16="http://schemas.microsoft.com/office/drawing/2014/main" id="{C3962203-C108-48B8-BAC9-D5114FD96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61" y="1127815"/>
            <a:ext cx="10735056" cy="5448548"/>
          </a:xfrm>
          <a:prstGeom prst="rect">
            <a:avLst/>
          </a:prstGeom>
        </p:spPr>
      </p:pic>
    </p:spTree>
    <p:extLst>
      <p:ext uri="{BB962C8B-B14F-4D97-AF65-F5344CB8AC3E}">
        <p14:creationId xmlns:p14="http://schemas.microsoft.com/office/powerpoint/2010/main" val="2977507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28"/>
          <p:cNvSpPr txBox="1">
            <a:spLocks noGrp="1"/>
          </p:cNvSpPr>
          <p:nvPr>
            <p:ph type="title" idx="2"/>
          </p:nvPr>
        </p:nvSpPr>
        <p:spPr>
          <a:xfrm>
            <a:off x="930497" y="197048"/>
            <a:ext cx="10272000" cy="763600"/>
          </a:xfrm>
          <a:prstGeom prst="rect">
            <a:avLst/>
          </a:prstGeom>
          <a:noFill/>
          <a:ln>
            <a:noFill/>
          </a:ln>
        </p:spPr>
        <p:txBody>
          <a:bodyPr spcFirstLastPara="1" vert="horz" wrap="square" lIns="0" tIns="0" rIns="0" bIns="0" rtlCol="0" anchor="ctr" anchorCtr="0">
            <a:noAutofit/>
          </a:bodyPr>
          <a:lstStyle/>
          <a:p>
            <a:r>
              <a:rPr lang="en-US" sz="4800" b="1">
                <a:latin typeface="#9Slide03 AllRoundGothic" panose="020B0703020202020104" pitchFamily="34" charset="0"/>
              </a:rPr>
              <a:t>NỘI DUNG</a:t>
            </a:r>
            <a:endParaRPr sz="4800" b="1">
              <a:latin typeface="#9Slide03 AllRoundGothic" panose="020B0703020202020104" pitchFamily="34" charset="0"/>
            </a:endParaRPr>
          </a:p>
        </p:txBody>
      </p:sp>
      <p:sp>
        <p:nvSpPr>
          <p:cNvPr id="1555" name="Google Shape;1555;p28"/>
          <p:cNvSpPr txBox="1">
            <a:spLocks noGrp="1"/>
          </p:cNvSpPr>
          <p:nvPr>
            <p:ph type="title"/>
          </p:nvPr>
        </p:nvSpPr>
        <p:spPr>
          <a:xfrm>
            <a:off x="195816" y="3387180"/>
            <a:ext cx="1086039" cy="718667"/>
          </a:xfrm>
          <a:prstGeom prst="rect">
            <a:avLst/>
          </a:prstGeom>
          <a:noFill/>
          <a:ln>
            <a:noFill/>
          </a:ln>
        </p:spPr>
        <p:txBody>
          <a:bodyPr spcFirstLastPara="1" vert="horz" wrap="square" lIns="0" tIns="0" rIns="0" bIns="0" rtlCol="0" anchor="ctr" anchorCtr="0">
            <a:noAutofit/>
          </a:bodyPr>
          <a:lstStyle/>
          <a:p>
            <a:r>
              <a:rPr lang="vi-VN" b="1"/>
              <a:t>03.</a:t>
            </a:r>
            <a:endParaRPr b="1"/>
          </a:p>
        </p:txBody>
      </p:sp>
      <p:sp>
        <p:nvSpPr>
          <p:cNvPr id="1556" name="Google Shape;1556;p28"/>
          <p:cNvSpPr txBox="1">
            <a:spLocks noGrp="1"/>
          </p:cNvSpPr>
          <p:nvPr>
            <p:ph type="subTitle" idx="1"/>
          </p:nvPr>
        </p:nvSpPr>
        <p:spPr>
          <a:xfrm>
            <a:off x="1401600" y="2990631"/>
            <a:ext cx="10282400" cy="1511767"/>
          </a:xfrm>
          <a:prstGeom prst="rect">
            <a:avLst/>
          </a:prstGeom>
          <a:noFill/>
          <a:ln>
            <a:noFill/>
          </a:ln>
        </p:spPr>
        <p:txBody>
          <a:bodyPr spcFirstLastPara="1" vert="horz" wrap="square" lIns="0" tIns="0" rIns="0" bIns="0" rtlCol="0" anchor="ctr" anchorCtr="0">
            <a:noAutofit/>
          </a:bodyPr>
          <a:lstStyle/>
          <a:p>
            <a:r>
              <a:rPr lang="vi-VN" sz="4800" b="1" smtClean="0">
                <a:solidFill>
                  <a:schemeClr val="tx2">
                    <a:lumMod val="75000"/>
                  </a:schemeClr>
                </a:solidFill>
                <a:latin typeface="Times New Roman" panose="02020603050405020304" pitchFamily="18" charset="0"/>
                <a:cs typeface="Times New Roman" panose="02020603050405020304" pitchFamily="18" charset="0"/>
              </a:rPr>
              <a:t>GD</a:t>
            </a:r>
            <a:r>
              <a:rPr lang="pt-BR" sz="4800" b="1" smtClean="0">
                <a:solidFill>
                  <a:schemeClr val="tx2">
                    <a:lumMod val="75000"/>
                  </a:schemeClr>
                </a:solidFill>
                <a:latin typeface="Times New Roman" panose="02020603050405020304" pitchFamily="18" charset="0"/>
                <a:cs typeface="Times New Roman" panose="02020603050405020304" pitchFamily="18" charset="0"/>
              </a:rPr>
              <a:t>QVBP trẻ em: C</a:t>
            </a:r>
            <a:r>
              <a:rPr lang="vi-VN" sz="4800" b="1" smtClean="0">
                <a:solidFill>
                  <a:schemeClr val="tx2">
                    <a:lumMod val="75000"/>
                  </a:schemeClr>
                </a:solidFill>
                <a:latin typeface="Times New Roman" panose="02020603050405020304" pitchFamily="18" charset="0"/>
                <a:cs typeface="Times New Roman" panose="02020603050405020304" pitchFamily="18" charset="0"/>
              </a:rPr>
              <a:t>hủ đề 2: G</a:t>
            </a:r>
            <a:r>
              <a:rPr lang="pt-BR" sz="4800" b="1" smtClean="0">
                <a:solidFill>
                  <a:schemeClr val="tx2">
                    <a:lumMod val="75000"/>
                  </a:schemeClr>
                </a:solidFill>
                <a:latin typeface="Times New Roman" panose="02020603050405020304" pitchFamily="18" charset="0"/>
                <a:cs typeface="Times New Roman" panose="02020603050405020304" pitchFamily="18" charset="0"/>
              </a:rPr>
              <a:t>ia đình.</a:t>
            </a:r>
            <a:endParaRPr lang="en-US" sz="4800" b="1">
              <a:solidFill>
                <a:schemeClr val="tx2">
                  <a:lumMod val="75000"/>
                </a:schemeClr>
              </a:solidFill>
              <a:latin typeface="Times New Roman" panose="02020603050405020304" pitchFamily="18" charset="0"/>
              <a:cs typeface="Times New Roman" panose="02020603050405020304" pitchFamily="18" charset="0"/>
            </a:endParaRPr>
          </a:p>
        </p:txBody>
      </p:sp>
      <p:sp>
        <p:nvSpPr>
          <p:cNvPr id="1561" name="Google Shape;1561;p28"/>
          <p:cNvSpPr txBox="1">
            <a:spLocks noGrp="1"/>
          </p:cNvSpPr>
          <p:nvPr>
            <p:ph type="title" idx="7"/>
          </p:nvPr>
        </p:nvSpPr>
        <p:spPr>
          <a:xfrm>
            <a:off x="203200" y="1198874"/>
            <a:ext cx="1198400" cy="1018375"/>
          </a:xfrm>
          <a:prstGeom prst="rect">
            <a:avLst/>
          </a:prstGeom>
          <a:noFill/>
          <a:ln>
            <a:noFill/>
          </a:ln>
        </p:spPr>
        <p:txBody>
          <a:bodyPr spcFirstLastPara="1" vert="horz" wrap="square" lIns="0" tIns="0" rIns="0" bIns="0" rtlCol="0" anchor="ctr" anchorCtr="0">
            <a:noAutofit/>
          </a:bodyPr>
          <a:lstStyle/>
          <a:p>
            <a:r>
              <a:rPr lang="vi-VN" b="1"/>
              <a:t>01.</a:t>
            </a:r>
            <a:endParaRPr b="1"/>
          </a:p>
        </p:txBody>
      </p:sp>
      <p:sp>
        <p:nvSpPr>
          <p:cNvPr id="1562" name="Google Shape;1562;p28"/>
          <p:cNvSpPr txBox="1">
            <a:spLocks noGrp="1"/>
          </p:cNvSpPr>
          <p:nvPr>
            <p:ph type="subTitle" idx="8"/>
          </p:nvPr>
        </p:nvSpPr>
        <p:spPr>
          <a:xfrm>
            <a:off x="1528727" y="1198875"/>
            <a:ext cx="4818740" cy="869908"/>
          </a:xfrm>
          <a:prstGeom prst="rect">
            <a:avLst/>
          </a:prstGeom>
          <a:noFill/>
          <a:ln>
            <a:noFill/>
          </a:ln>
        </p:spPr>
        <p:txBody>
          <a:bodyPr spcFirstLastPara="1" vert="horz" wrap="square" lIns="0" tIns="0" rIns="0" bIns="0" rtlCol="0" anchor="ctr" anchorCtr="0">
            <a:noAutofit/>
          </a:bodyPr>
          <a:lstStyle/>
          <a:p>
            <a:pPr marL="0" indent="0"/>
            <a:r>
              <a:rPr lang="en-US" sz="5333" b="1" dirty="0" err="1">
                <a:solidFill>
                  <a:schemeClr val="accent1">
                    <a:lumMod val="50000"/>
                  </a:schemeClr>
                </a:solidFill>
                <a:latin typeface="Times New Roman" panose="02020603050405020304" pitchFamily="18" charset="0"/>
                <a:cs typeface="Times New Roman" panose="02020603050405020304" pitchFamily="18" charset="0"/>
              </a:rPr>
              <a:t>Sơ</a:t>
            </a:r>
            <a:r>
              <a:rPr lang="en-US" sz="5333" b="1" dirty="0">
                <a:solidFill>
                  <a:schemeClr val="accent1">
                    <a:lumMod val="50000"/>
                  </a:schemeClr>
                </a:solidFill>
                <a:latin typeface="Times New Roman" panose="02020603050405020304" pitchFamily="18" charset="0"/>
                <a:cs typeface="Times New Roman" panose="02020603050405020304" pitchFamily="18" charset="0"/>
              </a:rPr>
              <a:t> </a:t>
            </a:r>
            <a:r>
              <a:rPr lang="en-US" sz="5333" b="1" dirty="0" err="1">
                <a:solidFill>
                  <a:schemeClr val="accent1">
                    <a:lumMod val="50000"/>
                  </a:schemeClr>
                </a:solidFill>
                <a:latin typeface="Times New Roman" panose="02020603050405020304" pitchFamily="18" charset="0"/>
                <a:cs typeface="Times New Roman" panose="02020603050405020304" pitchFamily="18" charset="0"/>
              </a:rPr>
              <a:t>kết</a:t>
            </a:r>
            <a:r>
              <a:rPr lang="en-US" sz="5333" b="1" dirty="0">
                <a:solidFill>
                  <a:schemeClr val="accent1">
                    <a:lumMod val="50000"/>
                  </a:schemeClr>
                </a:solidFill>
                <a:latin typeface="Times New Roman" panose="02020603050405020304" pitchFamily="18" charset="0"/>
                <a:cs typeface="Times New Roman" panose="02020603050405020304" pitchFamily="18" charset="0"/>
              </a:rPr>
              <a:t> </a:t>
            </a:r>
            <a:r>
              <a:rPr lang="en-US" sz="5333" b="1" err="1">
                <a:solidFill>
                  <a:schemeClr val="accent1">
                    <a:lumMod val="50000"/>
                  </a:schemeClr>
                </a:solidFill>
                <a:latin typeface="Times New Roman" panose="02020603050405020304" pitchFamily="18" charset="0"/>
                <a:cs typeface="Times New Roman" panose="02020603050405020304" pitchFamily="18" charset="0"/>
              </a:rPr>
              <a:t>tuần</a:t>
            </a:r>
            <a:r>
              <a:rPr lang="en-US" sz="5333" b="1">
                <a:solidFill>
                  <a:schemeClr val="accent1">
                    <a:lumMod val="50000"/>
                  </a:schemeClr>
                </a:solidFill>
                <a:latin typeface="Times New Roman" panose="02020603050405020304" pitchFamily="18" charset="0"/>
                <a:cs typeface="Times New Roman" panose="02020603050405020304" pitchFamily="18" charset="0"/>
              </a:rPr>
              <a:t> </a:t>
            </a:r>
            <a:r>
              <a:rPr lang="en-US" sz="5333" b="1" smtClean="0">
                <a:solidFill>
                  <a:schemeClr val="accent1">
                    <a:lumMod val="50000"/>
                  </a:schemeClr>
                </a:solidFill>
                <a:latin typeface="Times New Roman" panose="02020603050405020304" pitchFamily="18" charset="0"/>
                <a:cs typeface="Times New Roman" panose="02020603050405020304" pitchFamily="18" charset="0"/>
              </a:rPr>
              <a:t>17</a:t>
            </a:r>
            <a:endParaRPr sz="5333"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564" name="Google Shape;1564;p28"/>
          <p:cNvSpPr txBox="1">
            <a:spLocks noGrp="1"/>
          </p:cNvSpPr>
          <p:nvPr>
            <p:ph type="title" idx="13"/>
          </p:nvPr>
        </p:nvSpPr>
        <p:spPr>
          <a:xfrm>
            <a:off x="139636" y="2455475"/>
            <a:ext cx="1198400" cy="731227"/>
          </a:xfrm>
          <a:prstGeom prst="rect">
            <a:avLst/>
          </a:prstGeom>
          <a:noFill/>
          <a:ln>
            <a:noFill/>
          </a:ln>
        </p:spPr>
        <p:txBody>
          <a:bodyPr spcFirstLastPara="1" vert="horz" wrap="square" lIns="0" tIns="0" rIns="0" bIns="0" rtlCol="0" anchor="ctr" anchorCtr="0">
            <a:noAutofit/>
          </a:bodyPr>
          <a:lstStyle/>
          <a:p>
            <a:r>
              <a:rPr lang="vi-VN" b="1"/>
              <a:t>02.</a:t>
            </a:r>
            <a:endParaRPr b="1"/>
          </a:p>
        </p:txBody>
      </p:sp>
      <p:sp>
        <p:nvSpPr>
          <p:cNvPr id="1565" name="Google Shape;1565;p28"/>
          <p:cNvSpPr txBox="1">
            <a:spLocks noGrp="1"/>
          </p:cNvSpPr>
          <p:nvPr>
            <p:ph type="subTitle" idx="14"/>
          </p:nvPr>
        </p:nvSpPr>
        <p:spPr>
          <a:xfrm>
            <a:off x="1528728" y="2371599"/>
            <a:ext cx="8224872" cy="626400"/>
          </a:xfrm>
          <a:prstGeom prst="rect">
            <a:avLst/>
          </a:prstGeom>
          <a:noFill/>
          <a:ln>
            <a:noFill/>
          </a:ln>
        </p:spPr>
        <p:txBody>
          <a:bodyPr spcFirstLastPara="1" vert="horz" wrap="square" lIns="0" tIns="0" rIns="0" bIns="0" rtlCol="0" anchor="ctr" anchorCtr="0">
            <a:noAutofit/>
          </a:bodyPr>
          <a:lstStyle/>
          <a:p>
            <a:pPr marL="0" indent="0">
              <a:lnSpc>
                <a:spcPct val="150000"/>
              </a:lnSpc>
            </a:pPr>
            <a:r>
              <a:rPr lang="en-US" sz="5333" b="1">
                <a:solidFill>
                  <a:schemeClr val="tx2">
                    <a:lumMod val="75000"/>
                  </a:schemeClr>
                </a:solidFill>
                <a:latin typeface="Times New Roman" panose="02020603050405020304" pitchFamily="18" charset="0"/>
                <a:cs typeface="Times New Roman" panose="02020603050405020304" pitchFamily="18" charset="0"/>
              </a:rPr>
              <a:t>Phương hướng phấn đấu</a:t>
            </a:r>
            <a:endParaRPr sz="5333" b="1">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6603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548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869743" y="1609750"/>
            <a:ext cx="7454573" cy="1300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6" rIns="68573" bIns="3428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vi-VN" sz="3200" b="1" smtClean="0">
                <a:solidFill>
                  <a:schemeClr val="bg1"/>
                </a:solidFill>
                <a:latin typeface="HP001 4 hàng" pitchFamily="34" charset="0"/>
                <a:ea typeface="HP001 5Ha" pitchFamily="34" charset="-127"/>
                <a:cs typeface="Times New Roman" pitchFamily="18" charset="0"/>
              </a:rPr>
              <a:t>Sinh hoạt lớp: Sơ kết thi đua tuần 17</a:t>
            </a:r>
          </a:p>
          <a:p>
            <a:pPr algn="ctr">
              <a:spcBef>
                <a:spcPct val="50000"/>
              </a:spcBef>
            </a:pPr>
            <a:r>
              <a:rPr lang="en-US" altLang="vi-VN" sz="3200" b="1" smtClean="0">
                <a:solidFill>
                  <a:schemeClr val="bg1"/>
                </a:solidFill>
                <a:latin typeface="HP001 4 hàng" pitchFamily="34" charset="0"/>
                <a:ea typeface="HP001 5Ha" pitchFamily="34" charset="-127"/>
                <a:cs typeface="Times New Roman" pitchFamily="18" charset="0"/>
              </a:rPr>
              <a:t>Chủ điểm: Uống nước nhớ nguồn</a:t>
            </a:r>
            <a:endParaRPr lang="en-US" altLang="vi-VN" sz="3200" b="1" dirty="0">
              <a:solidFill>
                <a:schemeClr val="bg1"/>
              </a:solidFill>
              <a:latin typeface="HP001 4 hàng" pitchFamily="34" charset="0"/>
              <a:ea typeface="HP001 5Ha" pitchFamily="34" charset="-127"/>
              <a:cs typeface="Times New Roman" pitchFamily="18" charset="0"/>
            </a:endParaRPr>
          </a:p>
        </p:txBody>
      </p:sp>
      <p:sp>
        <p:nvSpPr>
          <p:cNvPr id="6" name="TextBox 5"/>
          <p:cNvSpPr txBox="1">
            <a:spLocks noChangeArrowheads="1"/>
          </p:cNvSpPr>
          <p:nvPr/>
        </p:nvSpPr>
        <p:spPr bwMode="auto">
          <a:xfrm>
            <a:off x="1717964" y="3233165"/>
            <a:ext cx="8534400" cy="23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6" rIns="68573" bIns="3428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Clr>
                <a:schemeClr val="folHlink"/>
              </a:buClr>
              <a:buSzPct val="60000"/>
              <a:buFont typeface="Wingdings" pitchFamily="2" charset="2"/>
              <a:buNone/>
            </a:pPr>
            <a:endParaRPr lang="vi-VN" altLang="vi-VN" sz="3600" b="1" dirty="0">
              <a:latin typeface="HP001 4 hàng" pitchFamily="34" charset="0"/>
              <a:ea typeface="HP001 5Ha" pitchFamily="34" charset="-127"/>
              <a:cs typeface="Times New Roman" pitchFamily="18" charset="0"/>
            </a:endParaRPr>
          </a:p>
        </p:txBody>
      </p:sp>
      <p:sp>
        <p:nvSpPr>
          <p:cNvPr id="7" name="TextBox 6"/>
          <p:cNvSpPr txBox="1">
            <a:spLocks noChangeArrowheads="1"/>
          </p:cNvSpPr>
          <p:nvPr/>
        </p:nvSpPr>
        <p:spPr bwMode="auto">
          <a:xfrm>
            <a:off x="2133600" y="919164"/>
            <a:ext cx="9220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folHlink"/>
              </a:buClr>
              <a:buSzPct val="60000"/>
              <a:buFont typeface="Wingdings" pitchFamily="2" charset="2"/>
              <a:buNone/>
            </a:pPr>
            <a:r>
              <a:rPr lang="en-US" altLang="vi-VN" sz="3000" b="1" dirty="0">
                <a:solidFill>
                  <a:schemeClr val="bg1"/>
                </a:solidFill>
                <a:latin typeface="HP001 4 hàng" pitchFamily="34" charset="0"/>
                <a:ea typeface="HP001 5Ha" pitchFamily="34" charset="-127"/>
                <a:cs typeface="Times New Roman" pitchFamily="18" charset="0"/>
              </a:rPr>
              <a:t>     </a:t>
            </a:r>
            <a:r>
              <a:rPr lang="en-US" altLang="vi-VN" sz="3200" b="1" err="1">
                <a:solidFill>
                  <a:schemeClr val="bg1"/>
                </a:solidFill>
                <a:latin typeface="HP001 4 hàng" pitchFamily="34" charset="0"/>
                <a:ea typeface="HP001 5Ha" pitchFamily="34" charset="-127"/>
                <a:cs typeface="Times New Roman" pitchFamily="18" charset="0"/>
              </a:rPr>
              <a:t>Thứ</a:t>
            </a:r>
            <a:r>
              <a:rPr lang="en-US" altLang="vi-VN" sz="3200" b="1">
                <a:solidFill>
                  <a:schemeClr val="bg1"/>
                </a:solidFill>
                <a:latin typeface="HP001 4 hàng" pitchFamily="34" charset="0"/>
                <a:ea typeface="HP001 5Ha" pitchFamily="34" charset="-127"/>
                <a:cs typeface="Times New Roman" pitchFamily="18" charset="0"/>
              </a:rPr>
              <a:t> </a:t>
            </a:r>
            <a:r>
              <a:rPr lang="vi-VN" altLang="vi-VN" sz="3200" b="1">
                <a:solidFill>
                  <a:schemeClr val="bg1"/>
                </a:solidFill>
                <a:latin typeface="HP001 4 hàng" pitchFamily="34" charset="0"/>
                <a:ea typeface="HP001 5Ha" pitchFamily="34" charset="-127"/>
                <a:cs typeface="Times New Roman" pitchFamily="18" charset="0"/>
              </a:rPr>
              <a:t> </a:t>
            </a:r>
            <a:r>
              <a:rPr lang="en-US" altLang="vi-VN" sz="3200" b="1" smtClean="0">
                <a:solidFill>
                  <a:schemeClr val="bg1"/>
                </a:solidFill>
                <a:latin typeface="HP001 4 hàng" pitchFamily="34" charset="0"/>
                <a:ea typeface="HP001 5Ha" pitchFamily="34" charset="-127"/>
                <a:cs typeface="Times New Roman" pitchFamily="18" charset="0"/>
              </a:rPr>
              <a:t>sáu</a:t>
            </a:r>
            <a:r>
              <a:rPr lang="vi-VN" altLang="vi-VN" sz="3200" b="1" smtClean="0">
                <a:solidFill>
                  <a:schemeClr val="bg1"/>
                </a:solidFill>
                <a:latin typeface="HP001 4 hàng" pitchFamily="34" charset="0"/>
                <a:ea typeface="HP001 5Ha" pitchFamily="34" charset="-127"/>
                <a:cs typeface="Times New Roman" pitchFamily="18" charset="0"/>
              </a:rPr>
              <a:t> </a:t>
            </a:r>
            <a:r>
              <a:rPr lang="en-US" altLang="vi-VN" sz="3200" b="1" err="1">
                <a:solidFill>
                  <a:schemeClr val="bg1"/>
                </a:solidFill>
                <a:latin typeface="HP001 4 hàng" pitchFamily="34" charset="0"/>
                <a:ea typeface="HP001 5Ha" pitchFamily="34" charset="-127"/>
                <a:cs typeface="Times New Roman" pitchFamily="18" charset="0"/>
              </a:rPr>
              <a:t>ngày</a:t>
            </a:r>
            <a:r>
              <a:rPr lang="en-US" altLang="vi-VN" sz="3200" b="1">
                <a:solidFill>
                  <a:schemeClr val="bg1"/>
                </a:solidFill>
                <a:latin typeface="HP001 4 hàng" pitchFamily="34" charset="0"/>
                <a:ea typeface="HP001 5Ha" pitchFamily="34" charset="-127"/>
                <a:cs typeface="Times New Roman" pitchFamily="18" charset="0"/>
              </a:rPr>
              <a:t> </a:t>
            </a:r>
            <a:r>
              <a:rPr lang="en-US" altLang="vi-VN" sz="3200" b="1" smtClean="0">
                <a:solidFill>
                  <a:schemeClr val="bg1"/>
                </a:solidFill>
                <a:latin typeface="HP001 4 hàng" pitchFamily="34" charset="0"/>
                <a:ea typeface="HP001 5Ha" pitchFamily="34" charset="-127"/>
                <a:cs typeface="Times New Roman" pitchFamily="18" charset="0"/>
              </a:rPr>
              <a:t>31 tháng</a:t>
            </a:r>
            <a:r>
              <a:rPr lang="vi-VN" altLang="vi-VN" sz="3200" b="1" smtClean="0">
                <a:solidFill>
                  <a:schemeClr val="bg1"/>
                </a:solidFill>
                <a:latin typeface="HP001 4 hàng" pitchFamily="34" charset="0"/>
                <a:ea typeface="HP001 5Ha" pitchFamily="34" charset="-127"/>
                <a:cs typeface="Times New Roman" pitchFamily="18" charset="0"/>
              </a:rPr>
              <a:t> </a:t>
            </a:r>
            <a:r>
              <a:rPr lang="en-US" altLang="vi-VN" sz="3200" b="1" smtClean="0">
                <a:solidFill>
                  <a:schemeClr val="bg1"/>
                </a:solidFill>
                <a:latin typeface="HP001 4 hàng" pitchFamily="34" charset="0"/>
                <a:ea typeface="HP001 5Ha" pitchFamily="34" charset="-127"/>
                <a:cs typeface="Times New Roman" pitchFamily="18" charset="0"/>
              </a:rPr>
              <a:t>1</a:t>
            </a:r>
            <a:r>
              <a:rPr lang="en-US" altLang="vi-VN" sz="3200" b="1">
                <a:solidFill>
                  <a:schemeClr val="bg1"/>
                </a:solidFill>
                <a:latin typeface="HP001 4 hàng" pitchFamily="34" charset="0"/>
                <a:ea typeface="HP001 5Ha" pitchFamily="34" charset="-127"/>
                <a:cs typeface="Times New Roman" pitchFamily="18" charset="0"/>
              </a:rPr>
              <a:t>2</a:t>
            </a:r>
            <a:r>
              <a:rPr lang="vi-VN" altLang="vi-VN" sz="3200" b="1" smtClean="0">
                <a:solidFill>
                  <a:schemeClr val="bg1"/>
                </a:solidFill>
                <a:latin typeface="HP001 4 hàng" pitchFamily="34" charset="0"/>
                <a:ea typeface="HP001 5Ha" pitchFamily="34" charset="-127"/>
                <a:cs typeface="Times New Roman" pitchFamily="18" charset="0"/>
              </a:rPr>
              <a:t> </a:t>
            </a:r>
            <a:r>
              <a:rPr lang="en-US" altLang="vi-VN" sz="3200" b="1" dirty="0" err="1">
                <a:solidFill>
                  <a:schemeClr val="bg1"/>
                </a:solidFill>
                <a:latin typeface="HP001 4 hàng" pitchFamily="34" charset="0"/>
                <a:ea typeface="HP001 5Ha" pitchFamily="34" charset="-127"/>
                <a:cs typeface="Times New Roman" pitchFamily="18" charset="0"/>
              </a:rPr>
              <a:t>năm</a:t>
            </a:r>
            <a:r>
              <a:rPr lang="en-US" altLang="vi-VN" sz="3200" b="1" dirty="0">
                <a:solidFill>
                  <a:schemeClr val="bg1"/>
                </a:solidFill>
                <a:latin typeface="HP001 4 hàng" pitchFamily="34" charset="0"/>
                <a:ea typeface="HP001 5Ha" pitchFamily="34" charset="-127"/>
                <a:cs typeface="Times New Roman" pitchFamily="18" charset="0"/>
              </a:rPr>
              <a:t> 2021 </a:t>
            </a:r>
          </a:p>
        </p:txBody>
      </p:sp>
    </p:spTree>
    <p:extLst>
      <p:ext uri="{BB962C8B-B14F-4D97-AF65-F5344CB8AC3E}">
        <p14:creationId xmlns:p14="http://schemas.microsoft.com/office/powerpoint/2010/main" val="132345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765" name="Google Shape;1765;p30"/>
          <p:cNvSpPr txBox="1">
            <a:spLocks noGrp="1"/>
          </p:cNvSpPr>
          <p:nvPr>
            <p:ph type="title"/>
          </p:nvPr>
        </p:nvSpPr>
        <p:spPr>
          <a:xfrm>
            <a:off x="-91000" y="3051968"/>
            <a:ext cx="7680400" cy="1334000"/>
          </a:xfrm>
          <a:prstGeom prst="rect">
            <a:avLst/>
          </a:prstGeom>
          <a:noFill/>
          <a:ln>
            <a:noFill/>
          </a:ln>
        </p:spPr>
        <p:txBody>
          <a:bodyPr spcFirstLastPara="1" vert="horz" wrap="square" lIns="0" tIns="0" rIns="0" bIns="0" rtlCol="0" anchor="ctr" anchorCtr="0">
            <a:noAutofit/>
          </a:bodyPr>
          <a:lstStyle/>
          <a:p>
            <a:r>
              <a:rPr lang="en-US" b="1" dirty="0" err="1">
                <a:latin typeface="UTM Erie Black" panose="02040603050506020204" pitchFamily="18" charset="0"/>
              </a:rPr>
              <a:t>SƠ</a:t>
            </a:r>
            <a:r>
              <a:rPr lang="en-US" b="1" dirty="0">
                <a:latin typeface="UTM Erie Black" panose="02040603050506020204" pitchFamily="18" charset="0"/>
              </a:rPr>
              <a:t> </a:t>
            </a:r>
            <a:r>
              <a:rPr lang="en-US" b="1" dirty="0" err="1">
                <a:latin typeface="UTM Erie Black" panose="02040603050506020204" pitchFamily="18" charset="0"/>
              </a:rPr>
              <a:t>KẾT</a:t>
            </a:r>
            <a:r>
              <a:rPr lang="en-US" b="1" dirty="0">
                <a:latin typeface="UTM Erie Black" panose="02040603050506020204" pitchFamily="18" charset="0"/>
              </a:rPr>
              <a:t> </a:t>
            </a:r>
            <a:r>
              <a:rPr lang="en-US" b="1" err="1">
                <a:latin typeface="UTM Erie Black" panose="02040603050506020204" pitchFamily="18" charset="0"/>
              </a:rPr>
              <a:t>TUẦN</a:t>
            </a:r>
            <a:r>
              <a:rPr lang="en-US" b="1">
                <a:latin typeface="UTM Erie Black" panose="02040603050506020204" pitchFamily="18" charset="0"/>
              </a:rPr>
              <a:t> </a:t>
            </a:r>
            <a:r>
              <a:rPr lang="en-US" b="1" smtClean="0">
                <a:latin typeface="UTM Erie Black" panose="02040603050506020204" pitchFamily="18" charset="0"/>
              </a:rPr>
              <a:t>17</a:t>
            </a:r>
            <a:endParaRPr b="1" dirty="0">
              <a:latin typeface="UTM Erie Black" panose="02040603050506020204" pitchFamily="18" charset="0"/>
            </a:endParaRPr>
          </a:p>
        </p:txBody>
      </p:sp>
      <p:sp>
        <p:nvSpPr>
          <p:cNvPr id="1767" name="Google Shape;1767;p30"/>
          <p:cNvSpPr txBox="1">
            <a:spLocks noGrp="1"/>
          </p:cNvSpPr>
          <p:nvPr>
            <p:ph type="title" idx="2"/>
          </p:nvPr>
        </p:nvSpPr>
        <p:spPr>
          <a:xfrm>
            <a:off x="709448" y="1625756"/>
            <a:ext cx="1718442" cy="1334000"/>
          </a:xfrm>
          <a:prstGeom prst="rect">
            <a:avLst/>
          </a:prstGeom>
          <a:noFill/>
          <a:ln>
            <a:noFill/>
          </a:ln>
        </p:spPr>
        <p:txBody>
          <a:bodyPr spcFirstLastPara="1" vert="horz" wrap="square" lIns="0" tIns="0" rIns="0" bIns="0" rtlCol="0" anchor="ctr" anchorCtr="0">
            <a:noAutofit/>
          </a:bodyPr>
          <a:lstStyle/>
          <a:p>
            <a:r>
              <a:rPr lang="vi-VN" b="1">
                <a:solidFill>
                  <a:schemeClr val="tx1"/>
                </a:solidFill>
              </a:rPr>
              <a:t>01.</a:t>
            </a:r>
            <a:endParaRPr b="1">
              <a:solidFill>
                <a:schemeClr val="tx1"/>
              </a:solidFill>
            </a:endParaRPr>
          </a:p>
        </p:txBody>
      </p:sp>
      <p:grpSp>
        <p:nvGrpSpPr>
          <p:cNvPr id="7" name="Google Shape;3210;p48"/>
          <p:cNvGrpSpPr/>
          <p:nvPr/>
        </p:nvGrpSpPr>
        <p:grpSpPr>
          <a:xfrm flipH="1">
            <a:off x="7843194" y="2209800"/>
            <a:ext cx="2316807" cy="3663024"/>
            <a:chOff x="1835466" y="929768"/>
            <a:chExt cx="2388300" cy="3284100"/>
          </a:xfrm>
        </p:grpSpPr>
        <p:sp>
          <p:nvSpPr>
            <p:cNvPr id="8" name="Google Shape;3211;p48"/>
            <p:cNvSpPr/>
            <p:nvPr/>
          </p:nvSpPr>
          <p:spPr>
            <a:xfrm>
              <a:off x="1835466" y="929768"/>
              <a:ext cx="2388300" cy="3284100"/>
            </a:xfrm>
            <a:prstGeom prst="roundRect">
              <a:avLst>
                <a:gd name="adj" fmla="val 4846"/>
              </a:avLst>
            </a:prstGeom>
            <a:solidFill>
              <a:schemeClr val="accent4"/>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 name="Google Shape;3212;p48"/>
            <p:cNvSpPr/>
            <p:nvPr/>
          </p:nvSpPr>
          <p:spPr>
            <a:xfrm>
              <a:off x="2010540" y="1124747"/>
              <a:ext cx="2038200" cy="29091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 name="Google Shape;3213;p48"/>
            <p:cNvSpPr/>
            <p:nvPr/>
          </p:nvSpPr>
          <p:spPr>
            <a:xfrm>
              <a:off x="2947422" y="4067543"/>
              <a:ext cx="164400" cy="97500"/>
            </a:xfrm>
            <a:prstGeom prst="roundRect">
              <a:avLst>
                <a:gd name="adj" fmla="val 50000"/>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pic>
        <p:nvPicPr>
          <p:cNvPr id="11" name="Google Shape;3214;p48"/>
          <p:cNvPicPr preferRelativeResize="0"/>
          <p:nvPr/>
        </p:nvPicPr>
        <p:blipFill rotWithShape="1">
          <a:blip r:embed="rId3">
            <a:alphaModFix/>
          </a:blip>
          <a:srcRect l="60704"/>
          <a:stretch/>
        </p:blipFill>
        <p:spPr>
          <a:xfrm>
            <a:off x="8018042" y="2396758"/>
            <a:ext cx="1958753" cy="3223844"/>
          </a:xfrm>
          <a:prstGeom prst="rect">
            <a:avLst/>
          </a:prstGeom>
          <a:noFill/>
          <a:ln>
            <a:noFill/>
          </a:ln>
        </p:spPr>
      </p:pic>
      <p:grpSp>
        <p:nvGrpSpPr>
          <p:cNvPr id="12" name="Google Shape;3215;p48"/>
          <p:cNvGrpSpPr/>
          <p:nvPr/>
        </p:nvGrpSpPr>
        <p:grpSpPr>
          <a:xfrm>
            <a:off x="9999465" y="1701800"/>
            <a:ext cx="2156279" cy="4333360"/>
            <a:chOff x="6517072" y="652889"/>
            <a:chExt cx="2222818" cy="3885093"/>
          </a:xfrm>
        </p:grpSpPr>
        <p:grpSp>
          <p:nvGrpSpPr>
            <p:cNvPr id="13" name="Google Shape;3216;p48"/>
            <p:cNvGrpSpPr/>
            <p:nvPr/>
          </p:nvGrpSpPr>
          <p:grpSpPr>
            <a:xfrm>
              <a:off x="6517072" y="2206551"/>
              <a:ext cx="1899277" cy="2331431"/>
              <a:chOff x="6517072" y="2206551"/>
              <a:chExt cx="1899277" cy="2331431"/>
            </a:xfrm>
          </p:grpSpPr>
          <p:sp>
            <p:nvSpPr>
              <p:cNvPr id="53" name="Google Shape;3217;p48"/>
              <p:cNvSpPr/>
              <p:nvPr/>
            </p:nvSpPr>
            <p:spPr>
              <a:xfrm flipH="1">
                <a:off x="6780070" y="4440678"/>
                <a:ext cx="1574471" cy="97304"/>
              </a:xfrm>
              <a:custGeom>
                <a:avLst/>
                <a:gdLst/>
                <a:ahLst/>
                <a:cxnLst/>
                <a:rect l="l" t="t" r="r" b="b"/>
                <a:pathLst>
                  <a:path w="13883" h="858" extrusionOk="0">
                    <a:moveTo>
                      <a:pt x="6942" y="1"/>
                    </a:moveTo>
                    <a:cubicBezTo>
                      <a:pt x="688" y="1"/>
                      <a:pt x="1" y="197"/>
                      <a:pt x="1" y="429"/>
                    </a:cubicBezTo>
                    <a:cubicBezTo>
                      <a:pt x="1" y="661"/>
                      <a:pt x="3106" y="857"/>
                      <a:pt x="6942" y="857"/>
                    </a:cubicBezTo>
                    <a:cubicBezTo>
                      <a:pt x="10769" y="857"/>
                      <a:pt x="13882" y="661"/>
                      <a:pt x="13882" y="429"/>
                    </a:cubicBezTo>
                    <a:cubicBezTo>
                      <a:pt x="13882" y="197"/>
                      <a:pt x="13142" y="1"/>
                      <a:pt x="6942" y="1"/>
                    </a:cubicBezTo>
                    <a:close/>
                  </a:path>
                </a:pathLst>
              </a:custGeom>
              <a:solidFill>
                <a:srgbClr val="7F3DEC">
                  <a:alpha val="1647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4" name="Google Shape;3218;p48"/>
              <p:cNvSpPr/>
              <p:nvPr/>
            </p:nvSpPr>
            <p:spPr>
              <a:xfrm flipH="1">
                <a:off x="7919273" y="2339351"/>
                <a:ext cx="346127" cy="294633"/>
              </a:xfrm>
              <a:custGeom>
                <a:avLst/>
                <a:gdLst/>
                <a:ahLst/>
                <a:cxnLst/>
                <a:rect l="l" t="t" r="r" b="b"/>
                <a:pathLst>
                  <a:path w="3052" h="2598" extrusionOk="0">
                    <a:moveTo>
                      <a:pt x="1445" y="0"/>
                    </a:moveTo>
                    <a:cubicBezTo>
                      <a:pt x="1141" y="0"/>
                      <a:pt x="838" y="105"/>
                      <a:pt x="580" y="394"/>
                    </a:cubicBezTo>
                    <a:cubicBezTo>
                      <a:pt x="0" y="1027"/>
                      <a:pt x="562" y="1714"/>
                      <a:pt x="1079" y="2151"/>
                    </a:cubicBezTo>
                    <a:cubicBezTo>
                      <a:pt x="1401" y="2419"/>
                      <a:pt x="1704" y="2597"/>
                      <a:pt x="1704" y="2597"/>
                    </a:cubicBezTo>
                    <a:lnTo>
                      <a:pt x="2025" y="2160"/>
                    </a:lnTo>
                    <a:lnTo>
                      <a:pt x="2676" y="1241"/>
                    </a:lnTo>
                    <a:lnTo>
                      <a:pt x="3051" y="724"/>
                    </a:lnTo>
                    <a:cubicBezTo>
                      <a:pt x="3051" y="724"/>
                      <a:pt x="2846" y="545"/>
                      <a:pt x="2543" y="358"/>
                    </a:cubicBezTo>
                    <a:cubicBezTo>
                      <a:pt x="2244" y="181"/>
                      <a:pt x="1844" y="0"/>
                      <a:pt x="144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5" name="Google Shape;3219;p48"/>
              <p:cNvSpPr/>
              <p:nvPr/>
            </p:nvSpPr>
            <p:spPr>
              <a:xfrm flipH="1">
                <a:off x="7961802" y="2417829"/>
                <a:ext cx="185312" cy="166482"/>
              </a:xfrm>
              <a:custGeom>
                <a:avLst/>
                <a:gdLst/>
                <a:ahLst/>
                <a:cxnLst/>
                <a:rect l="l" t="t" r="r" b="b"/>
                <a:pathLst>
                  <a:path w="1634" h="1468" extrusionOk="0">
                    <a:moveTo>
                      <a:pt x="614" y="1"/>
                    </a:moveTo>
                    <a:cubicBezTo>
                      <a:pt x="463" y="1"/>
                      <a:pt x="322" y="57"/>
                      <a:pt x="206" y="201"/>
                    </a:cubicBezTo>
                    <a:cubicBezTo>
                      <a:pt x="1" y="451"/>
                      <a:pt x="108" y="719"/>
                      <a:pt x="322" y="959"/>
                    </a:cubicBezTo>
                    <a:cubicBezTo>
                      <a:pt x="509" y="1165"/>
                      <a:pt x="777" y="1343"/>
                      <a:pt x="982" y="1468"/>
                    </a:cubicBezTo>
                    <a:lnTo>
                      <a:pt x="1633" y="549"/>
                    </a:lnTo>
                    <a:cubicBezTo>
                      <a:pt x="1482" y="415"/>
                      <a:pt x="1259" y="219"/>
                      <a:pt x="1009" y="103"/>
                    </a:cubicBezTo>
                    <a:cubicBezTo>
                      <a:pt x="877" y="41"/>
                      <a:pt x="742" y="1"/>
                      <a:pt x="614" y="1"/>
                    </a:cubicBezTo>
                    <a:close/>
                  </a:path>
                </a:pathLst>
              </a:custGeom>
              <a:solidFill>
                <a:srgbClr val="A04D47"/>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6" name="Google Shape;3220;p48"/>
              <p:cNvSpPr/>
              <p:nvPr/>
            </p:nvSpPr>
            <p:spPr>
              <a:xfrm flipH="1">
                <a:off x="7919273" y="2379837"/>
                <a:ext cx="223758" cy="254146"/>
              </a:xfrm>
              <a:custGeom>
                <a:avLst/>
                <a:gdLst/>
                <a:ahLst/>
                <a:cxnLst/>
                <a:rect l="l" t="t" r="r" b="b"/>
                <a:pathLst>
                  <a:path w="1973" h="2241" extrusionOk="0">
                    <a:moveTo>
                      <a:pt x="1464" y="1"/>
                    </a:moveTo>
                    <a:cubicBezTo>
                      <a:pt x="1285" y="144"/>
                      <a:pt x="1125" y="295"/>
                      <a:pt x="973" y="438"/>
                    </a:cubicBezTo>
                    <a:cubicBezTo>
                      <a:pt x="678" y="732"/>
                      <a:pt x="455" y="1027"/>
                      <a:pt x="286" y="1294"/>
                    </a:cubicBezTo>
                    <a:cubicBezTo>
                      <a:pt x="161" y="1482"/>
                      <a:pt x="72" y="1651"/>
                      <a:pt x="0" y="1794"/>
                    </a:cubicBezTo>
                    <a:cubicBezTo>
                      <a:pt x="322" y="2062"/>
                      <a:pt x="625" y="2240"/>
                      <a:pt x="625" y="2240"/>
                    </a:cubicBezTo>
                    <a:lnTo>
                      <a:pt x="946" y="1803"/>
                    </a:lnTo>
                    <a:lnTo>
                      <a:pt x="1597" y="884"/>
                    </a:lnTo>
                    <a:lnTo>
                      <a:pt x="1972" y="367"/>
                    </a:lnTo>
                    <a:cubicBezTo>
                      <a:pt x="1972" y="367"/>
                      <a:pt x="1767" y="188"/>
                      <a:pt x="1464" y="1"/>
                    </a:cubicBezTo>
                    <a:close/>
                  </a:path>
                </a:pathLst>
              </a:custGeom>
              <a:solidFill>
                <a:srgbClr val="4D1311">
                  <a:alpha val="31372"/>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7" name="Google Shape;3221;p48"/>
              <p:cNvSpPr/>
              <p:nvPr/>
            </p:nvSpPr>
            <p:spPr>
              <a:xfrm flipH="1">
                <a:off x="6860024" y="2339578"/>
                <a:ext cx="339096" cy="301437"/>
              </a:xfrm>
              <a:custGeom>
                <a:avLst/>
                <a:gdLst/>
                <a:ahLst/>
                <a:cxnLst/>
                <a:rect l="l" t="t" r="r" b="b"/>
                <a:pathLst>
                  <a:path w="2990" h="2658" extrusionOk="0">
                    <a:moveTo>
                      <a:pt x="1581" y="0"/>
                    </a:moveTo>
                    <a:cubicBezTo>
                      <a:pt x="1233" y="0"/>
                      <a:pt x="888" y="124"/>
                      <a:pt x="607" y="267"/>
                    </a:cubicBezTo>
                    <a:cubicBezTo>
                      <a:pt x="251" y="445"/>
                      <a:pt x="1" y="650"/>
                      <a:pt x="1" y="650"/>
                    </a:cubicBezTo>
                    <a:lnTo>
                      <a:pt x="393" y="1168"/>
                    </a:lnTo>
                    <a:lnTo>
                      <a:pt x="1054" y="2024"/>
                    </a:lnTo>
                    <a:lnTo>
                      <a:pt x="1544" y="2657"/>
                    </a:lnTo>
                    <a:cubicBezTo>
                      <a:pt x="1544" y="2657"/>
                      <a:pt x="1821" y="2426"/>
                      <a:pt x="2106" y="2095"/>
                    </a:cubicBezTo>
                    <a:cubicBezTo>
                      <a:pt x="2543" y="1578"/>
                      <a:pt x="2989" y="820"/>
                      <a:pt x="2401" y="302"/>
                    </a:cubicBezTo>
                    <a:cubicBezTo>
                      <a:pt x="2148" y="82"/>
                      <a:pt x="1864" y="0"/>
                      <a:pt x="158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8" name="Google Shape;3222;p48"/>
              <p:cNvSpPr/>
              <p:nvPr/>
            </p:nvSpPr>
            <p:spPr>
              <a:xfrm flipH="1">
                <a:off x="6948030" y="2402519"/>
                <a:ext cx="206520" cy="166709"/>
              </a:xfrm>
              <a:custGeom>
                <a:avLst/>
                <a:gdLst/>
                <a:ahLst/>
                <a:cxnLst/>
                <a:rect l="l" t="t" r="r" b="b"/>
                <a:pathLst>
                  <a:path w="1821" h="1470" extrusionOk="0">
                    <a:moveTo>
                      <a:pt x="1042" y="0"/>
                    </a:moveTo>
                    <a:cubicBezTo>
                      <a:pt x="906" y="0"/>
                      <a:pt x="771" y="40"/>
                      <a:pt x="643" y="104"/>
                    </a:cubicBezTo>
                    <a:cubicBezTo>
                      <a:pt x="393" y="229"/>
                      <a:pt x="170" y="434"/>
                      <a:pt x="0" y="613"/>
                    </a:cubicBezTo>
                    <a:lnTo>
                      <a:pt x="661" y="1469"/>
                    </a:lnTo>
                    <a:cubicBezTo>
                      <a:pt x="875" y="1362"/>
                      <a:pt x="1160" y="1184"/>
                      <a:pt x="1374" y="996"/>
                    </a:cubicBezTo>
                    <a:cubicBezTo>
                      <a:pt x="1669" y="729"/>
                      <a:pt x="1820" y="425"/>
                      <a:pt x="1481" y="158"/>
                    </a:cubicBezTo>
                    <a:cubicBezTo>
                      <a:pt x="1338" y="47"/>
                      <a:pt x="1189" y="0"/>
                      <a:pt x="1042" y="0"/>
                    </a:cubicBezTo>
                    <a:close/>
                  </a:path>
                </a:pathLst>
              </a:custGeom>
              <a:solidFill>
                <a:srgbClr val="A04D47"/>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9" name="Google Shape;3223;p48"/>
              <p:cNvSpPr/>
              <p:nvPr/>
            </p:nvSpPr>
            <p:spPr>
              <a:xfrm flipH="1">
                <a:off x="6960165" y="2369744"/>
                <a:ext cx="238955" cy="271271"/>
              </a:xfrm>
              <a:custGeom>
                <a:avLst/>
                <a:gdLst/>
                <a:ahLst/>
                <a:cxnLst/>
                <a:rect l="l" t="t" r="r" b="b"/>
                <a:pathLst>
                  <a:path w="2107" h="2392" extrusionOk="0">
                    <a:moveTo>
                      <a:pt x="607" y="1"/>
                    </a:moveTo>
                    <a:cubicBezTo>
                      <a:pt x="251" y="179"/>
                      <a:pt x="1" y="384"/>
                      <a:pt x="1" y="384"/>
                    </a:cubicBezTo>
                    <a:lnTo>
                      <a:pt x="393" y="902"/>
                    </a:lnTo>
                    <a:lnTo>
                      <a:pt x="1054" y="1758"/>
                    </a:lnTo>
                    <a:lnTo>
                      <a:pt x="1544" y="2391"/>
                    </a:lnTo>
                    <a:cubicBezTo>
                      <a:pt x="1544" y="2391"/>
                      <a:pt x="1821" y="2160"/>
                      <a:pt x="2106" y="1829"/>
                    </a:cubicBezTo>
                    <a:cubicBezTo>
                      <a:pt x="1999" y="1633"/>
                      <a:pt x="1883" y="1446"/>
                      <a:pt x="1767" y="1285"/>
                    </a:cubicBezTo>
                    <a:cubicBezTo>
                      <a:pt x="1526" y="928"/>
                      <a:pt x="1268" y="634"/>
                      <a:pt x="1036" y="393"/>
                    </a:cubicBezTo>
                    <a:cubicBezTo>
                      <a:pt x="884" y="233"/>
                      <a:pt x="732" y="108"/>
                      <a:pt x="607" y="1"/>
                    </a:cubicBezTo>
                    <a:close/>
                  </a:path>
                </a:pathLst>
              </a:custGeom>
              <a:solidFill>
                <a:srgbClr val="4D1311">
                  <a:alpha val="31372"/>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0" name="Google Shape;3224;p48"/>
              <p:cNvSpPr/>
              <p:nvPr/>
            </p:nvSpPr>
            <p:spPr>
              <a:xfrm flipH="1">
                <a:off x="6553817" y="3189794"/>
                <a:ext cx="330590" cy="303592"/>
              </a:xfrm>
              <a:custGeom>
                <a:avLst/>
                <a:gdLst/>
                <a:ahLst/>
                <a:cxnLst/>
                <a:rect l="l" t="t" r="r" b="b"/>
                <a:pathLst>
                  <a:path w="2915" h="2677" extrusionOk="0">
                    <a:moveTo>
                      <a:pt x="1889" y="1"/>
                    </a:moveTo>
                    <a:cubicBezTo>
                      <a:pt x="1270" y="1"/>
                      <a:pt x="560" y="110"/>
                      <a:pt x="509" y="121"/>
                    </a:cubicBezTo>
                    <a:cubicBezTo>
                      <a:pt x="509" y="121"/>
                      <a:pt x="0" y="2565"/>
                      <a:pt x="660" y="2672"/>
                    </a:cubicBezTo>
                    <a:cubicBezTo>
                      <a:pt x="677" y="2675"/>
                      <a:pt x="695" y="2676"/>
                      <a:pt x="713" y="2676"/>
                    </a:cubicBezTo>
                    <a:cubicBezTo>
                      <a:pt x="1402" y="2676"/>
                      <a:pt x="2915" y="750"/>
                      <a:pt x="2810" y="272"/>
                    </a:cubicBezTo>
                    <a:cubicBezTo>
                      <a:pt x="2765" y="62"/>
                      <a:pt x="2353" y="1"/>
                      <a:pt x="188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1" name="Google Shape;3225;p48"/>
              <p:cNvSpPr/>
              <p:nvPr/>
            </p:nvSpPr>
            <p:spPr>
              <a:xfrm flipH="1">
                <a:off x="6517072" y="3177659"/>
                <a:ext cx="239862" cy="289076"/>
              </a:xfrm>
              <a:custGeom>
                <a:avLst/>
                <a:gdLst/>
                <a:ahLst/>
                <a:cxnLst/>
                <a:rect l="l" t="t" r="r" b="b"/>
                <a:pathLst>
                  <a:path w="2115" h="2549" extrusionOk="0">
                    <a:moveTo>
                      <a:pt x="878" y="0"/>
                    </a:moveTo>
                    <a:cubicBezTo>
                      <a:pt x="466" y="0"/>
                      <a:pt x="90" y="58"/>
                      <a:pt x="90" y="58"/>
                    </a:cubicBezTo>
                    <a:cubicBezTo>
                      <a:pt x="0" y="138"/>
                      <a:pt x="45" y="700"/>
                      <a:pt x="143" y="1271"/>
                    </a:cubicBezTo>
                    <a:cubicBezTo>
                      <a:pt x="247" y="1906"/>
                      <a:pt x="419" y="2548"/>
                      <a:pt x="544" y="2548"/>
                    </a:cubicBezTo>
                    <a:cubicBezTo>
                      <a:pt x="547" y="2548"/>
                      <a:pt x="550" y="2548"/>
                      <a:pt x="553" y="2547"/>
                    </a:cubicBezTo>
                    <a:cubicBezTo>
                      <a:pt x="794" y="2485"/>
                      <a:pt x="2115" y="906"/>
                      <a:pt x="1918" y="352"/>
                    </a:cubicBezTo>
                    <a:cubicBezTo>
                      <a:pt x="1909" y="344"/>
                      <a:pt x="1909" y="326"/>
                      <a:pt x="1900" y="317"/>
                    </a:cubicBezTo>
                    <a:cubicBezTo>
                      <a:pt x="1773" y="62"/>
                      <a:pt x="1306" y="0"/>
                      <a:pt x="878"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2" name="Google Shape;3226;p48"/>
              <p:cNvSpPr/>
              <p:nvPr/>
            </p:nvSpPr>
            <p:spPr>
              <a:xfrm flipH="1">
                <a:off x="6517072" y="3213496"/>
                <a:ext cx="223645" cy="253239"/>
              </a:xfrm>
              <a:custGeom>
                <a:avLst/>
                <a:gdLst/>
                <a:ahLst/>
                <a:cxnLst/>
                <a:rect l="l" t="t" r="r" b="b"/>
                <a:pathLst>
                  <a:path w="1972" h="2233" extrusionOk="0">
                    <a:moveTo>
                      <a:pt x="1757" y="1"/>
                    </a:moveTo>
                    <a:cubicBezTo>
                      <a:pt x="1088" y="590"/>
                      <a:pt x="375" y="848"/>
                      <a:pt x="0" y="955"/>
                    </a:cubicBezTo>
                    <a:cubicBezTo>
                      <a:pt x="104" y="1590"/>
                      <a:pt x="276" y="2232"/>
                      <a:pt x="401" y="2232"/>
                    </a:cubicBezTo>
                    <a:cubicBezTo>
                      <a:pt x="404" y="2232"/>
                      <a:pt x="407" y="2232"/>
                      <a:pt x="410" y="2231"/>
                    </a:cubicBezTo>
                    <a:cubicBezTo>
                      <a:pt x="651" y="2169"/>
                      <a:pt x="1972" y="590"/>
                      <a:pt x="1775" y="36"/>
                    </a:cubicBezTo>
                    <a:cubicBezTo>
                      <a:pt x="1766" y="28"/>
                      <a:pt x="1766" y="10"/>
                      <a:pt x="1757" y="1"/>
                    </a:cubicBezTo>
                    <a:close/>
                  </a:path>
                </a:pathLst>
              </a:custGeom>
              <a:solidFill>
                <a:srgbClr val="4D1311">
                  <a:alpha val="2000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3" name="Google Shape;3227;p48"/>
              <p:cNvSpPr/>
              <p:nvPr/>
            </p:nvSpPr>
            <p:spPr>
              <a:xfrm flipH="1">
                <a:off x="6777121" y="3673363"/>
                <a:ext cx="796252" cy="795100"/>
              </a:xfrm>
              <a:custGeom>
                <a:avLst/>
                <a:gdLst/>
                <a:ahLst/>
                <a:cxnLst/>
                <a:rect l="l" t="t" r="r" b="b"/>
                <a:pathLst>
                  <a:path w="7021" h="7011" extrusionOk="0">
                    <a:moveTo>
                      <a:pt x="3547" y="1"/>
                    </a:moveTo>
                    <a:cubicBezTo>
                      <a:pt x="2177" y="1"/>
                      <a:pt x="1341" y="437"/>
                      <a:pt x="830" y="1013"/>
                    </a:cubicBezTo>
                    <a:cubicBezTo>
                      <a:pt x="0" y="1950"/>
                      <a:pt x="27" y="3243"/>
                      <a:pt x="45" y="3627"/>
                    </a:cubicBezTo>
                    <a:cubicBezTo>
                      <a:pt x="71" y="4287"/>
                      <a:pt x="571" y="6490"/>
                      <a:pt x="821" y="6749"/>
                    </a:cubicBezTo>
                    <a:cubicBezTo>
                      <a:pt x="856" y="6776"/>
                      <a:pt x="964" y="6803"/>
                      <a:pt x="1133" y="6829"/>
                    </a:cubicBezTo>
                    <a:cubicBezTo>
                      <a:pt x="1867" y="6940"/>
                      <a:pt x="3692" y="7011"/>
                      <a:pt x="5089" y="7011"/>
                    </a:cubicBezTo>
                    <a:cubicBezTo>
                      <a:pt x="6052" y="7011"/>
                      <a:pt x="6811" y="6977"/>
                      <a:pt x="6869" y="6901"/>
                    </a:cubicBezTo>
                    <a:cubicBezTo>
                      <a:pt x="7021" y="6678"/>
                      <a:pt x="5594" y="6464"/>
                      <a:pt x="5594" y="6464"/>
                    </a:cubicBezTo>
                    <a:cubicBezTo>
                      <a:pt x="5594" y="6464"/>
                      <a:pt x="5968" y="5750"/>
                      <a:pt x="6459" y="3475"/>
                    </a:cubicBezTo>
                    <a:cubicBezTo>
                      <a:pt x="6503" y="3288"/>
                      <a:pt x="6521" y="3109"/>
                      <a:pt x="6521" y="2940"/>
                    </a:cubicBezTo>
                    <a:cubicBezTo>
                      <a:pt x="6539" y="1013"/>
                      <a:pt x="4282" y="41"/>
                      <a:pt x="4282" y="41"/>
                    </a:cubicBezTo>
                    <a:cubicBezTo>
                      <a:pt x="4175" y="32"/>
                      <a:pt x="4068" y="23"/>
                      <a:pt x="3970" y="14"/>
                    </a:cubicBezTo>
                    <a:cubicBezTo>
                      <a:pt x="3824" y="5"/>
                      <a:pt x="3683" y="1"/>
                      <a:pt x="3547"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4" name="Google Shape;3228;p48"/>
              <p:cNvSpPr/>
              <p:nvPr/>
            </p:nvSpPr>
            <p:spPr>
              <a:xfrm flipH="1">
                <a:off x="6831671" y="3674837"/>
                <a:ext cx="741701" cy="773099"/>
              </a:xfrm>
              <a:custGeom>
                <a:avLst/>
                <a:gdLst/>
                <a:ahLst/>
                <a:cxnLst/>
                <a:rect l="l" t="t" r="r" b="b"/>
                <a:pathLst>
                  <a:path w="6540" h="6817" extrusionOk="0">
                    <a:moveTo>
                      <a:pt x="3970" y="1"/>
                    </a:moveTo>
                    <a:lnTo>
                      <a:pt x="830" y="1000"/>
                    </a:lnTo>
                    <a:cubicBezTo>
                      <a:pt x="0" y="1937"/>
                      <a:pt x="27" y="3230"/>
                      <a:pt x="45" y="3614"/>
                    </a:cubicBezTo>
                    <a:cubicBezTo>
                      <a:pt x="71" y="4274"/>
                      <a:pt x="571" y="6477"/>
                      <a:pt x="821" y="6727"/>
                    </a:cubicBezTo>
                    <a:cubicBezTo>
                      <a:pt x="856" y="6763"/>
                      <a:pt x="964" y="6790"/>
                      <a:pt x="1133" y="6816"/>
                    </a:cubicBezTo>
                    <a:cubicBezTo>
                      <a:pt x="4701" y="6397"/>
                      <a:pt x="6031" y="4283"/>
                      <a:pt x="6521" y="2927"/>
                    </a:cubicBezTo>
                    <a:cubicBezTo>
                      <a:pt x="6539" y="1000"/>
                      <a:pt x="4282" y="28"/>
                      <a:pt x="4282" y="28"/>
                    </a:cubicBezTo>
                    <a:cubicBezTo>
                      <a:pt x="4175" y="19"/>
                      <a:pt x="4068" y="10"/>
                      <a:pt x="3970" y="1"/>
                    </a:cubicBezTo>
                    <a:close/>
                  </a:path>
                </a:pathLst>
              </a:custGeom>
              <a:solidFill>
                <a:srgbClr val="4D1311">
                  <a:alpha val="31372"/>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5" name="Google Shape;3229;p48"/>
              <p:cNvSpPr/>
              <p:nvPr/>
            </p:nvSpPr>
            <p:spPr>
              <a:xfrm flipH="1">
                <a:off x="6752851" y="2206551"/>
                <a:ext cx="1663498" cy="2168465"/>
              </a:xfrm>
              <a:custGeom>
                <a:avLst/>
                <a:gdLst/>
                <a:ahLst/>
                <a:cxnLst/>
                <a:rect l="l" t="t" r="r" b="b"/>
                <a:pathLst>
                  <a:path w="14668" h="19121" extrusionOk="0">
                    <a:moveTo>
                      <a:pt x="8237" y="1"/>
                    </a:moveTo>
                    <a:cubicBezTo>
                      <a:pt x="7335" y="1"/>
                      <a:pt x="6072" y="281"/>
                      <a:pt x="4668" y="1288"/>
                    </a:cubicBezTo>
                    <a:cubicBezTo>
                      <a:pt x="4025" y="1752"/>
                      <a:pt x="3472" y="2332"/>
                      <a:pt x="2990" y="2974"/>
                    </a:cubicBezTo>
                    <a:cubicBezTo>
                      <a:pt x="2919" y="3072"/>
                      <a:pt x="2839" y="3179"/>
                      <a:pt x="2767" y="3277"/>
                    </a:cubicBezTo>
                    <a:cubicBezTo>
                      <a:pt x="1920" y="4508"/>
                      <a:pt x="1340" y="5900"/>
                      <a:pt x="930" y="7069"/>
                    </a:cubicBezTo>
                    <a:cubicBezTo>
                      <a:pt x="894" y="7194"/>
                      <a:pt x="849" y="7319"/>
                      <a:pt x="805" y="7435"/>
                    </a:cubicBezTo>
                    <a:cubicBezTo>
                      <a:pt x="635" y="7970"/>
                      <a:pt x="501" y="8434"/>
                      <a:pt x="403" y="8799"/>
                    </a:cubicBezTo>
                    <a:cubicBezTo>
                      <a:pt x="0" y="10237"/>
                      <a:pt x="213" y="10812"/>
                      <a:pt x="439" y="10812"/>
                    </a:cubicBezTo>
                    <a:cubicBezTo>
                      <a:pt x="479" y="10812"/>
                      <a:pt x="518" y="10795"/>
                      <a:pt x="555" y="10762"/>
                    </a:cubicBezTo>
                    <a:cubicBezTo>
                      <a:pt x="569" y="10750"/>
                      <a:pt x="581" y="10744"/>
                      <a:pt x="592" y="10744"/>
                    </a:cubicBezTo>
                    <a:cubicBezTo>
                      <a:pt x="760" y="10744"/>
                      <a:pt x="407" y="12345"/>
                      <a:pt x="466" y="13724"/>
                    </a:cubicBezTo>
                    <a:cubicBezTo>
                      <a:pt x="528" y="15187"/>
                      <a:pt x="1179" y="17712"/>
                      <a:pt x="3204" y="18398"/>
                    </a:cubicBezTo>
                    <a:cubicBezTo>
                      <a:pt x="3713" y="18568"/>
                      <a:pt x="4427" y="18773"/>
                      <a:pt x="5256" y="18925"/>
                    </a:cubicBezTo>
                    <a:cubicBezTo>
                      <a:pt x="5919" y="19042"/>
                      <a:pt x="6647" y="19121"/>
                      <a:pt x="7404" y="19121"/>
                    </a:cubicBezTo>
                    <a:cubicBezTo>
                      <a:pt x="7687" y="19121"/>
                      <a:pt x="7974" y="19110"/>
                      <a:pt x="8263" y="19085"/>
                    </a:cubicBezTo>
                    <a:cubicBezTo>
                      <a:pt x="8298" y="19076"/>
                      <a:pt x="8334" y="19076"/>
                      <a:pt x="8370" y="19068"/>
                    </a:cubicBezTo>
                    <a:cubicBezTo>
                      <a:pt x="8477" y="19059"/>
                      <a:pt x="8584" y="19050"/>
                      <a:pt x="8691" y="19032"/>
                    </a:cubicBezTo>
                    <a:cubicBezTo>
                      <a:pt x="8718" y="19032"/>
                      <a:pt x="8744" y="19023"/>
                      <a:pt x="8780" y="19023"/>
                    </a:cubicBezTo>
                    <a:cubicBezTo>
                      <a:pt x="8807" y="19014"/>
                      <a:pt x="8843" y="19014"/>
                      <a:pt x="8878" y="19005"/>
                    </a:cubicBezTo>
                    <a:cubicBezTo>
                      <a:pt x="9012" y="18978"/>
                      <a:pt x="9155" y="18961"/>
                      <a:pt x="9289" y="18925"/>
                    </a:cubicBezTo>
                    <a:cubicBezTo>
                      <a:pt x="9324" y="18916"/>
                      <a:pt x="9360" y="18907"/>
                      <a:pt x="9396" y="18898"/>
                    </a:cubicBezTo>
                    <a:cubicBezTo>
                      <a:pt x="9574" y="18862"/>
                      <a:pt x="9744" y="18809"/>
                      <a:pt x="9922" y="18755"/>
                    </a:cubicBezTo>
                    <a:cubicBezTo>
                      <a:pt x="9949" y="18746"/>
                      <a:pt x="9984" y="18737"/>
                      <a:pt x="10020" y="18720"/>
                    </a:cubicBezTo>
                    <a:cubicBezTo>
                      <a:pt x="10056" y="18711"/>
                      <a:pt x="10092" y="18702"/>
                      <a:pt x="10127" y="18684"/>
                    </a:cubicBezTo>
                    <a:cubicBezTo>
                      <a:pt x="10216" y="18657"/>
                      <a:pt x="10315" y="18622"/>
                      <a:pt x="10404" y="18577"/>
                    </a:cubicBezTo>
                    <a:cubicBezTo>
                      <a:pt x="10439" y="18568"/>
                      <a:pt x="10466" y="18559"/>
                      <a:pt x="10493" y="18541"/>
                    </a:cubicBezTo>
                    <a:cubicBezTo>
                      <a:pt x="10538" y="18523"/>
                      <a:pt x="10582" y="18506"/>
                      <a:pt x="10636" y="18488"/>
                    </a:cubicBezTo>
                    <a:cubicBezTo>
                      <a:pt x="10698" y="18452"/>
                      <a:pt x="10761" y="18425"/>
                      <a:pt x="10823" y="18398"/>
                    </a:cubicBezTo>
                    <a:cubicBezTo>
                      <a:pt x="10877" y="18363"/>
                      <a:pt x="10939" y="18336"/>
                      <a:pt x="10993" y="18309"/>
                    </a:cubicBezTo>
                    <a:cubicBezTo>
                      <a:pt x="11037" y="18283"/>
                      <a:pt x="11091" y="18256"/>
                      <a:pt x="11135" y="18229"/>
                    </a:cubicBezTo>
                    <a:cubicBezTo>
                      <a:pt x="11180" y="18202"/>
                      <a:pt x="11216" y="18184"/>
                      <a:pt x="11260" y="18158"/>
                    </a:cubicBezTo>
                    <a:cubicBezTo>
                      <a:pt x="11278" y="18140"/>
                      <a:pt x="11305" y="18131"/>
                      <a:pt x="11323" y="18113"/>
                    </a:cubicBezTo>
                    <a:cubicBezTo>
                      <a:pt x="11385" y="18077"/>
                      <a:pt x="11448" y="18033"/>
                      <a:pt x="11510" y="17997"/>
                    </a:cubicBezTo>
                    <a:cubicBezTo>
                      <a:pt x="11662" y="17890"/>
                      <a:pt x="11813" y="17783"/>
                      <a:pt x="11965" y="17658"/>
                    </a:cubicBezTo>
                    <a:cubicBezTo>
                      <a:pt x="12001" y="17622"/>
                      <a:pt x="12045" y="17596"/>
                      <a:pt x="12090" y="17560"/>
                    </a:cubicBezTo>
                    <a:cubicBezTo>
                      <a:pt x="12090" y="17551"/>
                      <a:pt x="12090" y="17551"/>
                      <a:pt x="12099" y="17551"/>
                    </a:cubicBezTo>
                    <a:cubicBezTo>
                      <a:pt x="12134" y="17515"/>
                      <a:pt x="12170" y="17480"/>
                      <a:pt x="12206" y="17453"/>
                    </a:cubicBezTo>
                    <a:cubicBezTo>
                      <a:pt x="12322" y="17337"/>
                      <a:pt x="12438" y="17221"/>
                      <a:pt x="12554" y="17105"/>
                    </a:cubicBezTo>
                    <a:cubicBezTo>
                      <a:pt x="12572" y="17078"/>
                      <a:pt x="12589" y="17060"/>
                      <a:pt x="12607" y="17042"/>
                    </a:cubicBezTo>
                    <a:cubicBezTo>
                      <a:pt x="12652" y="16998"/>
                      <a:pt x="12688" y="16953"/>
                      <a:pt x="12732" y="16900"/>
                    </a:cubicBezTo>
                    <a:cubicBezTo>
                      <a:pt x="12759" y="16864"/>
                      <a:pt x="12795" y="16819"/>
                      <a:pt x="12830" y="16784"/>
                    </a:cubicBezTo>
                    <a:cubicBezTo>
                      <a:pt x="12857" y="16748"/>
                      <a:pt x="12884" y="16712"/>
                      <a:pt x="12911" y="16677"/>
                    </a:cubicBezTo>
                    <a:cubicBezTo>
                      <a:pt x="12928" y="16659"/>
                      <a:pt x="12937" y="16641"/>
                      <a:pt x="12955" y="16614"/>
                    </a:cubicBezTo>
                    <a:cubicBezTo>
                      <a:pt x="12964" y="16605"/>
                      <a:pt x="12973" y="16605"/>
                      <a:pt x="12973" y="16596"/>
                    </a:cubicBezTo>
                    <a:cubicBezTo>
                      <a:pt x="12991" y="16570"/>
                      <a:pt x="13009" y="16543"/>
                      <a:pt x="13027" y="16516"/>
                    </a:cubicBezTo>
                    <a:cubicBezTo>
                      <a:pt x="13035" y="16516"/>
                      <a:pt x="13035" y="16507"/>
                      <a:pt x="13035" y="16507"/>
                    </a:cubicBezTo>
                    <a:cubicBezTo>
                      <a:pt x="13080" y="16454"/>
                      <a:pt x="13116" y="16391"/>
                      <a:pt x="13160" y="16338"/>
                    </a:cubicBezTo>
                    <a:cubicBezTo>
                      <a:pt x="13196" y="16275"/>
                      <a:pt x="13232" y="16222"/>
                      <a:pt x="13267" y="16159"/>
                    </a:cubicBezTo>
                    <a:cubicBezTo>
                      <a:pt x="13856" y="15223"/>
                      <a:pt x="14204" y="14161"/>
                      <a:pt x="14374" y="13046"/>
                    </a:cubicBezTo>
                    <a:cubicBezTo>
                      <a:pt x="14668" y="11181"/>
                      <a:pt x="14472" y="9165"/>
                      <a:pt x="14061" y="7408"/>
                    </a:cubicBezTo>
                    <a:cubicBezTo>
                      <a:pt x="14044" y="7336"/>
                      <a:pt x="14026" y="7265"/>
                      <a:pt x="14017" y="7194"/>
                    </a:cubicBezTo>
                    <a:cubicBezTo>
                      <a:pt x="14008" y="7176"/>
                      <a:pt x="13999" y="7158"/>
                      <a:pt x="13999" y="7131"/>
                    </a:cubicBezTo>
                    <a:cubicBezTo>
                      <a:pt x="13990" y="7096"/>
                      <a:pt x="13981" y="7051"/>
                      <a:pt x="13963" y="7015"/>
                    </a:cubicBezTo>
                    <a:cubicBezTo>
                      <a:pt x="13624" y="5659"/>
                      <a:pt x="13169" y="4491"/>
                      <a:pt x="12741" y="3679"/>
                    </a:cubicBezTo>
                    <a:cubicBezTo>
                      <a:pt x="12688" y="3581"/>
                      <a:pt x="12634" y="3483"/>
                      <a:pt x="12589" y="3393"/>
                    </a:cubicBezTo>
                    <a:cubicBezTo>
                      <a:pt x="12572" y="3367"/>
                      <a:pt x="12554" y="3340"/>
                      <a:pt x="12536" y="3313"/>
                    </a:cubicBezTo>
                    <a:cubicBezTo>
                      <a:pt x="12518" y="3286"/>
                      <a:pt x="12500" y="3260"/>
                      <a:pt x="12482" y="3233"/>
                    </a:cubicBezTo>
                    <a:cubicBezTo>
                      <a:pt x="12456" y="3188"/>
                      <a:pt x="12429" y="3144"/>
                      <a:pt x="12402" y="3099"/>
                    </a:cubicBezTo>
                    <a:cubicBezTo>
                      <a:pt x="11028" y="1074"/>
                      <a:pt x="9128" y="762"/>
                      <a:pt x="9128" y="762"/>
                    </a:cubicBezTo>
                    <a:cubicBezTo>
                      <a:pt x="9128" y="762"/>
                      <a:pt x="9779" y="637"/>
                      <a:pt x="9628" y="351"/>
                    </a:cubicBezTo>
                    <a:cubicBezTo>
                      <a:pt x="9552" y="221"/>
                      <a:pt x="9037" y="1"/>
                      <a:pt x="8237"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6" name="Google Shape;3230;p48"/>
              <p:cNvSpPr/>
              <p:nvPr/>
            </p:nvSpPr>
            <p:spPr>
              <a:xfrm flipH="1">
                <a:off x="6786194" y="3109274"/>
                <a:ext cx="1138296" cy="1265855"/>
              </a:xfrm>
              <a:custGeom>
                <a:avLst/>
                <a:gdLst/>
                <a:ahLst/>
                <a:cxnLst/>
                <a:rect l="l" t="t" r="r" b="b"/>
                <a:pathLst>
                  <a:path w="10037" h="11162" extrusionOk="0">
                    <a:moveTo>
                      <a:pt x="5427" y="0"/>
                    </a:moveTo>
                    <a:cubicBezTo>
                      <a:pt x="5403" y="0"/>
                      <a:pt x="5378" y="1"/>
                      <a:pt x="5353" y="1"/>
                    </a:cubicBezTo>
                    <a:cubicBezTo>
                      <a:pt x="1588" y="54"/>
                      <a:pt x="188" y="2276"/>
                      <a:pt x="18" y="5532"/>
                    </a:cubicBezTo>
                    <a:cubicBezTo>
                      <a:pt x="0" y="6005"/>
                      <a:pt x="0" y="6504"/>
                      <a:pt x="18" y="7013"/>
                    </a:cubicBezTo>
                    <a:cubicBezTo>
                      <a:pt x="90" y="8503"/>
                      <a:pt x="393" y="9885"/>
                      <a:pt x="919" y="10965"/>
                    </a:cubicBezTo>
                    <a:cubicBezTo>
                      <a:pt x="1568" y="11083"/>
                      <a:pt x="2290" y="11162"/>
                      <a:pt x="3037" y="11162"/>
                    </a:cubicBezTo>
                    <a:cubicBezTo>
                      <a:pt x="3533" y="11162"/>
                      <a:pt x="4039" y="11127"/>
                      <a:pt x="4541" y="11045"/>
                    </a:cubicBezTo>
                    <a:cubicBezTo>
                      <a:pt x="6201" y="10769"/>
                      <a:pt x="7824" y="9975"/>
                      <a:pt x="8930" y="8199"/>
                    </a:cubicBezTo>
                    <a:cubicBezTo>
                      <a:pt x="9519" y="7263"/>
                      <a:pt x="9867" y="6201"/>
                      <a:pt x="10037" y="5086"/>
                    </a:cubicBezTo>
                    <a:cubicBezTo>
                      <a:pt x="9744" y="3519"/>
                      <a:pt x="8714" y="0"/>
                      <a:pt x="542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7" name="Google Shape;3231;p48"/>
              <p:cNvSpPr/>
              <p:nvPr/>
            </p:nvSpPr>
            <p:spPr>
              <a:xfrm flipH="1">
                <a:off x="7318313" y="3668827"/>
                <a:ext cx="606176" cy="706302"/>
              </a:xfrm>
              <a:custGeom>
                <a:avLst/>
                <a:gdLst/>
                <a:ahLst/>
                <a:cxnLst/>
                <a:rect l="l" t="t" r="r" b="b"/>
                <a:pathLst>
                  <a:path w="5345" h="6228" extrusionOk="0">
                    <a:moveTo>
                      <a:pt x="2400" y="0"/>
                    </a:moveTo>
                    <a:cubicBezTo>
                      <a:pt x="1437" y="107"/>
                      <a:pt x="661" y="321"/>
                      <a:pt x="18" y="598"/>
                    </a:cubicBezTo>
                    <a:cubicBezTo>
                      <a:pt x="0" y="1071"/>
                      <a:pt x="0" y="1570"/>
                      <a:pt x="18" y="2079"/>
                    </a:cubicBezTo>
                    <a:cubicBezTo>
                      <a:pt x="90" y="3569"/>
                      <a:pt x="393" y="4951"/>
                      <a:pt x="919" y="6031"/>
                    </a:cubicBezTo>
                    <a:cubicBezTo>
                      <a:pt x="1568" y="6149"/>
                      <a:pt x="2290" y="6228"/>
                      <a:pt x="3037" y="6228"/>
                    </a:cubicBezTo>
                    <a:cubicBezTo>
                      <a:pt x="3533" y="6228"/>
                      <a:pt x="4039" y="6193"/>
                      <a:pt x="4541" y="6111"/>
                    </a:cubicBezTo>
                    <a:cubicBezTo>
                      <a:pt x="5344" y="1722"/>
                      <a:pt x="2400" y="0"/>
                      <a:pt x="2400" y="0"/>
                    </a:cubicBez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8" name="Google Shape;3232;p48"/>
              <p:cNvSpPr/>
              <p:nvPr/>
            </p:nvSpPr>
            <p:spPr>
              <a:xfrm flipH="1">
                <a:off x="7366966" y="3311707"/>
                <a:ext cx="18259" cy="13269"/>
              </a:xfrm>
              <a:custGeom>
                <a:avLst/>
                <a:gdLst/>
                <a:ahLst/>
                <a:cxnLst/>
                <a:rect l="l" t="t" r="r" b="b"/>
                <a:pathLst>
                  <a:path w="161" h="117" extrusionOk="0">
                    <a:moveTo>
                      <a:pt x="81" y="0"/>
                    </a:moveTo>
                    <a:cubicBezTo>
                      <a:pt x="0" y="0"/>
                      <a:pt x="0" y="116"/>
                      <a:pt x="81" y="116"/>
                    </a:cubicBezTo>
                    <a:cubicBezTo>
                      <a:pt x="161" y="116"/>
                      <a:pt x="161" y="0"/>
                      <a:pt x="8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9" name="Google Shape;3233;p48"/>
              <p:cNvSpPr/>
              <p:nvPr/>
            </p:nvSpPr>
            <p:spPr>
              <a:xfrm flipH="1">
                <a:off x="7259680" y="3321800"/>
                <a:ext cx="13269" cy="28465"/>
              </a:xfrm>
              <a:custGeom>
                <a:avLst/>
                <a:gdLst/>
                <a:ahLst/>
                <a:cxnLst/>
                <a:rect l="l" t="t" r="r" b="b"/>
                <a:pathLst>
                  <a:path w="117" h="251" extrusionOk="0">
                    <a:moveTo>
                      <a:pt x="54" y="0"/>
                    </a:moveTo>
                    <a:cubicBezTo>
                      <a:pt x="45" y="0"/>
                      <a:pt x="27" y="9"/>
                      <a:pt x="18" y="18"/>
                    </a:cubicBezTo>
                    <a:cubicBezTo>
                      <a:pt x="1" y="36"/>
                      <a:pt x="1" y="54"/>
                      <a:pt x="1" y="63"/>
                    </a:cubicBezTo>
                    <a:lnTo>
                      <a:pt x="1" y="188"/>
                    </a:lnTo>
                    <a:cubicBezTo>
                      <a:pt x="1" y="206"/>
                      <a:pt x="1" y="223"/>
                      <a:pt x="18" y="232"/>
                    </a:cubicBezTo>
                    <a:cubicBezTo>
                      <a:pt x="27" y="241"/>
                      <a:pt x="45" y="250"/>
                      <a:pt x="54" y="250"/>
                    </a:cubicBezTo>
                    <a:cubicBezTo>
                      <a:pt x="72" y="250"/>
                      <a:pt x="90" y="241"/>
                      <a:pt x="99" y="232"/>
                    </a:cubicBezTo>
                    <a:cubicBezTo>
                      <a:pt x="117" y="223"/>
                      <a:pt x="117" y="206"/>
                      <a:pt x="117" y="188"/>
                    </a:cubicBezTo>
                    <a:lnTo>
                      <a:pt x="117" y="63"/>
                    </a:lnTo>
                    <a:cubicBezTo>
                      <a:pt x="117" y="45"/>
                      <a:pt x="108" y="36"/>
                      <a:pt x="99" y="18"/>
                    </a:cubicBezTo>
                    <a:cubicBezTo>
                      <a:pt x="90" y="9"/>
                      <a:pt x="72" y="9"/>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0" name="Google Shape;3234;p48"/>
              <p:cNvSpPr/>
              <p:nvPr/>
            </p:nvSpPr>
            <p:spPr>
              <a:xfrm flipH="1">
                <a:off x="7275898" y="3219166"/>
                <a:ext cx="17238" cy="30847"/>
              </a:xfrm>
              <a:custGeom>
                <a:avLst/>
                <a:gdLst/>
                <a:ahLst/>
                <a:cxnLst/>
                <a:rect l="l" t="t" r="r" b="b"/>
                <a:pathLst>
                  <a:path w="152" h="272" extrusionOk="0">
                    <a:moveTo>
                      <a:pt x="92" y="1"/>
                    </a:moveTo>
                    <a:cubicBezTo>
                      <a:pt x="80" y="1"/>
                      <a:pt x="69" y="7"/>
                      <a:pt x="63" y="13"/>
                    </a:cubicBezTo>
                    <a:cubicBezTo>
                      <a:pt x="45" y="13"/>
                      <a:pt x="36" y="31"/>
                      <a:pt x="27" y="49"/>
                    </a:cubicBezTo>
                    <a:cubicBezTo>
                      <a:pt x="18" y="94"/>
                      <a:pt x="18" y="147"/>
                      <a:pt x="9" y="192"/>
                    </a:cubicBezTo>
                    <a:cubicBezTo>
                      <a:pt x="0" y="209"/>
                      <a:pt x="0" y="227"/>
                      <a:pt x="9" y="245"/>
                    </a:cubicBezTo>
                    <a:cubicBezTo>
                      <a:pt x="18" y="254"/>
                      <a:pt x="36" y="263"/>
                      <a:pt x="45" y="272"/>
                    </a:cubicBezTo>
                    <a:cubicBezTo>
                      <a:pt x="63" y="272"/>
                      <a:pt x="80" y="272"/>
                      <a:pt x="98" y="263"/>
                    </a:cubicBezTo>
                    <a:cubicBezTo>
                      <a:pt x="107" y="254"/>
                      <a:pt x="125" y="236"/>
                      <a:pt x="125" y="227"/>
                    </a:cubicBezTo>
                    <a:cubicBezTo>
                      <a:pt x="134" y="174"/>
                      <a:pt x="143" y="129"/>
                      <a:pt x="152" y="76"/>
                    </a:cubicBezTo>
                    <a:cubicBezTo>
                      <a:pt x="152" y="67"/>
                      <a:pt x="152" y="49"/>
                      <a:pt x="143" y="31"/>
                    </a:cubicBezTo>
                    <a:cubicBezTo>
                      <a:pt x="134" y="22"/>
                      <a:pt x="125" y="13"/>
                      <a:pt x="107" y="4"/>
                    </a:cubicBezTo>
                    <a:cubicBezTo>
                      <a:pt x="102" y="2"/>
                      <a:pt x="97" y="1"/>
                      <a:pt x="9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1" name="Google Shape;3235;p48"/>
              <p:cNvSpPr/>
              <p:nvPr/>
            </p:nvSpPr>
            <p:spPr>
              <a:xfrm flipH="1">
                <a:off x="7382050" y="3254209"/>
                <a:ext cx="19393" cy="25176"/>
              </a:xfrm>
              <a:custGeom>
                <a:avLst/>
                <a:gdLst/>
                <a:ahLst/>
                <a:cxnLst/>
                <a:rect l="l" t="t" r="r" b="b"/>
                <a:pathLst>
                  <a:path w="171" h="222" extrusionOk="0">
                    <a:moveTo>
                      <a:pt x="117" y="1"/>
                    </a:moveTo>
                    <a:cubicBezTo>
                      <a:pt x="108" y="1"/>
                      <a:pt x="99" y="3"/>
                      <a:pt x="90" y="8"/>
                    </a:cubicBezTo>
                    <a:cubicBezTo>
                      <a:pt x="81" y="8"/>
                      <a:pt x="63" y="16"/>
                      <a:pt x="54" y="34"/>
                    </a:cubicBezTo>
                    <a:cubicBezTo>
                      <a:pt x="45" y="61"/>
                      <a:pt x="27" y="97"/>
                      <a:pt x="10" y="132"/>
                    </a:cubicBezTo>
                    <a:cubicBezTo>
                      <a:pt x="1" y="141"/>
                      <a:pt x="1" y="150"/>
                      <a:pt x="1" y="159"/>
                    </a:cubicBezTo>
                    <a:cubicBezTo>
                      <a:pt x="1" y="168"/>
                      <a:pt x="1" y="177"/>
                      <a:pt x="1" y="177"/>
                    </a:cubicBezTo>
                    <a:cubicBezTo>
                      <a:pt x="10" y="195"/>
                      <a:pt x="18" y="204"/>
                      <a:pt x="27" y="213"/>
                    </a:cubicBezTo>
                    <a:cubicBezTo>
                      <a:pt x="45" y="222"/>
                      <a:pt x="63" y="222"/>
                      <a:pt x="81" y="222"/>
                    </a:cubicBezTo>
                    <a:cubicBezTo>
                      <a:pt x="90" y="213"/>
                      <a:pt x="108" y="204"/>
                      <a:pt x="117" y="195"/>
                    </a:cubicBezTo>
                    <a:cubicBezTo>
                      <a:pt x="134" y="159"/>
                      <a:pt x="143" y="124"/>
                      <a:pt x="161" y="97"/>
                    </a:cubicBezTo>
                    <a:cubicBezTo>
                      <a:pt x="170" y="88"/>
                      <a:pt x="170" y="79"/>
                      <a:pt x="170" y="61"/>
                    </a:cubicBezTo>
                    <a:lnTo>
                      <a:pt x="170" y="43"/>
                    </a:lnTo>
                    <a:cubicBezTo>
                      <a:pt x="170" y="34"/>
                      <a:pt x="152" y="16"/>
                      <a:pt x="143" y="8"/>
                    </a:cubicBezTo>
                    <a:cubicBezTo>
                      <a:pt x="134" y="3"/>
                      <a:pt x="126" y="1"/>
                      <a:pt x="117"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2" name="Google Shape;3236;p48"/>
              <p:cNvSpPr/>
              <p:nvPr/>
            </p:nvSpPr>
            <p:spPr>
              <a:xfrm flipH="1">
                <a:off x="7532885" y="3547367"/>
                <a:ext cx="17238" cy="25403"/>
              </a:xfrm>
              <a:custGeom>
                <a:avLst/>
                <a:gdLst/>
                <a:ahLst/>
                <a:cxnLst/>
                <a:rect l="l" t="t" r="r" b="b"/>
                <a:pathLst>
                  <a:path w="152" h="224" extrusionOk="0">
                    <a:moveTo>
                      <a:pt x="107" y="1"/>
                    </a:moveTo>
                    <a:cubicBezTo>
                      <a:pt x="89" y="1"/>
                      <a:pt x="72" y="1"/>
                      <a:pt x="63" y="10"/>
                    </a:cubicBezTo>
                    <a:cubicBezTo>
                      <a:pt x="45" y="19"/>
                      <a:pt x="36" y="27"/>
                      <a:pt x="36" y="45"/>
                    </a:cubicBezTo>
                    <a:cubicBezTo>
                      <a:pt x="27" y="81"/>
                      <a:pt x="18" y="108"/>
                      <a:pt x="9" y="143"/>
                    </a:cubicBezTo>
                    <a:cubicBezTo>
                      <a:pt x="0" y="161"/>
                      <a:pt x="9" y="179"/>
                      <a:pt x="18" y="188"/>
                    </a:cubicBezTo>
                    <a:cubicBezTo>
                      <a:pt x="18" y="206"/>
                      <a:pt x="36" y="215"/>
                      <a:pt x="54" y="224"/>
                    </a:cubicBezTo>
                    <a:cubicBezTo>
                      <a:pt x="63" y="224"/>
                      <a:pt x="81" y="224"/>
                      <a:pt x="98" y="215"/>
                    </a:cubicBezTo>
                    <a:cubicBezTo>
                      <a:pt x="107" y="206"/>
                      <a:pt x="125" y="188"/>
                      <a:pt x="125" y="179"/>
                    </a:cubicBezTo>
                    <a:cubicBezTo>
                      <a:pt x="134" y="143"/>
                      <a:pt x="143" y="108"/>
                      <a:pt x="152" y="81"/>
                    </a:cubicBezTo>
                    <a:cubicBezTo>
                      <a:pt x="152" y="63"/>
                      <a:pt x="152" y="45"/>
                      <a:pt x="143" y="27"/>
                    </a:cubicBezTo>
                    <a:cubicBezTo>
                      <a:pt x="134" y="19"/>
                      <a:pt x="125" y="10"/>
                      <a:pt x="107"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3" name="Google Shape;3237;p48"/>
              <p:cNvSpPr/>
              <p:nvPr/>
            </p:nvSpPr>
            <p:spPr>
              <a:xfrm flipH="1">
                <a:off x="7512585" y="3626526"/>
                <a:ext cx="20414" cy="30733"/>
              </a:xfrm>
              <a:custGeom>
                <a:avLst/>
                <a:gdLst/>
                <a:ahLst/>
                <a:cxnLst/>
                <a:rect l="l" t="t" r="r" b="b"/>
                <a:pathLst>
                  <a:path w="180" h="271" extrusionOk="0">
                    <a:moveTo>
                      <a:pt x="109" y="1"/>
                    </a:moveTo>
                    <a:cubicBezTo>
                      <a:pt x="101" y="1"/>
                      <a:pt x="95" y="3"/>
                      <a:pt x="90" y="7"/>
                    </a:cubicBezTo>
                    <a:cubicBezTo>
                      <a:pt x="72" y="16"/>
                      <a:pt x="63" y="34"/>
                      <a:pt x="63" y="43"/>
                    </a:cubicBezTo>
                    <a:cubicBezTo>
                      <a:pt x="45" y="97"/>
                      <a:pt x="28" y="141"/>
                      <a:pt x="10" y="195"/>
                    </a:cubicBezTo>
                    <a:cubicBezTo>
                      <a:pt x="1" y="213"/>
                      <a:pt x="10" y="230"/>
                      <a:pt x="19" y="239"/>
                    </a:cubicBezTo>
                    <a:cubicBezTo>
                      <a:pt x="28" y="257"/>
                      <a:pt x="37" y="266"/>
                      <a:pt x="54" y="266"/>
                    </a:cubicBezTo>
                    <a:cubicBezTo>
                      <a:pt x="60" y="269"/>
                      <a:pt x="66" y="270"/>
                      <a:pt x="72" y="270"/>
                    </a:cubicBezTo>
                    <a:cubicBezTo>
                      <a:pt x="83" y="270"/>
                      <a:pt x="93" y="266"/>
                      <a:pt x="99" y="266"/>
                    </a:cubicBezTo>
                    <a:cubicBezTo>
                      <a:pt x="117" y="257"/>
                      <a:pt x="126" y="239"/>
                      <a:pt x="126" y="230"/>
                    </a:cubicBezTo>
                    <a:cubicBezTo>
                      <a:pt x="144" y="177"/>
                      <a:pt x="161" y="132"/>
                      <a:pt x="179" y="79"/>
                    </a:cubicBezTo>
                    <a:cubicBezTo>
                      <a:pt x="179" y="61"/>
                      <a:pt x="179" y="43"/>
                      <a:pt x="170" y="34"/>
                    </a:cubicBezTo>
                    <a:cubicBezTo>
                      <a:pt x="161" y="16"/>
                      <a:pt x="153" y="7"/>
                      <a:pt x="135" y="7"/>
                    </a:cubicBezTo>
                    <a:cubicBezTo>
                      <a:pt x="126" y="3"/>
                      <a:pt x="117" y="1"/>
                      <a:pt x="10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4" name="Google Shape;3238;p48"/>
              <p:cNvSpPr/>
              <p:nvPr/>
            </p:nvSpPr>
            <p:spPr>
              <a:xfrm flipH="1">
                <a:off x="7423558" y="3665765"/>
                <a:ext cx="17352" cy="24836"/>
              </a:xfrm>
              <a:custGeom>
                <a:avLst/>
                <a:gdLst/>
                <a:ahLst/>
                <a:cxnLst/>
                <a:rect l="l" t="t" r="r" b="b"/>
                <a:pathLst>
                  <a:path w="153" h="219" extrusionOk="0">
                    <a:moveTo>
                      <a:pt x="108" y="0"/>
                    </a:moveTo>
                    <a:cubicBezTo>
                      <a:pt x="90" y="0"/>
                      <a:pt x="72" y="0"/>
                      <a:pt x="63" y="9"/>
                    </a:cubicBezTo>
                    <a:cubicBezTo>
                      <a:pt x="45" y="18"/>
                      <a:pt x="36" y="27"/>
                      <a:pt x="36" y="45"/>
                    </a:cubicBezTo>
                    <a:lnTo>
                      <a:pt x="10" y="143"/>
                    </a:lnTo>
                    <a:cubicBezTo>
                      <a:pt x="1" y="161"/>
                      <a:pt x="10" y="170"/>
                      <a:pt x="10" y="188"/>
                    </a:cubicBezTo>
                    <a:cubicBezTo>
                      <a:pt x="19" y="206"/>
                      <a:pt x="36" y="215"/>
                      <a:pt x="54" y="215"/>
                    </a:cubicBezTo>
                    <a:cubicBezTo>
                      <a:pt x="57" y="218"/>
                      <a:pt x="61" y="219"/>
                      <a:pt x="66" y="219"/>
                    </a:cubicBezTo>
                    <a:cubicBezTo>
                      <a:pt x="75" y="219"/>
                      <a:pt x="87" y="215"/>
                      <a:pt x="99" y="215"/>
                    </a:cubicBezTo>
                    <a:cubicBezTo>
                      <a:pt x="108" y="206"/>
                      <a:pt x="126" y="188"/>
                      <a:pt x="126" y="170"/>
                    </a:cubicBezTo>
                    <a:cubicBezTo>
                      <a:pt x="135" y="143"/>
                      <a:pt x="143" y="108"/>
                      <a:pt x="152" y="81"/>
                    </a:cubicBezTo>
                    <a:cubicBezTo>
                      <a:pt x="152" y="63"/>
                      <a:pt x="152" y="45"/>
                      <a:pt x="143" y="27"/>
                    </a:cubicBezTo>
                    <a:cubicBezTo>
                      <a:pt x="135" y="18"/>
                      <a:pt x="126" y="9"/>
                      <a:pt x="10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5" name="Google Shape;3239;p48"/>
              <p:cNvSpPr/>
              <p:nvPr/>
            </p:nvSpPr>
            <p:spPr>
              <a:xfrm flipH="1">
                <a:off x="7199006" y="4114745"/>
                <a:ext cx="17238" cy="36517"/>
              </a:xfrm>
              <a:custGeom>
                <a:avLst/>
                <a:gdLst/>
                <a:ahLst/>
                <a:cxnLst/>
                <a:rect l="l" t="t" r="r" b="b"/>
                <a:pathLst>
                  <a:path w="152" h="322" extrusionOk="0">
                    <a:moveTo>
                      <a:pt x="71" y="0"/>
                    </a:moveTo>
                    <a:cubicBezTo>
                      <a:pt x="66" y="0"/>
                      <a:pt x="60" y="1"/>
                      <a:pt x="54" y="2"/>
                    </a:cubicBezTo>
                    <a:cubicBezTo>
                      <a:pt x="27" y="11"/>
                      <a:pt x="0" y="47"/>
                      <a:pt x="9" y="83"/>
                    </a:cubicBezTo>
                    <a:cubicBezTo>
                      <a:pt x="18" y="101"/>
                      <a:pt x="27" y="118"/>
                      <a:pt x="27" y="136"/>
                    </a:cubicBezTo>
                    <a:cubicBezTo>
                      <a:pt x="27" y="149"/>
                      <a:pt x="27" y="160"/>
                      <a:pt x="27" y="172"/>
                    </a:cubicBezTo>
                    <a:cubicBezTo>
                      <a:pt x="18" y="199"/>
                      <a:pt x="18" y="216"/>
                      <a:pt x="9" y="243"/>
                    </a:cubicBezTo>
                    <a:cubicBezTo>
                      <a:pt x="0" y="261"/>
                      <a:pt x="9" y="279"/>
                      <a:pt x="9" y="288"/>
                    </a:cubicBezTo>
                    <a:cubicBezTo>
                      <a:pt x="18" y="306"/>
                      <a:pt x="36" y="315"/>
                      <a:pt x="54" y="315"/>
                    </a:cubicBezTo>
                    <a:cubicBezTo>
                      <a:pt x="58" y="319"/>
                      <a:pt x="65" y="321"/>
                      <a:pt x="73" y="321"/>
                    </a:cubicBezTo>
                    <a:cubicBezTo>
                      <a:pt x="80" y="321"/>
                      <a:pt x="89" y="319"/>
                      <a:pt x="98" y="315"/>
                    </a:cubicBezTo>
                    <a:cubicBezTo>
                      <a:pt x="116" y="306"/>
                      <a:pt x="116" y="288"/>
                      <a:pt x="125" y="279"/>
                    </a:cubicBezTo>
                    <a:cubicBezTo>
                      <a:pt x="152" y="208"/>
                      <a:pt x="152" y="118"/>
                      <a:pt x="134" y="47"/>
                    </a:cubicBezTo>
                    <a:cubicBezTo>
                      <a:pt x="119" y="17"/>
                      <a:pt x="98" y="0"/>
                      <a:pt x="7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6" name="Google Shape;3240;p48"/>
              <p:cNvSpPr/>
              <p:nvPr/>
            </p:nvSpPr>
            <p:spPr>
              <a:xfrm flipH="1">
                <a:off x="7250608" y="4194584"/>
                <a:ext cx="17238" cy="35837"/>
              </a:xfrm>
              <a:custGeom>
                <a:avLst/>
                <a:gdLst/>
                <a:ahLst/>
                <a:cxnLst/>
                <a:rect l="l" t="t" r="r" b="b"/>
                <a:pathLst>
                  <a:path w="152" h="316" extrusionOk="0">
                    <a:moveTo>
                      <a:pt x="69" y="1"/>
                    </a:moveTo>
                    <a:cubicBezTo>
                      <a:pt x="63" y="1"/>
                      <a:pt x="58" y="2"/>
                      <a:pt x="54" y="3"/>
                    </a:cubicBezTo>
                    <a:cubicBezTo>
                      <a:pt x="18" y="3"/>
                      <a:pt x="0" y="48"/>
                      <a:pt x="9" y="75"/>
                    </a:cubicBezTo>
                    <a:cubicBezTo>
                      <a:pt x="18" y="92"/>
                      <a:pt x="18" y="110"/>
                      <a:pt x="18" y="128"/>
                    </a:cubicBezTo>
                    <a:cubicBezTo>
                      <a:pt x="18" y="141"/>
                      <a:pt x="18" y="156"/>
                      <a:pt x="18" y="173"/>
                    </a:cubicBezTo>
                    <a:cubicBezTo>
                      <a:pt x="18" y="190"/>
                      <a:pt x="9" y="217"/>
                      <a:pt x="0" y="235"/>
                    </a:cubicBezTo>
                    <a:cubicBezTo>
                      <a:pt x="0" y="253"/>
                      <a:pt x="0" y="271"/>
                      <a:pt x="9" y="289"/>
                    </a:cubicBezTo>
                    <a:cubicBezTo>
                      <a:pt x="18" y="298"/>
                      <a:pt x="27" y="306"/>
                      <a:pt x="45" y="315"/>
                    </a:cubicBezTo>
                    <a:cubicBezTo>
                      <a:pt x="63" y="315"/>
                      <a:pt x="80" y="315"/>
                      <a:pt x="89" y="306"/>
                    </a:cubicBezTo>
                    <a:cubicBezTo>
                      <a:pt x="107" y="298"/>
                      <a:pt x="116" y="289"/>
                      <a:pt x="125" y="271"/>
                    </a:cubicBezTo>
                    <a:cubicBezTo>
                      <a:pt x="152" y="199"/>
                      <a:pt x="152" y="119"/>
                      <a:pt x="125" y="39"/>
                    </a:cubicBezTo>
                    <a:cubicBezTo>
                      <a:pt x="118" y="17"/>
                      <a:pt x="92" y="1"/>
                      <a:pt x="6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7" name="Google Shape;3241;p48"/>
              <p:cNvSpPr/>
              <p:nvPr/>
            </p:nvSpPr>
            <p:spPr>
              <a:xfrm flipH="1">
                <a:off x="7357780" y="4210801"/>
                <a:ext cx="17352" cy="35837"/>
              </a:xfrm>
              <a:custGeom>
                <a:avLst/>
                <a:gdLst/>
                <a:ahLst/>
                <a:cxnLst/>
                <a:rect l="l" t="t" r="r" b="b"/>
                <a:pathLst>
                  <a:path w="153" h="316" extrusionOk="0">
                    <a:moveTo>
                      <a:pt x="21" y="181"/>
                    </a:moveTo>
                    <a:cubicBezTo>
                      <a:pt x="20" y="184"/>
                      <a:pt x="18" y="187"/>
                      <a:pt x="18" y="190"/>
                    </a:cubicBezTo>
                    <a:cubicBezTo>
                      <a:pt x="19" y="187"/>
                      <a:pt x="20" y="184"/>
                      <a:pt x="21" y="181"/>
                    </a:cubicBezTo>
                    <a:close/>
                    <a:moveTo>
                      <a:pt x="72" y="1"/>
                    </a:moveTo>
                    <a:cubicBezTo>
                      <a:pt x="66" y="1"/>
                      <a:pt x="60" y="1"/>
                      <a:pt x="54" y="3"/>
                    </a:cubicBezTo>
                    <a:cubicBezTo>
                      <a:pt x="18" y="3"/>
                      <a:pt x="1" y="47"/>
                      <a:pt x="9" y="74"/>
                    </a:cubicBezTo>
                    <a:cubicBezTo>
                      <a:pt x="18" y="92"/>
                      <a:pt x="18" y="110"/>
                      <a:pt x="27" y="128"/>
                    </a:cubicBezTo>
                    <a:cubicBezTo>
                      <a:pt x="27" y="128"/>
                      <a:pt x="18" y="119"/>
                      <a:pt x="18" y="119"/>
                    </a:cubicBezTo>
                    <a:lnTo>
                      <a:pt x="18" y="119"/>
                    </a:lnTo>
                    <a:cubicBezTo>
                      <a:pt x="26" y="135"/>
                      <a:pt x="27" y="157"/>
                      <a:pt x="21" y="181"/>
                    </a:cubicBezTo>
                    <a:lnTo>
                      <a:pt x="21" y="181"/>
                    </a:lnTo>
                    <a:cubicBezTo>
                      <a:pt x="24" y="176"/>
                      <a:pt x="27" y="172"/>
                      <a:pt x="27" y="172"/>
                    </a:cubicBezTo>
                    <a:lnTo>
                      <a:pt x="27" y="172"/>
                    </a:lnTo>
                    <a:cubicBezTo>
                      <a:pt x="18" y="190"/>
                      <a:pt x="18" y="217"/>
                      <a:pt x="9" y="235"/>
                    </a:cubicBezTo>
                    <a:cubicBezTo>
                      <a:pt x="1" y="253"/>
                      <a:pt x="1" y="271"/>
                      <a:pt x="9" y="288"/>
                    </a:cubicBezTo>
                    <a:cubicBezTo>
                      <a:pt x="18" y="297"/>
                      <a:pt x="36" y="306"/>
                      <a:pt x="45" y="315"/>
                    </a:cubicBezTo>
                    <a:cubicBezTo>
                      <a:pt x="63" y="315"/>
                      <a:pt x="81" y="315"/>
                      <a:pt x="99" y="306"/>
                    </a:cubicBezTo>
                    <a:cubicBezTo>
                      <a:pt x="108" y="297"/>
                      <a:pt x="117" y="288"/>
                      <a:pt x="125" y="271"/>
                    </a:cubicBezTo>
                    <a:cubicBezTo>
                      <a:pt x="152" y="199"/>
                      <a:pt x="152" y="119"/>
                      <a:pt x="125" y="39"/>
                    </a:cubicBezTo>
                    <a:cubicBezTo>
                      <a:pt x="118" y="17"/>
                      <a:pt x="99" y="1"/>
                      <a:pt x="7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8" name="Google Shape;3242;p48"/>
              <p:cNvSpPr/>
              <p:nvPr/>
            </p:nvSpPr>
            <p:spPr>
              <a:xfrm flipH="1">
                <a:off x="7512585" y="4280660"/>
                <a:ext cx="18372" cy="36177"/>
              </a:xfrm>
              <a:custGeom>
                <a:avLst/>
                <a:gdLst/>
                <a:ahLst/>
                <a:cxnLst/>
                <a:rect l="l" t="t" r="r" b="b"/>
                <a:pathLst>
                  <a:path w="162" h="319" extrusionOk="0">
                    <a:moveTo>
                      <a:pt x="72" y="0"/>
                    </a:moveTo>
                    <a:cubicBezTo>
                      <a:pt x="66" y="0"/>
                      <a:pt x="60" y="1"/>
                      <a:pt x="54" y="2"/>
                    </a:cubicBezTo>
                    <a:cubicBezTo>
                      <a:pt x="27" y="11"/>
                      <a:pt x="1" y="47"/>
                      <a:pt x="19" y="83"/>
                    </a:cubicBezTo>
                    <a:cubicBezTo>
                      <a:pt x="19" y="101"/>
                      <a:pt x="27" y="118"/>
                      <a:pt x="27" y="136"/>
                    </a:cubicBezTo>
                    <a:cubicBezTo>
                      <a:pt x="27" y="149"/>
                      <a:pt x="27" y="160"/>
                      <a:pt x="27" y="172"/>
                    </a:cubicBezTo>
                    <a:cubicBezTo>
                      <a:pt x="27" y="199"/>
                      <a:pt x="19" y="217"/>
                      <a:pt x="10" y="243"/>
                    </a:cubicBezTo>
                    <a:cubicBezTo>
                      <a:pt x="1" y="252"/>
                      <a:pt x="10" y="279"/>
                      <a:pt x="19" y="288"/>
                    </a:cubicBezTo>
                    <a:cubicBezTo>
                      <a:pt x="27" y="306"/>
                      <a:pt x="36" y="315"/>
                      <a:pt x="54" y="315"/>
                    </a:cubicBezTo>
                    <a:cubicBezTo>
                      <a:pt x="60" y="318"/>
                      <a:pt x="66" y="319"/>
                      <a:pt x="72" y="319"/>
                    </a:cubicBezTo>
                    <a:cubicBezTo>
                      <a:pt x="83" y="319"/>
                      <a:pt x="93" y="315"/>
                      <a:pt x="99" y="315"/>
                    </a:cubicBezTo>
                    <a:cubicBezTo>
                      <a:pt x="117" y="306"/>
                      <a:pt x="126" y="288"/>
                      <a:pt x="126" y="270"/>
                    </a:cubicBezTo>
                    <a:cubicBezTo>
                      <a:pt x="161" y="208"/>
                      <a:pt x="161" y="118"/>
                      <a:pt x="135" y="47"/>
                    </a:cubicBezTo>
                    <a:cubicBezTo>
                      <a:pt x="127" y="17"/>
                      <a:pt x="101" y="0"/>
                      <a:pt x="72"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9" name="Google Shape;3243;p48"/>
              <p:cNvSpPr/>
              <p:nvPr/>
            </p:nvSpPr>
            <p:spPr>
              <a:xfrm flipH="1">
                <a:off x="6960165" y="3626072"/>
                <a:ext cx="18372" cy="35723"/>
              </a:xfrm>
              <a:custGeom>
                <a:avLst/>
                <a:gdLst/>
                <a:ahLst/>
                <a:cxnLst/>
                <a:rect l="l" t="t" r="r" b="b"/>
                <a:pathLst>
                  <a:path w="162" h="315" extrusionOk="0">
                    <a:moveTo>
                      <a:pt x="72" y="0"/>
                    </a:moveTo>
                    <a:cubicBezTo>
                      <a:pt x="66" y="0"/>
                      <a:pt x="60" y="1"/>
                      <a:pt x="54" y="3"/>
                    </a:cubicBezTo>
                    <a:cubicBezTo>
                      <a:pt x="27" y="3"/>
                      <a:pt x="1" y="47"/>
                      <a:pt x="10" y="74"/>
                    </a:cubicBezTo>
                    <a:cubicBezTo>
                      <a:pt x="18" y="92"/>
                      <a:pt x="27" y="110"/>
                      <a:pt x="27" y="127"/>
                    </a:cubicBezTo>
                    <a:cubicBezTo>
                      <a:pt x="27" y="144"/>
                      <a:pt x="27" y="159"/>
                      <a:pt x="27" y="172"/>
                    </a:cubicBezTo>
                    <a:cubicBezTo>
                      <a:pt x="27" y="190"/>
                      <a:pt x="18" y="217"/>
                      <a:pt x="10" y="234"/>
                    </a:cubicBezTo>
                    <a:cubicBezTo>
                      <a:pt x="1" y="252"/>
                      <a:pt x="10" y="270"/>
                      <a:pt x="18" y="288"/>
                    </a:cubicBezTo>
                    <a:cubicBezTo>
                      <a:pt x="18" y="297"/>
                      <a:pt x="36" y="306"/>
                      <a:pt x="54" y="315"/>
                    </a:cubicBezTo>
                    <a:cubicBezTo>
                      <a:pt x="63" y="315"/>
                      <a:pt x="90" y="315"/>
                      <a:pt x="99" y="306"/>
                    </a:cubicBezTo>
                    <a:cubicBezTo>
                      <a:pt x="117" y="297"/>
                      <a:pt x="117" y="288"/>
                      <a:pt x="126" y="270"/>
                    </a:cubicBezTo>
                    <a:cubicBezTo>
                      <a:pt x="152" y="199"/>
                      <a:pt x="161" y="110"/>
                      <a:pt x="134" y="38"/>
                    </a:cubicBezTo>
                    <a:cubicBezTo>
                      <a:pt x="120" y="16"/>
                      <a:pt x="99" y="0"/>
                      <a:pt x="72"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0" name="Google Shape;3244;p48"/>
              <p:cNvSpPr/>
              <p:nvPr/>
            </p:nvSpPr>
            <p:spPr>
              <a:xfrm flipH="1">
                <a:off x="7297106" y="4145025"/>
                <a:ext cx="20300" cy="36064"/>
              </a:xfrm>
              <a:custGeom>
                <a:avLst/>
                <a:gdLst/>
                <a:ahLst/>
                <a:cxnLst/>
                <a:rect l="l" t="t" r="r" b="b"/>
                <a:pathLst>
                  <a:path w="179" h="318" extrusionOk="0">
                    <a:moveTo>
                      <a:pt x="116" y="1"/>
                    </a:moveTo>
                    <a:cubicBezTo>
                      <a:pt x="87" y="1"/>
                      <a:pt x="61" y="18"/>
                      <a:pt x="54" y="48"/>
                    </a:cubicBezTo>
                    <a:cubicBezTo>
                      <a:pt x="36" y="110"/>
                      <a:pt x="18" y="173"/>
                      <a:pt x="9" y="244"/>
                    </a:cubicBezTo>
                    <a:cubicBezTo>
                      <a:pt x="0" y="271"/>
                      <a:pt x="18" y="306"/>
                      <a:pt x="45" y="315"/>
                    </a:cubicBezTo>
                    <a:cubicBezTo>
                      <a:pt x="51" y="317"/>
                      <a:pt x="57" y="318"/>
                      <a:pt x="63" y="318"/>
                    </a:cubicBezTo>
                    <a:cubicBezTo>
                      <a:pt x="92" y="318"/>
                      <a:pt x="118" y="300"/>
                      <a:pt x="125" y="271"/>
                    </a:cubicBezTo>
                    <a:cubicBezTo>
                      <a:pt x="143" y="208"/>
                      <a:pt x="152" y="146"/>
                      <a:pt x="170" y="74"/>
                    </a:cubicBezTo>
                    <a:cubicBezTo>
                      <a:pt x="178" y="48"/>
                      <a:pt x="161" y="12"/>
                      <a:pt x="134" y="3"/>
                    </a:cubicBezTo>
                    <a:cubicBezTo>
                      <a:pt x="128" y="1"/>
                      <a:pt x="122" y="1"/>
                      <a:pt x="116"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1" name="Google Shape;3245;p48"/>
              <p:cNvSpPr/>
              <p:nvPr/>
            </p:nvSpPr>
            <p:spPr>
              <a:xfrm flipH="1">
                <a:off x="7091720" y="4090703"/>
                <a:ext cx="17352" cy="38559"/>
              </a:xfrm>
              <a:custGeom>
                <a:avLst/>
                <a:gdLst/>
                <a:ahLst/>
                <a:cxnLst/>
                <a:rect l="l" t="t" r="r" b="b"/>
                <a:pathLst>
                  <a:path w="153" h="340" extrusionOk="0">
                    <a:moveTo>
                      <a:pt x="90" y="0"/>
                    </a:moveTo>
                    <a:cubicBezTo>
                      <a:pt x="72" y="0"/>
                      <a:pt x="54" y="9"/>
                      <a:pt x="45" y="18"/>
                    </a:cubicBezTo>
                    <a:cubicBezTo>
                      <a:pt x="36" y="27"/>
                      <a:pt x="28" y="45"/>
                      <a:pt x="28" y="63"/>
                    </a:cubicBezTo>
                    <a:cubicBezTo>
                      <a:pt x="19" y="134"/>
                      <a:pt x="10" y="205"/>
                      <a:pt x="1" y="286"/>
                    </a:cubicBezTo>
                    <a:cubicBezTo>
                      <a:pt x="1" y="295"/>
                      <a:pt x="10" y="313"/>
                      <a:pt x="19" y="321"/>
                    </a:cubicBezTo>
                    <a:cubicBezTo>
                      <a:pt x="28" y="339"/>
                      <a:pt x="45" y="339"/>
                      <a:pt x="63" y="339"/>
                    </a:cubicBezTo>
                    <a:cubicBezTo>
                      <a:pt x="81" y="339"/>
                      <a:pt x="99" y="339"/>
                      <a:pt x="108" y="321"/>
                    </a:cubicBezTo>
                    <a:cubicBezTo>
                      <a:pt x="117" y="313"/>
                      <a:pt x="126" y="295"/>
                      <a:pt x="126" y="286"/>
                    </a:cubicBezTo>
                    <a:cubicBezTo>
                      <a:pt x="135" y="205"/>
                      <a:pt x="144" y="134"/>
                      <a:pt x="152" y="63"/>
                    </a:cubicBezTo>
                    <a:cubicBezTo>
                      <a:pt x="152" y="45"/>
                      <a:pt x="144" y="27"/>
                      <a:pt x="135" y="18"/>
                    </a:cubicBezTo>
                    <a:cubicBezTo>
                      <a:pt x="117" y="9"/>
                      <a:pt x="108" y="0"/>
                      <a:pt x="90"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2" name="Google Shape;3246;p48"/>
              <p:cNvSpPr/>
              <p:nvPr/>
            </p:nvSpPr>
            <p:spPr>
              <a:xfrm flipH="1">
                <a:off x="6847889" y="3756831"/>
                <a:ext cx="13269" cy="25403"/>
              </a:xfrm>
              <a:custGeom>
                <a:avLst/>
                <a:gdLst/>
                <a:ahLst/>
                <a:cxnLst/>
                <a:rect l="l" t="t" r="r" b="b"/>
                <a:pathLst>
                  <a:path w="117" h="224" extrusionOk="0">
                    <a:moveTo>
                      <a:pt x="54" y="0"/>
                    </a:moveTo>
                    <a:cubicBezTo>
                      <a:pt x="45" y="0"/>
                      <a:pt x="27" y="9"/>
                      <a:pt x="18" y="18"/>
                    </a:cubicBezTo>
                    <a:cubicBezTo>
                      <a:pt x="0" y="27"/>
                      <a:pt x="0" y="45"/>
                      <a:pt x="0" y="63"/>
                    </a:cubicBezTo>
                    <a:lnTo>
                      <a:pt x="0" y="161"/>
                    </a:lnTo>
                    <a:cubicBezTo>
                      <a:pt x="0" y="179"/>
                      <a:pt x="0" y="188"/>
                      <a:pt x="18" y="206"/>
                    </a:cubicBezTo>
                    <a:cubicBezTo>
                      <a:pt x="27" y="214"/>
                      <a:pt x="45" y="223"/>
                      <a:pt x="54" y="223"/>
                    </a:cubicBezTo>
                    <a:cubicBezTo>
                      <a:pt x="72" y="223"/>
                      <a:pt x="90" y="214"/>
                      <a:pt x="99" y="206"/>
                    </a:cubicBezTo>
                    <a:cubicBezTo>
                      <a:pt x="116" y="188"/>
                      <a:pt x="116" y="179"/>
                      <a:pt x="116" y="161"/>
                    </a:cubicBezTo>
                    <a:lnTo>
                      <a:pt x="116" y="63"/>
                    </a:lnTo>
                    <a:cubicBezTo>
                      <a:pt x="116" y="45"/>
                      <a:pt x="108" y="27"/>
                      <a:pt x="99" y="18"/>
                    </a:cubicBezTo>
                    <a:cubicBezTo>
                      <a:pt x="90" y="9"/>
                      <a:pt x="72"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3" name="Google Shape;3247;p48"/>
              <p:cNvSpPr/>
              <p:nvPr/>
            </p:nvSpPr>
            <p:spPr>
              <a:xfrm flipH="1">
                <a:off x="6857982" y="3607133"/>
                <a:ext cx="14290" cy="22341"/>
              </a:xfrm>
              <a:custGeom>
                <a:avLst/>
                <a:gdLst/>
                <a:ahLst/>
                <a:cxnLst/>
                <a:rect l="l" t="t" r="r" b="b"/>
                <a:pathLst>
                  <a:path w="126" h="197" extrusionOk="0">
                    <a:moveTo>
                      <a:pt x="63" y="0"/>
                    </a:moveTo>
                    <a:cubicBezTo>
                      <a:pt x="54" y="0"/>
                      <a:pt x="45" y="0"/>
                      <a:pt x="36" y="9"/>
                    </a:cubicBezTo>
                    <a:cubicBezTo>
                      <a:pt x="27" y="9"/>
                      <a:pt x="27" y="18"/>
                      <a:pt x="18" y="18"/>
                    </a:cubicBezTo>
                    <a:cubicBezTo>
                      <a:pt x="9" y="27"/>
                      <a:pt x="0" y="45"/>
                      <a:pt x="0" y="62"/>
                    </a:cubicBezTo>
                    <a:lnTo>
                      <a:pt x="0" y="134"/>
                    </a:lnTo>
                    <a:cubicBezTo>
                      <a:pt x="0" y="152"/>
                      <a:pt x="9" y="170"/>
                      <a:pt x="18" y="178"/>
                    </a:cubicBezTo>
                    <a:cubicBezTo>
                      <a:pt x="27" y="187"/>
                      <a:pt x="45" y="196"/>
                      <a:pt x="63" y="196"/>
                    </a:cubicBezTo>
                    <a:lnTo>
                      <a:pt x="90" y="196"/>
                    </a:lnTo>
                    <a:cubicBezTo>
                      <a:pt x="90" y="187"/>
                      <a:pt x="98" y="187"/>
                      <a:pt x="107" y="178"/>
                    </a:cubicBezTo>
                    <a:cubicBezTo>
                      <a:pt x="116" y="170"/>
                      <a:pt x="125" y="152"/>
                      <a:pt x="125" y="134"/>
                    </a:cubicBezTo>
                    <a:lnTo>
                      <a:pt x="125" y="62"/>
                    </a:lnTo>
                    <a:cubicBezTo>
                      <a:pt x="125" y="45"/>
                      <a:pt x="116" y="36"/>
                      <a:pt x="107" y="18"/>
                    </a:cubicBezTo>
                    <a:cubicBezTo>
                      <a:pt x="98" y="9"/>
                      <a:pt x="81"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4" name="Google Shape;3248;p48"/>
              <p:cNvSpPr/>
              <p:nvPr/>
            </p:nvSpPr>
            <p:spPr>
              <a:xfrm flipH="1">
                <a:off x="6844827" y="3665765"/>
                <a:ext cx="14290" cy="16331"/>
              </a:xfrm>
              <a:custGeom>
                <a:avLst/>
                <a:gdLst/>
                <a:ahLst/>
                <a:cxnLst/>
                <a:rect l="l" t="t" r="r" b="b"/>
                <a:pathLst>
                  <a:path w="126" h="144" extrusionOk="0">
                    <a:moveTo>
                      <a:pt x="36" y="0"/>
                    </a:moveTo>
                    <a:cubicBezTo>
                      <a:pt x="27" y="9"/>
                      <a:pt x="18" y="9"/>
                      <a:pt x="18" y="18"/>
                    </a:cubicBezTo>
                    <a:cubicBezTo>
                      <a:pt x="9" y="18"/>
                      <a:pt x="9" y="27"/>
                      <a:pt x="0" y="36"/>
                    </a:cubicBezTo>
                    <a:cubicBezTo>
                      <a:pt x="0" y="45"/>
                      <a:pt x="0" y="54"/>
                      <a:pt x="0" y="63"/>
                    </a:cubicBezTo>
                    <a:lnTo>
                      <a:pt x="0" y="81"/>
                    </a:lnTo>
                    <a:cubicBezTo>
                      <a:pt x="0" y="99"/>
                      <a:pt x="0" y="108"/>
                      <a:pt x="9" y="116"/>
                    </a:cubicBezTo>
                    <a:cubicBezTo>
                      <a:pt x="9" y="116"/>
                      <a:pt x="9" y="125"/>
                      <a:pt x="18" y="125"/>
                    </a:cubicBezTo>
                    <a:cubicBezTo>
                      <a:pt x="27" y="134"/>
                      <a:pt x="36" y="143"/>
                      <a:pt x="45" y="143"/>
                    </a:cubicBezTo>
                    <a:lnTo>
                      <a:pt x="81" y="143"/>
                    </a:lnTo>
                    <a:cubicBezTo>
                      <a:pt x="90" y="134"/>
                      <a:pt x="98" y="134"/>
                      <a:pt x="98" y="125"/>
                    </a:cubicBezTo>
                    <a:cubicBezTo>
                      <a:pt x="107" y="125"/>
                      <a:pt x="116" y="116"/>
                      <a:pt x="116" y="108"/>
                    </a:cubicBezTo>
                    <a:cubicBezTo>
                      <a:pt x="116" y="99"/>
                      <a:pt x="125" y="90"/>
                      <a:pt x="116" y="81"/>
                    </a:cubicBezTo>
                    <a:lnTo>
                      <a:pt x="116" y="63"/>
                    </a:lnTo>
                    <a:cubicBezTo>
                      <a:pt x="116" y="45"/>
                      <a:pt x="116" y="36"/>
                      <a:pt x="116" y="27"/>
                    </a:cubicBezTo>
                    <a:lnTo>
                      <a:pt x="98" y="18"/>
                    </a:lnTo>
                    <a:cubicBezTo>
                      <a:pt x="98" y="9"/>
                      <a:pt x="90" y="0"/>
                      <a:pt x="72"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5" name="Google Shape;3249;p48"/>
              <p:cNvSpPr/>
              <p:nvPr/>
            </p:nvSpPr>
            <p:spPr>
              <a:xfrm flipH="1">
                <a:off x="6899490" y="3815463"/>
                <a:ext cx="17352" cy="22455"/>
              </a:xfrm>
              <a:custGeom>
                <a:avLst/>
                <a:gdLst/>
                <a:ahLst/>
                <a:cxnLst/>
                <a:rect l="l" t="t" r="r" b="b"/>
                <a:pathLst>
                  <a:path w="153" h="198" extrusionOk="0">
                    <a:moveTo>
                      <a:pt x="81" y="1"/>
                    </a:moveTo>
                    <a:cubicBezTo>
                      <a:pt x="72" y="1"/>
                      <a:pt x="63" y="1"/>
                      <a:pt x="63" y="10"/>
                    </a:cubicBezTo>
                    <a:cubicBezTo>
                      <a:pt x="45" y="19"/>
                      <a:pt x="36" y="28"/>
                      <a:pt x="36" y="45"/>
                    </a:cubicBezTo>
                    <a:cubicBezTo>
                      <a:pt x="28" y="72"/>
                      <a:pt x="19" y="90"/>
                      <a:pt x="10" y="117"/>
                    </a:cubicBezTo>
                    <a:cubicBezTo>
                      <a:pt x="1" y="135"/>
                      <a:pt x="10" y="152"/>
                      <a:pt x="19" y="161"/>
                    </a:cubicBezTo>
                    <a:cubicBezTo>
                      <a:pt x="19" y="179"/>
                      <a:pt x="36" y="188"/>
                      <a:pt x="54" y="197"/>
                    </a:cubicBezTo>
                    <a:lnTo>
                      <a:pt x="72" y="197"/>
                    </a:lnTo>
                    <a:cubicBezTo>
                      <a:pt x="81" y="197"/>
                      <a:pt x="90" y="188"/>
                      <a:pt x="99" y="188"/>
                    </a:cubicBezTo>
                    <a:cubicBezTo>
                      <a:pt x="117" y="179"/>
                      <a:pt x="126" y="161"/>
                      <a:pt x="126" y="152"/>
                    </a:cubicBezTo>
                    <a:cubicBezTo>
                      <a:pt x="135" y="126"/>
                      <a:pt x="144" y="99"/>
                      <a:pt x="152" y="81"/>
                    </a:cubicBezTo>
                    <a:cubicBezTo>
                      <a:pt x="152" y="63"/>
                      <a:pt x="152" y="45"/>
                      <a:pt x="144" y="28"/>
                    </a:cubicBezTo>
                    <a:cubicBezTo>
                      <a:pt x="135" y="19"/>
                      <a:pt x="126" y="10"/>
                      <a:pt x="108"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6" name="Google Shape;3250;p48"/>
              <p:cNvSpPr/>
              <p:nvPr/>
            </p:nvSpPr>
            <p:spPr>
              <a:xfrm flipH="1">
                <a:off x="6920698" y="3945201"/>
                <a:ext cx="18372" cy="36290"/>
              </a:xfrm>
              <a:custGeom>
                <a:avLst/>
                <a:gdLst/>
                <a:ahLst/>
                <a:cxnLst/>
                <a:rect l="l" t="t" r="r" b="b"/>
                <a:pathLst>
                  <a:path w="162" h="320" extrusionOk="0">
                    <a:moveTo>
                      <a:pt x="72" y="1"/>
                    </a:moveTo>
                    <a:cubicBezTo>
                      <a:pt x="63" y="1"/>
                      <a:pt x="54" y="3"/>
                      <a:pt x="45" y="8"/>
                    </a:cubicBezTo>
                    <a:cubicBezTo>
                      <a:pt x="36" y="8"/>
                      <a:pt x="18" y="16"/>
                      <a:pt x="9" y="34"/>
                    </a:cubicBezTo>
                    <a:cubicBezTo>
                      <a:pt x="9" y="43"/>
                      <a:pt x="1" y="70"/>
                      <a:pt x="9" y="79"/>
                    </a:cubicBezTo>
                    <a:cubicBezTo>
                      <a:pt x="18" y="106"/>
                      <a:pt x="27" y="141"/>
                      <a:pt x="27" y="168"/>
                    </a:cubicBezTo>
                    <a:cubicBezTo>
                      <a:pt x="27" y="159"/>
                      <a:pt x="27" y="159"/>
                      <a:pt x="27" y="150"/>
                    </a:cubicBezTo>
                    <a:cubicBezTo>
                      <a:pt x="36" y="186"/>
                      <a:pt x="36" y="213"/>
                      <a:pt x="27" y="248"/>
                    </a:cubicBezTo>
                    <a:lnTo>
                      <a:pt x="27" y="248"/>
                    </a:lnTo>
                    <a:cubicBezTo>
                      <a:pt x="27" y="245"/>
                      <a:pt x="27" y="242"/>
                      <a:pt x="27" y="240"/>
                    </a:cubicBezTo>
                    <a:cubicBezTo>
                      <a:pt x="27" y="245"/>
                      <a:pt x="27" y="248"/>
                      <a:pt x="27" y="248"/>
                    </a:cubicBezTo>
                    <a:cubicBezTo>
                      <a:pt x="27" y="248"/>
                      <a:pt x="27" y="248"/>
                      <a:pt x="27" y="248"/>
                    </a:cubicBezTo>
                    <a:lnTo>
                      <a:pt x="27" y="248"/>
                    </a:lnTo>
                    <a:cubicBezTo>
                      <a:pt x="28" y="263"/>
                      <a:pt x="29" y="278"/>
                      <a:pt x="36" y="293"/>
                    </a:cubicBezTo>
                    <a:cubicBezTo>
                      <a:pt x="45" y="302"/>
                      <a:pt x="54" y="311"/>
                      <a:pt x="72" y="320"/>
                    </a:cubicBezTo>
                    <a:cubicBezTo>
                      <a:pt x="90" y="320"/>
                      <a:pt x="108" y="320"/>
                      <a:pt x="117" y="311"/>
                    </a:cubicBezTo>
                    <a:cubicBezTo>
                      <a:pt x="134" y="302"/>
                      <a:pt x="143" y="293"/>
                      <a:pt x="143" y="275"/>
                    </a:cubicBezTo>
                    <a:cubicBezTo>
                      <a:pt x="161" y="204"/>
                      <a:pt x="152" y="124"/>
                      <a:pt x="125" y="43"/>
                    </a:cubicBezTo>
                    <a:cubicBezTo>
                      <a:pt x="117" y="34"/>
                      <a:pt x="108" y="16"/>
                      <a:pt x="99" y="8"/>
                    </a:cubicBezTo>
                    <a:cubicBezTo>
                      <a:pt x="90" y="3"/>
                      <a:pt x="81" y="1"/>
                      <a:pt x="7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7" name="Google Shape;3251;p48"/>
              <p:cNvSpPr/>
              <p:nvPr/>
            </p:nvSpPr>
            <p:spPr>
              <a:xfrm flipH="1">
                <a:off x="6988517" y="4037061"/>
                <a:ext cx="17352" cy="24836"/>
              </a:xfrm>
              <a:custGeom>
                <a:avLst/>
                <a:gdLst/>
                <a:ahLst/>
                <a:cxnLst/>
                <a:rect l="l" t="t" r="r" b="b"/>
                <a:pathLst>
                  <a:path w="153" h="219" extrusionOk="0">
                    <a:moveTo>
                      <a:pt x="108" y="0"/>
                    </a:moveTo>
                    <a:cubicBezTo>
                      <a:pt x="90" y="0"/>
                      <a:pt x="72" y="0"/>
                      <a:pt x="54" y="9"/>
                    </a:cubicBezTo>
                    <a:cubicBezTo>
                      <a:pt x="45" y="18"/>
                      <a:pt x="36" y="27"/>
                      <a:pt x="28" y="45"/>
                    </a:cubicBezTo>
                    <a:cubicBezTo>
                      <a:pt x="19" y="81"/>
                      <a:pt x="10" y="108"/>
                      <a:pt x="1" y="143"/>
                    </a:cubicBezTo>
                    <a:cubicBezTo>
                      <a:pt x="1" y="161"/>
                      <a:pt x="1" y="170"/>
                      <a:pt x="10" y="188"/>
                    </a:cubicBezTo>
                    <a:cubicBezTo>
                      <a:pt x="19" y="206"/>
                      <a:pt x="28" y="215"/>
                      <a:pt x="45" y="215"/>
                    </a:cubicBezTo>
                    <a:cubicBezTo>
                      <a:pt x="51" y="218"/>
                      <a:pt x="57" y="219"/>
                      <a:pt x="63" y="219"/>
                    </a:cubicBezTo>
                    <a:cubicBezTo>
                      <a:pt x="74" y="219"/>
                      <a:pt x="84" y="215"/>
                      <a:pt x="90" y="215"/>
                    </a:cubicBezTo>
                    <a:cubicBezTo>
                      <a:pt x="108" y="206"/>
                      <a:pt x="117" y="188"/>
                      <a:pt x="126" y="179"/>
                    </a:cubicBezTo>
                    <a:cubicBezTo>
                      <a:pt x="126" y="143"/>
                      <a:pt x="135" y="108"/>
                      <a:pt x="143" y="81"/>
                    </a:cubicBezTo>
                    <a:cubicBezTo>
                      <a:pt x="152" y="63"/>
                      <a:pt x="152" y="45"/>
                      <a:pt x="143" y="27"/>
                    </a:cubicBezTo>
                    <a:cubicBezTo>
                      <a:pt x="135" y="18"/>
                      <a:pt x="117" y="9"/>
                      <a:pt x="10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8" name="Google Shape;3252;p48"/>
              <p:cNvSpPr/>
              <p:nvPr/>
            </p:nvSpPr>
            <p:spPr>
              <a:xfrm flipH="1">
                <a:off x="7032067" y="3954047"/>
                <a:ext cx="17238" cy="30507"/>
              </a:xfrm>
              <a:custGeom>
                <a:avLst/>
                <a:gdLst/>
                <a:ahLst/>
                <a:cxnLst/>
                <a:rect l="l" t="t" r="r" b="b"/>
                <a:pathLst>
                  <a:path w="152" h="269" extrusionOk="0">
                    <a:moveTo>
                      <a:pt x="98" y="1"/>
                    </a:moveTo>
                    <a:cubicBezTo>
                      <a:pt x="89" y="1"/>
                      <a:pt x="72" y="1"/>
                      <a:pt x="54" y="10"/>
                    </a:cubicBezTo>
                    <a:cubicBezTo>
                      <a:pt x="45" y="19"/>
                      <a:pt x="27" y="28"/>
                      <a:pt x="27" y="46"/>
                    </a:cubicBezTo>
                    <a:lnTo>
                      <a:pt x="0" y="188"/>
                    </a:lnTo>
                    <a:cubicBezTo>
                      <a:pt x="0" y="206"/>
                      <a:pt x="0" y="224"/>
                      <a:pt x="9" y="242"/>
                    </a:cubicBezTo>
                    <a:cubicBezTo>
                      <a:pt x="18" y="251"/>
                      <a:pt x="27" y="260"/>
                      <a:pt x="45" y="269"/>
                    </a:cubicBezTo>
                    <a:cubicBezTo>
                      <a:pt x="63" y="269"/>
                      <a:pt x="80" y="269"/>
                      <a:pt x="89" y="260"/>
                    </a:cubicBezTo>
                    <a:cubicBezTo>
                      <a:pt x="107" y="251"/>
                      <a:pt x="116" y="242"/>
                      <a:pt x="116" y="224"/>
                    </a:cubicBezTo>
                    <a:lnTo>
                      <a:pt x="143" y="81"/>
                    </a:lnTo>
                    <a:cubicBezTo>
                      <a:pt x="152" y="63"/>
                      <a:pt x="143" y="46"/>
                      <a:pt x="143" y="28"/>
                    </a:cubicBezTo>
                    <a:cubicBezTo>
                      <a:pt x="134" y="19"/>
                      <a:pt x="116" y="10"/>
                      <a:pt x="98"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9" name="Google Shape;3253;p48"/>
              <p:cNvSpPr/>
              <p:nvPr/>
            </p:nvSpPr>
            <p:spPr>
              <a:xfrm flipH="1">
                <a:off x="7141280" y="4064619"/>
                <a:ext cx="19393" cy="22568"/>
              </a:xfrm>
              <a:custGeom>
                <a:avLst/>
                <a:gdLst/>
                <a:ahLst/>
                <a:cxnLst/>
                <a:rect l="l" t="t" r="r" b="b"/>
                <a:pathLst>
                  <a:path w="171" h="199" extrusionOk="0">
                    <a:moveTo>
                      <a:pt x="54" y="1"/>
                    </a:moveTo>
                    <a:cubicBezTo>
                      <a:pt x="45" y="1"/>
                      <a:pt x="37" y="3"/>
                      <a:pt x="28" y="7"/>
                    </a:cubicBezTo>
                    <a:cubicBezTo>
                      <a:pt x="28" y="16"/>
                      <a:pt x="19" y="16"/>
                      <a:pt x="10" y="25"/>
                    </a:cubicBezTo>
                    <a:cubicBezTo>
                      <a:pt x="10" y="34"/>
                      <a:pt x="1" y="43"/>
                      <a:pt x="1" y="43"/>
                    </a:cubicBezTo>
                    <a:cubicBezTo>
                      <a:pt x="1" y="52"/>
                      <a:pt x="1" y="61"/>
                      <a:pt x="1" y="70"/>
                    </a:cubicBezTo>
                    <a:cubicBezTo>
                      <a:pt x="1" y="79"/>
                      <a:pt x="1" y="88"/>
                      <a:pt x="10" y="96"/>
                    </a:cubicBezTo>
                    <a:cubicBezTo>
                      <a:pt x="28" y="114"/>
                      <a:pt x="45" y="141"/>
                      <a:pt x="54" y="168"/>
                    </a:cubicBezTo>
                    <a:cubicBezTo>
                      <a:pt x="63" y="177"/>
                      <a:pt x="72" y="186"/>
                      <a:pt x="81" y="186"/>
                    </a:cubicBezTo>
                    <a:cubicBezTo>
                      <a:pt x="81" y="195"/>
                      <a:pt x="90" y="195"/>
                      <a:pt x="99" y="195"/>
                    </a:cubicBezTo>
                    <a:cubicBezTo>
                      <a:pt x="102" y="197"/>
                      <a:pt x="105" y="198"/>
                      <a:pt x="109" y="198"/>
                    </a:cubicBezTo>
                    <a:cubicBezTo>
                      <a:pt x="118" y="198"/>
                      <a:pt x="131" y="192"/>
                      <a:pt x="144" y="186"/>
                    </a:cubicBezTo>
                    <a:cubicBezTo>
                      <a:pt x="152" y="186"/>
                      <a:pt x="152" y="177"/>
                      <a:pt x="161" y="177"/>
                    </a:cubicBezTo>
                    <a:cubicBezTo>
                      <a:pt x="161" y="168"/>
                      <a:pt x="170" y="159"/>
                      <a:pt x="170" y="150"/>
                    </a:cubicBezTo>
                    <a:cubicBezTo>
                      <a:pt x="170" y="141"/>
                      <a:pt x="170" y="132"/>
                      <a:pt x="170" y="132"/>
                    </a:cubicBezTo>
                    <a:cubicBezTo>
                      <a:pt x="170" y="123"/>
                      <a:pt x="170" y="114"/>
                      <a:pt x="161" y="105"/>
                    </a:cubicBezTo>
                    <a:cubicBezTo>
                      <a:pt x="144" y="79"/>
                      <a:pt x="135" y="61"/>
                      <a:pt x="117" y="34"/>
                    </a:cubicBezTo>
                    <a:cubicBezTo>
                      <a:pt x="108" y="25"/>
                      <a:pt x="99" y="16"/>
                      <a:pt x="90" y="7"/>
                    </a:cubicBezTo>
                    <a:lnTo>
                      <a:pt x="81" y="7"/>
                    </a:lnTo>
                    <a:cubicBezTo>
                      <a:pt x="72" y="3"/>
                      <a:pt x="63"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0" name="Google Shape;3254;p48"/>
              <p:cNvSpPr/>
              <p:nvPr/>
            </p:nvSpPr>
            <p:spPr>
              <a:xfrm flipH="1">
                <a:off x="7343604" y="4095693"/>
                <a:ext cx="16331" cy="16331"/>
              </a:xfrm>
              <a:custGeom>
                <a:avLst/>
                <a:gdLst/>
                <a:ahLst/>
                <a:cxnLst/>
                <a:rect l="l" t="t" r="r" b="b"/>
                <a:pathLst>
                  <a:path w="144" h="144" extrusionOk="0">
                    <a:moveTo>
                      <a:pt x="27" y="1"/>
                    </a:moveTo>
                    <a:cubicBezTo>
                      <a:pt x="27" y="10"/>
                      <a:pt x="18" y="10"/>
                      <a:pt x="18" y="19"/>
                    </a:cubicBezTo>
                    <a:cubicBezTo>
                      <a:pt x="9" y="19"/>
                      <a:pt x="9" y="28"/>
                      <a:pt x="0" y="37"/>
                    </a:cubicBezTo>
                    <a:cubicBezTo>
                      <a:pt x="0" y="45"/>
                      <a:pt x="0" y="45"/>
                      <a:pt x="0" y="54"/>
                    </a:cubicBezTo>
                    <a:cubicBezTo>
                      <a:pt x="0" y="63"/>
                      <a:pt x="0" y="72"/>
                      <a:pt x="0" y="81"/>
                    </a:cubicBezTo>
                    <a:cubicBezTo>
                      <a:pt x="9" y="90"/>
                      <a:pt x="9" y="99"/>
                      <a:pt x="18" y="99"/>
                    </a:cubicBezTo>
                    <a:cubicBezTo>
                      <a:pt x="27" y="108"/>
                      <a:pt x="36" y="117"/>
                      <a:pt x="36" y="126"/>
                    </a:cubicBezTo>
                    <a:cubicBezTo>
                      <a:pt x="45" y="135"/>
                      <a:pt x="54" y="135"/>
                      <a:pt x="72" y="144"/>
                    </a:cubicBezTo>
                    <a:lnTo>
                      <a:pt x="81" y="144"/>
                    </a:lnTo>
                    <a:cubicBezTo>
                      <a:pt x="99" y="144"/>
                      <a:pt x="107" y="144"/>
                      <a:pt x="116" y="135"/>
                    </a:cubicBezTo>
                    <a:cubicBezTo>
                      <a:pt x="116" y="135"/>
                      <a:pt x="125" y="126"/>
                      <a:pt x="125" y="126"/>
                    </a:cubicBezTo>
                    <a:cubicBezTo>
                      <a:pt x="134" y="117"/>
                      <a:pt x="134" y="117"/>
                      <a:pt x="143" y="108"/>
                    </a:cubicBezTo>
                    <a:cubicBezTo>
                      <a:pt x="143" y="99"/>
                      <a:pt x="143" y="90"/>
                      <a:pt x="143" y="81"/>
                    </a:cubicBezTo>
                    <a:cubicBezTo>
                      <a:pt x="143" y="72"/>
                      <a:pt x="143" y="63"/>
                      <a:pt x="143" y="54"/>
                    </a:cubicBezTo>
                    <a:cubicBezTo>
                      <a:pt x="134" y="54"/>
                      <a:pt x="134" y="45"/>
                      <a:pt x="125" y="37"/>
                    </a:cubicBezTo>
                    <a:lnTo>
                      <a:pt x="99" y="19"/>
                    </a:lnTo>
                    <a:cubicBezTo>
                      <a:pt x="99" y="10"/>
                      <a:pt x="90" y="1"/>
                      <a:pt x="7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1" name="Google Shape;3255;p48"/>
              <p:cNvSpPr/>
              <p:nvPr/>
            </p:nvSpPr>
            <p:spPr>
              <a:xfrm flipH="1">
                <a:off x="7469149" y="4141283"/>
                <a:ext cx="17238" cy="30393"/>
              </a:xfrm>
              <a:custGeom>
                <a:avLst/>
                <a:gdLst/>
                <a:ahLst/>
                <a:cxnLst/>
                <a:rect l="l" t="t" r="r" b="b"/>
                <a:pathLst>
                  <a:path w="152" h="268" extrusionOk="0">
                    <a:moveTo>
                      <a:pt x="45" y="0"/>
                    </a:moveTo>
                    <a:cubicBezTo>
                      <a:pt x="36" y="0"/>
                      <a:pt x="18" y="18"/>
                      <a:pt x="9" y="27"/>
                    </a:cubicBezTo>
                    <a:cubicBezTo>
                      <a:pt x="0" y="45"/>
                      <a:pt x="0" y="63"/>
                      <a:pt x="9" y="72"/>
                    </a:cubicBezTo>
                    <a:cubicBezTo>
                      <a:pt x="18" y="125"/>
                      <a:pt x="18" y="170"/>
                      <a:pt x="27" y="223"/>
                    </a:cubicBezTo>
                    <a:cubicBezTo>
                      <a:pt x="36" y="241"/>
                      <a:pt x="45" y="250"/>
                      <a:pt x="63" y="259"/>
                    </a:cubicBezTo>
                    <a:cubicBezTo>
                      <a:pt x="72" y="268"/>
                      <a:pt x="89" y="268"/>
                      <a:pt x="107" y="268"/>
                    </a:cubicBezTo>
                    <a:cubicBezTo>
                      <a:pt x="125" y="259"/>
                      <a:pt x="134" y="250"/>
                      <a:pt x="143" y="232"/>
                    </a:cubicBezTo>
                    <a:cubicBezTo>
                      <a:pt x="152" y="223"/>
                      <a:pt x="152" y="206"/>
                      <a:pt x="152" y="188"/>
                    </a:cubicBezTo>
                    <a:cubicBezTo>
                      <a:pt x="143" y="143"/>
                      <a:pt x="134" y="90"/>
                      <a:pt x="125" y="45"/>
                    </a:cubicBezTo>
                    <a:cubicBezTo>
                      <a:pt x="125" y="27"/>
                      <a:pt x="107" y="18"/>
                      <a:pt x="98" y="9"/>
                    </a:cubicBezTo>
                    <a:cubicBezTo>
                      <a:pt x="81" y="0"/>
                      <a:pt x="63" y="0"/>
                      <a:pt x="4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2" name="Google Shape;3256;p48"/>
              <p:cNvSpPr/>
              <p:nvPr/>
            </p:nvSpPr>
            <p:spPr>
              <a:xfrm flipH="1">
                <a:off x="7398268" y="4140262"/>
                <a:ext cx="14290" cy="36517"/>
              </a:xfrm>
              <a:custGeom>
                <a:avLst/>
                <a:gdLst/>
                <a:ahLst/>
                <a:cxnLst/>
                <a:rect l="l" t="t" r="r" b="b"/>
                <a:pathLst>
                  <a:path w="126" h="322" extrusionOk="0">
                    <a:moveTo>
                      <a:pt x="63" y="0"/>
                    </a:moveTo>
                    <a:cubicBezTo>
                      <a:pt x="36" y="0"/>
                      <a:pt x="0" y="27"/>
                      <a:pt x="0" y="63"/>
                    </a:cubicBezTo>
                    <a:lnTo>
                      <a:pt x="0" y="259"/>
                    </a:lnTo>
                    <a:cubicBezTo>
                      <a:pt x="0" y="295"/>
                      <a:pt x="36" y="313"/>
                      <a:pt x="63" y="322"/>
                    </a:cubicBezTo>
                    <a:cubicBezTo>
                      <a:pt x="99" y="322"/>
                      <a:pt x="125" y="286"/>
                      <a:pt x="125" y="259"/>
                    </a:cubicBezTo>
                    <a:lnTo>
                      <a:pt x="125" y="63"/>
                    </a:lnTo>
                    <a:cubicBezTo>
                      <a:pt x="125" y="27"/>
                      <a:pt x="99"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3" name="Google Shape;3257;p48"/>
              <p:cNvSpPr/>
              <p:nvPr/>
            </p:nvSpPr>
            <p:spPr>
              <a:xfrm flipH="1">
                <a:off x="7316385" y="4252308"/>
                <a:ext cx="21321" cy="36971"/>
              </a:xfrm>
              <a:custGeom>
                <a:avLst/>
                <a:gdLst/>
                <a:ahLst/>
                <a:cxnLst/>
                <a:rect l="l" t="t" r="r" b="b"/>
                <a:pathLst>
                  <a:path w="188" h="326" extrusionOk="0">
                    <a:moveTo>
                      <a:pt x="123" y="1"/>
                    </a:moveTo>
                    <a:cubicBezTo>
                      <a:pt x="97" y="1"/>
                      <a:pt x="63" y="24"/>
                      <a:pt x="63" y="47"/>
                    </a:cubicBezTo>
                    <a:cubicBezTo>
                      <a:pt x="45" y="110"/>
                      <a:pt x="27" y="181"/>
                      <a:pt x="10" y="244"/>
                    </a:cubicBezTo>
                    <a:cubicBezTo>
                      <a:pt x="1" y="279"/>
                      <a:pt x="18" y="306"/>
                      <a:pt x="54" y="324"/>
                    </a:cubicBezTo>
                    <a:cubicBezTo>
                      <a:pt x="58" y="325"/>
                      <a:pt x="61" y="326"/>
                      <a:pt x="65" y="326"/>
                    </a:cubicBezTo>
                    <a:cubicBezTo>
                      <a:pt x="90" y="326"/>
                      <a:pt x="118" y="302"/>
                      <a:pt x="126" y="279"/>
                    </a:cubicBezTo>
                    <a:cubicBezTo>
                      <a:pt x="143" y="208"/>
                      <a:pt x="161" y="145"/>
                      <a:pt x="179" y="83"/>
                    </a:cubicBezTo>
                    <a:cubicBezTo>
                      <a:pt x="188" y="47"/>
                      <a:pt x="170" y="20"/>
                      <a:pt x="134" y="3"/>
                    </a:cubicBezTo>
                    <a:cubicBezTo>
                      <a:pt x="131" y="1"/>
                      <a:pt x="127" y="1"/>
                      <a:pt x="12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4" name="Google Shape;3258;p48"/>
              <p:cNvSpPr/>
              <p:nvPr/>
            </p:nvSpPr>
            <p:spPr>
              <a:xfrm flipH="1">
                <a:off x="7200027" y="4209100"/>
                <a:ext cx="17238" cy="30393"/>
              </a:xfrm>
              <a:custGeom>
                <a:avLst/>
                <a:gdLst/>
                <a:ahLst/>
                <a:cxnLst/>
                <a:rect l="l" t="t" r="r" b="b"/>
                <a:pathLst>
                  <a:path w="152" h="268" extrusionOk="0">
                    <a:moveTo>
                      <a:pt x="45" y="0"/>
                    </a:moveTo>
                    <a:cubicBezTo>
                      <a:pt x="36" y="9"/>
                      <a:pt x="18" y="18"/>
                      <a:pt x="9" y="27"/>
                    </a:cubicBezTo>
                    <a:cubicBezTo>
                      <a:pt x="0" y="45"/>
                      <a:pt x="0" y="62"/>
                      <a:pt x="0" y="80"/>
                    </a:cubicBezTo>
                    <a:cubicBezTo>
                      <a:pt x="9" y="125"/>
                      <a:pt x="18" y="178"/>
                      <a:pt x="27" y="223"/>
                    </a:cubicBezTo>
                    <a:cubicBezTo>
                      <a:pt x="36" y="241"/>
                      <a:pt x="45" y="250"/>
                      <a:pt x="54" y="259"/>
                    </a:cubicBezTo>
                    <a:cubicBezTo>
                      <a:pt x="72" y="268"/>
                      <a:pt x="89" y="268"/>
                      <a:pt x="107" y="268"/>
                    </a:cubicBezTo>
                    <a:cubicBezTo>
                      <a:pt x="116" y="268"/>
                      <a:pt x="134" y="250"/>
                      <a:pt x="143" y="241"/>
                    </a:cubicBezTo>
                    <a:cubicBezTo>
                      <a:pt x="152" y="223"/>
                      <a:pt x="152" y="205"/>
                      <a:pt x="152" y="187"/>
                    </a:cubicBezTo>
                    <a:cubicBezTo>
                      <a:pt x="143" y="143"/>
                      <a:pt x="134" y="89"/>
                      <a:pt x="125" y="45"/>
                    </a:cubicBezTo>
                    <a:cubicBezTo>
                      <a:pt x="116" y="27"/>
                      <a:pt x="107" y="18"/>
                      <a:pt x="98" y="9"/>
                    </a:cubicBezTo>
                    <a:cubicBezTo>
                      <a:pt x="81" y="0"/>
                      <a:pt x="63" y="0"/>
                      <a:pt x="4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5" name="Google Shape;3259;p48"/>
              <p:cNvSpPr/>
              <p:nvPr/>
            </p:nvSpPr>
            <p:spPr>
              <a:xfrm flipH="1">
                <a:off x="7424579" y="4233369"/>
                <a:ext cx="14290" cy="36517"/>
              </a:xfrm>
              <a:custGeom>
                <a:avLst/>
                <a:gdLst/>
                <a:ahLst/>
                <a:cxnLst/>
                <a:rect l="l" t="t" r="r" b="b"/>
                <a:pathLst>
                  <a:path w="126" h="322" extrusionOk="0">
                    <a:moveTo>
                      <a:pt x="63" y="0"/>
                    </a:moveTo>
                    <a:cubicBezTo>
                      <a:pt x="36" y="0"/>
                      <a:pt x="1" y="27"/>
                      <a:pt x="1" y="63"/>
                    </a:cubicBezTo>
                    <a:lnTo>
                      <a:pt x="1" y="259"/>
                    </a:lnTo>
                    <a:cubicBezTo>
                      <a:pt x="1" y="295"/>
                      <a:pt x="36" y="321"/>
                      <a:pt x="63" y="321"/>
                    </a:cubicBezTo>
                    <a:cubicBezTo>
                      <a:pt x="99" y="321"/>
                      <a:pt x="125" y="295"/>
                      <a:pt x="125" y="259"/>
                    </a:cubicBezTo>
                    <a:lnTo>
                      <a:pt x="125" y="63"/>
                    </a:lnTo>
                    <a:cubicBezTo>
                      <a:pt x="125" y="27"/>
                      <a:pt x="99"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6" name="Google Shape;3260;p48"/>
              <p:cNvSpPr/>
              <p:nvPr/>
            </p:nvSpPr>
            <p:spPr>
              <a:xfrm flipH="1">
                <a:off x="7327500" y="3242868"/>
                <a:ext cx="19280" cy="25403"/>
              </a:xfrm>
              <a:custGeom>
                <a:avLst/>
                <a:gdLst/>
                <a:ahLst/>
                <a:cxnLst/>
                <a:rect l="l" t="t" r="r" b="b"/>
                <a:pathLst>
                  <a:path w="170" h="224" extrusionOk="0">
                    <a:moveTo>
                      <a:pt x="98" y="0"/>
                    </a:moveTo>
                    <a:cubicBezTo>
                      <a:pt x="81" y="9"/>
                      <a:pt x="63" y="18"/>
                      <a:pt x="63" y="36"/>
                    </a:cubicBezTo>
                    <a:cubicBezTo>
                      <a:pt x="45" y="63"/>
                      <a:pt x="27" y="99"/>
                      <a:pt x="9" y="125"/>
                    </a:cubicBezTo>
                    <a:cubicBezTo>
                      <a:pt x="9" y="143"/>
                      <a:pt x="0" y="152"/>
                      <a:pt x="0" y="161"/>
                    </a:cubicBezTo>
                    <a:cubicBezTo>
                      <a:pt x="0" y="170"/>
                      <a:pt x="0" y="170"/>
                      <a:pt x="9" y="179"/>
                    </a:cubicBezTo>
                    <a:cubicBezTo>
                      <a:pt x="9" y="197"/>
                      <a:pt x="18" y="206"/>
                      <a:pt x="36" y="215"/>
                    </a:cubicBezTo>
                    <a:cubicBezTo>
                      <a:pt x="45" y="224"/>
                      <a:pt x="63" y="224"/>
                      <a:pt x="81" y="224"/>
                    </a:cubicBezTo>
                    <a:cubicBezTo>
                      <a:pt x="98" y="215"/>
                      <a:pt x="107" y="206"/>
                      <a:pt x="116" y="188"/>
                    </a:cubicBezTo>
                    <a:cubicBezTo>
                      <a:pt x="134" y="161"/>
                      <a:pt x="152" y="125"/>
                      <a:pt x="170" y="90"/>
                    </a:cubicBezTo>
                    <a:cubicBezTo>
                      <a:pt x="170" y="81"/>
                      <a:pt x="170" y="72"/>
                      <a:pt x="170" y="63"/>
                    </a:cubicBezTo>
                    <a:lnTo>
                      <a:pt x="170" y="45"/>
                    </a:lnTo>
                    <a:cubicBezTo>
                      <a:pt x="170" y="27"/>
                      <a:pt x="161" y="18"/>
                      <a:pt x="143" y="9"/>
                    </a:cubicBezTo>
                    <a:cubicBezTo>
                      <a:pt x="134" y="0"/>
                      <a:pt x="107" y="0"/>
                      <a:pt x="9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7" name="Google Shape;3261;p48"/>
              <p:cNvSpPr/>
              <p:nvPr/>
            </p:nvSpPr>
            <p:spPr>
              <a:xfrm flipH="1">
                <a:off x="7598663" y="3756831"/>
                <a:ext cx="14176" cy="28465"/>
              </a:xfrm>
              <a:custGeom>
                <a:avLst/>
                <a:gdLst/>
                <a:ahLst/>
                <a:cxnLst/>
                <a:rect l="l" t="t" r="r" b="b"/>
                <a:pathLst>
                  <a:path w="125" h="251" extrusionOk="0">
                    <a:moveTo>
                      <a:pt x="63" y="0"/>
                    </a:moveTo>
                    <a:cubicBezTo>
                      <a:pt x="54" y="0"/>
                      <a:pt x="36" y="9"/>
                      <a:pt x="18" y="18"/>
                    </a:cubicBezTo>
                    <a:cubicBezTo>
                      <a:pt x="9" y="27"/>
                      <a:pt x="0" y="45"/>
                      <a:pt x="0" y="63"/>
                    </a:cubicBezTo>
                    <a:lnTo>
                      <a:pt x="0" y="188"/>
                    </a:lnTo>
                    <a:cubicBezTo>
                      <a:pt x="0" y="206"/>
                      <a:pt x="9" y="214"/>
                      <a:pt x="18" y="232"/>
                    </a:cubicBezTo>
                    <a:cubicBezTo>
                      <a:pt x="36" y="241"/>
                      <a:pt x="45" y="250"/>
                      <a:pt x="63" y="250"/>
                    </a:cubicBezTo>
                    <a:cubicBezTo>
                      <a:pt x="80" y="250"/>
                      <a:pt x="98" y="241"/>
                      <a:pt x="107" y="232"/>
                    </a:cubicBezTo>
                    <a:cubicBezTo>
                      <a:pt x="116" y="214"/>
                      <a:pt x="125" y="206"/>
                      <a:pt x="125" y="188"/>
                    </a:cubicBezTo>
                    <a:lnTo>
                      <a:pt x="125" y="63"/>
                    </a:lnTo>
                    <a:cubicBezTo>
                      <a:pt x="125" y="45"/>
                      <a:pt x="116" y="36"/>
                      <a:pt x="107" y="18"/>
                    </a:cubicBezTo>
                    <a:cubicBezTo>
                      <a:pt x="98" y="9"/>
                      <a:pt x="80"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8" name="Google Shape;3262;p48"/>
              <p:cNvSpPr/>
              <p:nvPr/>
            </p:nvSpPr>
            <p:spPr>
              <a:xfrm flipH="1">
                <a:off x="7595601" y="3595906"/>
                <a:ext cx="14290" cy="22455"/>
              </a:xfrm>
              <a:custGeom>
                <a:avLst/>
                <a:gdLst/>
                <a:ahLst/>
                <a:cxnLst/>
                <a:rect l="l" t="t" r="r" b="b"/>
                <a:pathLst>
                  <a:path w="126" h="198" extrusionOk="0">
                    <a:moveTo>
                      <a:pt x="63" y="1"/>
                    </a:moveTo>
                    <a:cubicBezTo>
                      <a:pt x="54" y="1"/>
                      <a:pt x="45" y="1"/>
                      <a:pt x="37" y="10"/>
                    </a:cubicBezTo>
                    <a:cubicBezTo>
                      <a:pt x="28" y="10"/>
                      <a:pt x="28" y="19"/>
                      <a:pt x="19" y="19"/>
                    </a:cubicBezTo>
                    <a:cubicBezTo>
                      <a:pt x="10" y="28"/>
                      <a:pt x="1" y="46"/>
                      <a:pt x="1" y="63"/>
                    </a:cubicBezTo>
                    <a:lnTo>
                      <a:pt x="1" y="135"/>
                    </a:lnTo>
                    <a:cubicBezTo>
                      <a:pt x="1" y="153"/>
                      <a:pt x="10" y="170"/>
                      <a:pt x="19" y="179"/>
                    </a:cubicBezTo>
                    <a:cubicBezTo>
                      <a:pt x="28" y="197"/>
                      <a:pt x="45" y="197"/>
                      <a:pt x="63" y="197"/>
                    </a:cubicBezTo>
                    <a:lnTo>
                      <a:pt x="90" y="197"/>
                    </a:lnTo>
                    <a:cubicBezTo>
                      <a:pt x="90" y="188"/>
                      <a:pt x="99" y="188"/>
                      <a:pt x="108" y="179"/>
                    </a:cubicBezTo>
                    <a:cubicBezTo>
                      <a:pt x="117" y="170"/>
                      <a:pt x="126" y="153"/>
                      <a:pt x="126" y="135"/>
                    </a:cubicBezTo>
                    <a:lnTo>
                      <a:pt x="126" y="63"/>
                    </a:lnTo>
                    <a:cubicBezTo>
                      <a:pt x="126" y="46"/>
                      <a:pt x="117" y="37"/>
                      <a:pt x="108" y="19"/>
                    </a:cubicBezTo>
                    <a:cubicBezTo>
                      <a:pt x="99" y="10"/>
                      <a:pt x="81"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9" name="Google Shape;3263;p48"/>
              <p:cNvSpPr/>
              <p:nvPr/>
            </p:nvSpPr>
            <p:spPr>
              <a:xfrm flipH="1">
                <a:off x="7534813" y="3756831"/>
                <a:ext cx="19393" cy="30847"/>
              </a:xfrm>
              <a:custGeom>
                <a:avLst/>
                <a:gdLst/>
                <a:ahLst/>
                <a:cxnLst/>
                <a:rect l="l" t="t" r="r" b="b"/>
                <a:pathLst>
                  <a:path w="171" h="272" extrusionOk="0">
                    <a:moveTo>
                      <a:pt x="125" y="0"/>
                    </a:moveTo>
                    <a:cubicBezTo>
                      <a:pt x="108" y="0"/>
                      <a:pt x="90" y="0"/>
                      <a:pt x="81" y="9"/>
                    </a:cubicBezTo>
                    <a:cubicBezTo>
                      <a:pt x="63" y="18"/>
                      <a:pt x="54" y="36"/>
                      <a:pt x="54" y="45"/>
                    </a:cubicBezTo>
                    <a:cubicBezTo>
                      <a:pt x="36" y="98"/>
                      <a:pt x="18" y="143"/>
                      <a:pt x="1" y="197"/>
                    </a:cubicBezTo>
                    <a:cubicBezTo>
                      <a:pt x="1" y="206"/>
                      <a:pt x="1" y="223"/>
                      <a:pt x="9" y="241"/>
                    </a:cubicBezTo>
                    <a:cubicBezTo>
                      <a:pt x="18" y="259"/>
                      <a:pt x="27" y="268"/>
                      <a:pt x="45" y="268"/>
                    </a:cubicBezTo>
                    <a:cubicBezTo>
                      <a:pt x="50" y="271"/>
                      <a:pt x="56" y="272"/>
                      <a:pt x="61" y="272"/>
                    </a:cubicBezTo>
                    <a:cubicBezTo>
                      <a:pt x="73" y="272"/>
                      <a:pt x="83" y="265"/>
                      <a:pt x="90" y="259"/>
                    </a:cubicBezTo>
                    <a:cubicBezTo>
                      <a:pt x="108" y="250"/>
                      <a:pt x="117" y="241"/>
                      <a:pt x="117" y="223"/>
                    </a:cubicBezTo>
                    <a:cubicBezTo>
                      <a:pt x="134" y="179"/>
                      <a:pt x="152" y="125"/>
                      <a:pt x="170" y="81"/>
                    </a:cubicBezTo>
                    <a:cubicBezTo>
                      <a:pt x="170" y="63"/>
                      <a:pt x="170" y="45"/>
                      <a:pt x="161" y="36"/>
                    </a:cubicBezTo>
                    <a:cubicBezTo>
                      <a:pt x="152" y="18"/>
                      <a:pt x="143" y="9"/>
                      <a:pt x="12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0" name="Google Shape;3264;p48"/>
              <p:cNvSpPr/>
              <p:nvPr/>
            </p:nvSpPr>
            <p:spPr>
              <a:xfrm flipH="1">
                <a:off x="7485253" y="3693096"/>
                <a:ext cx="13269" cy="30393"/>
              </a:xfrm>
              <a:custGeom>
                <a:avLst/>
                <a:gdLst/>
                <a:ahLst/>
                <a:cxnLst/>
                <a:rect l="l" t="t" r="r" b="b"/>
                <a:pathLst>
                  <a:path w="117" h="268" extrusionOk="0">
                    <a:moveTo>
                      <a:pt x="63" y="0"/>
                    </a:moveTo>
                    <a:cubicBezTo>
                      <a:pt x="45" y="0"/>
                      <a:pt x="27" y="9"/>
                      <a:pt x="18" y="18"/>
                    </a:cubicBezTo>
                    <a:cubicBezTo>
                      <a:pt x="0" y="27"/>
                      <a:pt x="0" y="45"/>
                      <a:pt x="0" y="63"/>
                    </a:cubicBezTo>
                    <a:lnTo>
                      <a:pt x="0" y="206"/>
                    </a:lnTo>
                    <a:cubicBezTo>
                      <a:pt x="0" y="241"/>
                      <a:pt x="27" y="268"/>
                      <a:pt x="63" y="268"/>
                    </a:cubicBezTo>
                    <a:cubicBezTo>
                      <a:pt x="72" y="268"/>
                      <a:pt x="89" y="268"/>
                      <a:pt x="98" y="250"/>
                    </a:cubicBezTo>
                    <a:cubicBezTo>
                      <a:pt x="116" y="241"/>
                      <a:pt x="116" y="223"/>
                      <a:pt x="116" y="206"/>
                    </a:cubicBezTo>
                    <a:lnTo>
                      <a:pt x="116" y="63"/>
                    </a:lnTo>
                    <a:cubicBezTo>
                      <a:pt x="116" y="27"/>
                      <a:pt x="89"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1" name="Google Shape;3265;p48"/>
              <p:cNvSpPr/>
              <p:nvPr/>
            </p:nvSpPr>
            <p:spPr>
              <a:xfrm flipH="1">
                <a:off x="7471077" y="3812514"/>
                <a:ext cx="14290" cy="30393"/>
              </a:xfrm>
              <a:custGeom>
                <a:avLst/>
                <a:gdLst/>
                <a:ahLst/>
                <a:cxnLst/>
                <a:rect l="l" t="t" r="r" b="b"/>
                <a:pathLst>
                  <a:path w="126" h="268" extrusionOk="0">
                    <a:moveTo>
                      <a:pt x="63" y="0"/>
                    </a:moveTo>
                    <a:cubicBezTo>
                      <a:pt x="54" y="0"/>
                      <a:pt x="36" y="9"/>
                      <a:pt x="18" y="18"/>
                    </a:cubicBezTo>
                    <a:cubicBezTo>
                      <a:pt x="9" y="27"/>
                      <a:pt x="0" y="45"/>
                      <a:pt x="0" y="62"/>
                    </a:cubicBezTo>
                    <a:lnTo>
                      <a:pt x="0" y="205"/>
                    </a:lnTo>
                    <a:cubicBezTo>
                      <a:pt x="0" y="241"/>
                      <a:pt x="36" y="268"/>
                      <a:pt x="63" y="268"/>
                    </a:cubicBezTo>
                    <a:cubicBezTo>
                      <a:pt x="80" y="268"/>
                      <a:pt x="98" y="259"/>
                      <a:pt x="107" y="250"/>
                    </a:cubicBezTo>
                    <a:cubicBezTo>
                      <a:pt x="116" y="241"/>
                      <a:pt x="125" y="223"/>
                      <a:pt x="125" y="205"/>
                    </a:cubicBezTo>
                    <a:lnTo>
                      <a:pt x="125" y="62"/>
                    </a:lnTo>
                    <a:cubicBezTo>
                      <a:pt x="125" y="27"/>
                      <a:pt x="98"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2" name="Google Shape;3266;p48"/>
              <p:cNvSpPr/>
              <p:nvPr/>
            </p:nvSpPr>
            <p:spPr>
              <a:xfrm flipH="1">
                <a:off x="7432631" y="4073465"/>
                <a:ext cx="18372" cy="13269"/>
              </a:xfrm>
              <a:custGeom>
                <a:avLst/>
                <a:gdLst/>
                <a:ahLst/>
                <a:cxnLst/>
                <a:rect l="l" t="t" r="r" b="b"/>
                <a:pathLst>
                  <a:path w="162" h="117" extrusionOk="0">
                    <a:moveTo>
                      <a:pt x="81" y="1"/>
                    </a:moveTo>
                    <a:cubicBezTo>
                      <a:pt x="0" y="1"/>
                      <a:pt x="0" y="117"/>
                      <a:pt x="81" y="117"/>
                    </a:cubicBezTo>
                    <a:cubicBezTo>
                      <a:pt x="161" y="117"/>
                      <a:pt x="161" y="1"/>
                      <a:pt x="8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3" name="Google Shape;3267;p48"/>
              <p:cNvSpPr/>
              <p:nvPr/>
            </p:nvSpPr>
            <p:spPr>
              <a:xfrm flipH="1">
                <a:off x="7504533" y="3917643"/>
                <a:ext cx="13269" cy="44683"/>
              </a:xfrm>
              <a:custGeom>
                <a:avLst/>
                <a:gdLst/>
                <a:ahLst/>
                <a:cxnLst/>
                <a:rect l="l" t="t" r="r" b="b"/>
                <a:pathLst>
                  <a:path w="117" h="394" extrusionOk="0">
                    <a:moveTo>
                      <a:pt x="54" y="1"/>
                    </a:moveTo>
                    <a:cubicBezTo>
                      <a:pt x="27" y="1"/>
                      <a:pt x="1" y="28"/>
                      <a:pt x="1" y="63"/>
                    </a:cubicBezTo>
                    <a:lnTo>
                      <a:pt x="1" y="331"/>
                    </a:lnTo>
                    <a:cubicBezTo>
                      <a:pt x="1" y="367"/>
                      <a:pt x="27" y="393"/>
                      <a:pt x="54" y="393"/>
                    </a:cubicBezTo>
                    <a:cubicBezTo>
                      <a:pt x="90" y="393"/>
                      <a:pt x="117" y="367"/>
                      <a:pt x="117" y="331"/>
                    </a:cubicBezTo>
                    <a:lnTo>
                      <a:pt x="117" y="63"/>
                    </a:lnTo>
                    <a:cubicBezTo>
                      <a:pt x="117" y="28"/>
                      <a:pt x="90"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4" name="Google Shape;3268;p48"/>
              <p:cNvSpPr/>
              <p:nvPr/>
            </p:nvSpPr>
            <p:spPr>
              <a:xfrm flipH="1">
                <a:off x="7429682" y="3959377"/>
                <a:ext cx="17238" cy="30960"/>
              </a:xfrm>
              <a:custGeom>
                <a:avLst/>
                <a:gdLst/>
                <a:ahLst/>
                <a:cxnLst/>
                <a:rect l="l" t="t" r="r" b="b"/>
                <a:pathLst>
                  <a:path w="152" h="273" extrusionOk="0">
                    <a:moveTo>
                      <a:pt x="72" y="1"/>
                    </a:moveTo>
                    <a:cubicBezTo>
                      <a:pt x="63" y="1"/>
                      <a:pt x="54" y="3"/>
                      <a:pt x="45" y="7"/>
                    </a:cubicBezTo>
                    <a:cubicBezTo>
                      <a:pt x="36" y="7"/>
                      <a:pt x="18" y="16"/>
                      <a:pt x="9" y="34"/>
                    </a:cubicBezTo>
                    <a:cubicBezTo>
                      <a:pt x="0" y="43"/>
                      <a:pt x="0" y="61"/>
                      <a:pt x="0" y="79"/>
                    </a:cubicBezTo>
                    <a:cubicBezTo>
                      <a:pt x="9" y="123"/>
                      <a:pt x="18" y="177"/>
                      <a:pt x="27" y="222"/>
                    </a:cubicBezTo>
                    <a:cubicBezTo>
                      <a:pt x="27" y="239"/>
                      <a:pt x="45" y="257"/>
                      <a:pt x="54" y="266"/>
                    </a:cubicBezTo>
                    <a:cubicBezTo>
                      <a:pt x="63" y="271"/>
                      <a:pt x="72" y="273"/>
                      <a:pt x="80" y="273"/>
                    </a:cubicBezTo>
                    <a:cubicBezTo>
                      <a:pt x="89" y="273"/>
                      <a:pt x="98" y="271"/>
                      <a:pt x="107" y="266"/>
                    </a:cubicBezTo>
                    <a:cubicBezTo>
                      <a:pt x="116" y="266"/>
                      <a:pt x="134" y="257"/>
                      <a:pt x="143" y="239"/>
                    </a:cubicBezTo>
                    <a:cubicBezTo>
                      <a:pt x="152" y="222"/>
                      <a:pt x="152" y="213"/>
                      <a:pt x="143" y="195"/>
                    </a:cubicBezTo>
                    <a:cubicBezTo>
                      <a:pt x="143" y="141"/>
                      <a:pt x="134" y="97"/>
                      <a:pt x="125" y="43"/>
                    </a:cubicBezTo>
                    <a:cubicBezTo>
                      <a:pt x="116" y="34"/>
                      <a:pt x="107" y="16"/>
                      <a:pt x="98" y="7"/>
                    </a:cubicBezTo>
                    <a:cubicBezTo>
                      <a:pt x="89" y="3"/>
                      <a:pt x="80" y="1"/>
                      <a:pt x="7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5" name="Google Shape;3269;p48"/>
              <p:cNvSpPr/>
              <p:nvPr/>
            </p:nvSpPr>
            <p:spPr>
              <a:xfrm flipH="1">
                <a:off x="7362884" y="3995554"/>
                <a:ext cx="14290" cy="25403"/>
              </a:xfrm>
              <a:custGeom>
                <a:avLst/>
                <a:gdLst/>
                <a:ahLst/>
                <a:cxnLst/>
                <a:rect l="l" t="t" r="r" b="b"/>
                <a:pathLst>
                  <a:path w="126" h="224" extrusionOk="0">
                    <a:moveTo>
                      <a:pt x="63" y="1"/>
                    </a:moveTo>
                    <a:cubicBezTo>
                      <a:pt x="45" y="1"/>
                      <a:pt x="27" y="10"/>
                      <a:pt x="19" y="19"/>
                    </a:cubicBezTo>
                    <a:cubicBezTo>
                      <a:pt x="10" y="27"/>
                      <a:pt x="1" y="45"/>
                      <a:pt x="1" y="63"/>
                    </a:cubicBezTo>
                    <a:lnTo>
                      <a:pt x="1" y="161"/>
                    </a:lnTo>
                    <a:cubicBezTo>
                      <a:pt x="1" y="179"/>
                      <a:pt x="10" y="188"/>
                      <a:pt x="19" y="206"/>
                    </a:cubicBezTo>
                    <a:cubicBezTo>
                      <a:pt x="36" y="215"/>
                      <a:pt x="45" y="215"/>
                      <a:pt x="63" y="224"/>
                    </a:cubicBezTo>
                    <a:cubicBezTo>
                      <a:pt x="81" y="224"/>
                      <a:pt x="99" y="215"/>
                      <a:pt x="108" y="206"/>
                    </a:cubicBezTo>
                    <a:cubicBezTo>
                      <a:pt x="117" y="188"/>
                      <a:pt x="126" y="170"/>
                      <a:pt x="126" y="161"/>
                    </a:cubicBezTo>
                    <a:lnTo>
                      <a:pt x="126" y="63"/>
                    </a:lnTo>
                    <a:cubicBezTo>
                      <a:pt x="126" y="45"/>
                      <a:pt x="117" y="27"/>
                      <a:pt x="108" y="19"/>
                    </a:cubicBezTo>
                    <a:cubicBezTo>
                      <a:pt x="99" y="10"/>
                      <a:pt x="81"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6" name="Google Shape;3270;p48"/>
              <p:cNvSpPr/>
              <p:nvPr/>
            </p:nvSpPr>
            <p:spPr>
              <a:xfrm flipH="1">
                <a:off x="7254577" y="4070403"/>
                <a:ext cx="14290" cy="27445"/>
              </a:xfrm>
              <a:custGeom>
                <a:avLst/>
                <a:gdLst/>
                <a:ahLst/>
                <a:cxnLst/>
                <a:rect l="l" t="t" r="r" b="b"/>
                <a:pathLst>
                  <a:path w="126" h="242" extrusionOk="0">
                    <a:moveTo>
                      <a:pt x="63" y="1"/>
                    </a:moveTo>
                    <a:cubicBezTo>
                      <a:pt x="45" y="1"/>
                      <a:pt x="27" y="10"/>
                      <a:pt x="18" y="19"/>
                    </a:cubicBezTo>
                    <a:cubicBezTo>
                      <a:pt x="9" y="28"/>
                      <a:pt x="0" y="45"/>
                      <a:pt x="0" y="63"/>
                    </a:cubicBezTo>
                    <a:lnTo>
                      <a:pt x="0" y="179"/>
                    </a:lnTo>
                    <a:cubicBezTo>
                      <a:pt x="0" y="197"/>
                      <a:pt x="9" y="215"/>
                      <a:pt x="18" y="224"/>
                    </a:cubicBezTo>
                    <a:cubicBezTo>
                      <a:pt x="27" y="242"/>
                      <a:pt x="45" y="242"/>
                      <a:pt x="63" y="242"/>
                    </a:cubicBezTo>
                    <a:cubicBezTo>
                      <a:pt x="81" y="242"/>
                      <a:pt x="98" y="233"/>
                      <a:pt x="107" y="224"/>
                    </a:cubicBezTo>
                    <a:cubicBezTo>
                      <a:pt x="116" y="215"/>
                      <a:pt x="125" y="197"/>
                      <a:pt x="125" y="179"/>
                    </a:cubicBezTo>
                    <a:lnTo>
                      <a:pt x="125" y="63"/>
                    </a:lnTo>
                    <a:cubicBezTo>
                      <a:pt x="125" y="45"/>
                      <a:pt x="116" y="28"/>
                      <a:pt x="107" y="19"/>
                    </a:cubicBezTo>
                    <a:cubicBezTo>
                      <a:pt x="98" y="10"/>
                      <a:pt x="81"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7" name="Google Shape;3271;p48"/>
              <p:cNvSpPr/>
              <p:nvPr/>
            </p:nvSpPr>
            <p:spPr>
              <a:xfrm flipH="1">
                <a:off x="7235411" y="3976388"/>
                <a:ext cx="14290" cy="44569"/>
              </a:xfrm>
              <a:custGeom>
                <a:avLst/>
                <a:gdLst/>
                <a:ahLst/>
                <a:cxnLst/>
                <a:rect l="l" t="t" r="r" b="b"/>
                <a:pathLst>
                  <a:path w="126" h="393" extrusionOk="0">
                    <a:moveTo>
                      <a:pt x="63" y="0"/>
                    </a:moveTo>
                    <a:cubicBezTo>
                      <a:pt x="28" y="0"/>
                      <a:pt x="1" y="27"/>
                      <a:pt x="1" y="63"/>
                    </a:cubicBezTo>
                    <a:lnTo>
                      <a:pt x="1" y="330"/>
                    </a:lnTo>
                    <a:cubicBezTo>
                      <a:pt x="1" y="366"/>
                      <a:pt x="28" y="384"/>
                      <a:pt x="63" y="393"/>
                    </a:cubicBezTo>
                    <a:cubicBezTo>
                      <a:pt x="99" y="393"/>
                      <a:pt x="126" y="357"/>
                      <a:pt x="126" y="330"/>
                    </a:cubicBezTo>
                    <a:lnTo>
                      <a:pt x="126" y="63"/>
                    </a:lnTo>
                    <a:cubicBezTo>
                      <a:pt x="126" y="27"/>
                      <a:pt x="99"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8" name="Google Shape;3272;p48"/>
              <p:cNvSpPr/>
              <p:nvPr/>
            </p:nvSpPr>
            <p:spPr>
              <a:xfrm flipH="1">
                <a:off x="7310261" y="3987275"/>
                <a:ext cx="14290" cy="38785"/>
              </a:xfrm>
              <a:custGeom>
                <a:avLst/>
                <a:gdLst/>
                <a:ahLst/>
                <a:cxnLst/>
                <a:rect l="l" t="t" r="r" b="b"/>
                <a:pathLst>
                  <a:path w="126" h="342" extrusionOk="0">
                    <a:moveTo>
                      <a:pt x="52" y="1"/>
                    </a:moveTo>
                    <a:cubicBezTo>
                      <a:pt x="22" y="1"/>
                      <a:pt x="1" y="33"/>
                      <a:pt x="1" y="65"/>
                    </a:cubicBezTo>
                    <a:lnTo>
                      <a:pt x="1" y="279"/>
                    </a:lnTo>
                    <a:cubicBezTo>
                      <a:pt x="1" y="315"/>
                      <a:pt x="27" y="341"/>
                      <a:pt x="63" y="341"/>
                    </a:cubicBezTo>
                    <a:cubicBezTo>
                      <a:pt x="99" y="341"/>
                      <a:pt x="126" y="315"/>
                      <a:pt x="126" y="279"/>
                    </a:cubicBezTo>
                    <a:lnTo>
                      <a:pt x="126" y="65"/>
                    </a:lnTo>
                    <a:cubicBezTo>
                      <a:pt x="126" y="29"/>
                      <a:pt x="99" y="2"/>
                      <a:pt x="63" y="2"/>
                    </a:cubicBezTo>
                    <a:cubicBezTo>
                      <a:pt x="59" y="1"/>
                      <a:pt x="56" y="1"/>
                      <a:pt x="5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9" name="Google Shape;3273;p48"/>
              <p:cNvSpPr/>
              <p:nvPr/>
            </p:nvSpPr>
            <p:spPr>
              <a:xfrm flipH="1">
                <a:off x="7373998" y="3912653"/>
                <a:ext cx="14290" cy="30393"/>
              </a:xfrm>
              <a:custGeom>
                <a:avLst/>
                <a:gdLst/>
                <a:ahLst/>
                <a:cxnLst/>
                <a:rect l="l" t="t" r="r" b="b"/>
                <a:pathLst>
                  <a:path w="126" h="268" extrusionOk="0">
                    <a:moveTo>
                      <a:pt x="63" y="0"/>
                    </a:moveTo>
                    <a:cubicBezTo>
                      <a:pt x="45" y="0"/>
                      <a:pt x="36" y="0"/>
                      <a:pt x="18" y="18"/>
                    </a:cubicBezTo>
                    <a:cubicBezTo>
                      <a:pt x="10" y="27"/>
                      <a:pt x="1" y="45"/>
                      <a:pt x="1" y="63"/>
                    </a:cubicBezTo>
                    <a:lnTo>
                      <a:pt x="1" y="205"/>
                    </a:lnTo>
                    <a:cubicBezTo>
                      <a:pt x="1" y="241"/>
                      <a:pt x="27" y="268"/>
                      <a:pt x="63" y="268"/>
                    </a:cubicBezTo>
                    <a:cubicBezTo>
                      <a:pt x="81" y="268"/>
                      <a:pt x="99" y="259"/>
                      <a:pt x="108" y="250"/>
                    </a:cubicBezTo>
                    <a:cubicBezTo>
                      <a:pt x="117" y="241"/>
                      <a:pt x="125" y="223"/>
                      <a:pt x="125" y="205"/>
                    </a:cubicBezTo>
                    <a:lnTo>
                      <a:pt x="125" y="63"/>
                    </a:lnTo>
                    <a:cubicBezTo>
                      <a:pt x="125" y="27"/>
                      <a:pt x="99"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0" name="Google Shape;3274;p48"/>
              <p:cNvSpPr/>
              <p:nvPr/>
            </p:nvSpPr>
            <p:spPr>
              <a:xfrm flipH="1">
                <a:off x="7445786" y="3887363"/>
                <a:ext cx="14290" cy="33455"/>
              </a:xfrm>
              <a:custGeom>
                <a:avLst/>
                <a:gdLst/>
                <a:ahLst/>
                <a:cxnLst/>
                <a:rect l="l" t="t" r="r" b="b"/>
                <a:pathLst>
                  <a:path w="126" h="295" extrusionOk="0">
                    <a:moveTo>
                      <a:pt x="63" y="0"/>
                    </a:moveTo>
                    <a:cubicBezTo>
                      <a:pt x="27" y="0"/>
                      <a:pt x="0" y="27"/>
                      <a:pt x="0" y="63"/>
                    </a:cubicBezTo>
                    <a:lnTo>
                      <a:pt x="0" y="232"/>
                    </a:lnTo>
                    <a:cubicBezTo>
                      <a:pt x="0" y="268"/>
                      <a:pt x="27" y="295"/>
                      <a:pt x="63" y="295"/>
                    </a:cubicBezTo>
                    <a:cubicBezTo>
                      <a:pt x="98" y="295"/>
                      <a:pt x="125" y="268"/>
                      <a:pt x="125" y="232"/>
                    </a:cubicBezTo>
                    <a:lnTo>
                      <a:pt x="125" y="63"/>
                    </a:lnTo>
                    <a:cubicBezTo>
                      <a:pt x="125" y="27"/>
                      <a:pt x="98"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1" name="Google Shape;3275;p48"/>
              <p:cNvSpPr/>
              <p:nvPr/>
            </p:nvSpPr>
            <p:spPr>
              <a:xfrm flipH="1">
                <a:off x="7407340" y="3771007"/>
                <a:ext cx="14290" cy="49672"/>
              </a:xfrm>
              <a:custGeom>
                <a:avLst/>
                <a:gdLst/>
                <a:ahLst/>
                <a:cxnLst/>
                <a:rect l="l" t="t" r="r" b="b"/>
                <a:pathLst>
                  <a:path w="126" h="438" extrusionOk="0">
                    <a:moveTo>
                      <a:pt x="63" y="0"/>
                    </a:moveTo>
                    <a:cubicBezTo>
                      <a:pt x="36" y="0"/>
                      <a:pt x="0" y="27"/>
                      <a:pt x="0" y="63"/>
                    </a:cubicBezTo>
                    <a:lnTo>
                      <a:pt x="0" y="375"/>
                    </a:lnTo>
                    <a:cubicBezTo>
                      <a:pt x="0" y="411"/>
                      <a:pt x="36" y="437"/>
                      <a:pt x="63" y="437"/>
                    </a:cubicBezTo>
                    <a:cubicBezTo>
                      <a:pt x="98" y="437"/>
                      <a:pt x="125" y="411"/>
                      <a:pt x="125" y="375"/>
                    </a:cubicBezTo>
                    <a:lnTo>
                      <a:pt x="125" y="63"/>
                    </a:lnTo>
                    <a:cubicBezTo>
                      <a:pt x="125" y="27"/>
                      <a:pt x="98"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2" name="Google Shape;3276;p48"/>
              <p:cNvSpPr/>
              <p:nvPr/>
            </p:nvSpPr>
            <p:spPr>
              <a:xfrm flipH="1">
                <a:off x="7357780" y="3707272"/>
                <a:ext cx="13269" cy="25403"/>
              </a:xfrm>
              <a:custGeom>
                <a:avLst/>
                <a:gdLst/>
                <a:ahLst/>
                <a:cxnLst/>
                <a:rect l="l" t="t" r="r" b="b"/>
                <a:pathLst>
                  <a:path w="117" h="224" extrusionOk="0">
                    <a:moveTo>
                      <a:pt x="63" y="0"/>
                    </a:moveTo>
                    <a:cubicBezTo>
                      <a:pt x="45" y="0"/>
                      <a:pt x="27" y="9"/>
                      <a:pt x="18" y="18"/>
                    </a:cubicBezTo>
                    <a:cubicBezTo>
                      <a:pt x="9" y="27"/>
                      <a:pt x="0" y="45"/>
                      <a:pt x="0" y="63"/>
                    </a:cubicBezTo>
                    <a:lnTo>
                      <a:pt x="0" y="161"/>
                    </a:lnTo>
                    <a:cubicBezTo>
                      <a:pt x="0" y="179"/>
                      <a:pt x="9" y="188"/>
                      <a:pt x="18" y="205"/>
                    </a:cubicBezTo>
                    <a:cubicBezTo>
                      <a:pt x="27" y="214"/>
                      <a:pt x="45" y="214"/>
                      <a:pt x="63" y="223"/>
                    </a:cubicBezTo>
                    <a:cubicBezTo>
                      <a:pt x="72" y="223"/>
                      <a:pt x="89" y="214"/>
                      <a:pt x="98" y="205"/>
                    </a:cubicBezTo>
                    <a:cubicBezTo>
                      <a:pt x="116" y="188"/>
                      <a:pt x="116" y="170"/>
                      <a:pt x="116" y="161"/>
                    </a:cubicBezTo>
                    <a:lnTo>
                      <a:pt x="116" y="63"/>
                    </a:lnTo>
                    <a:cubicBezTo>
                      <a:pt x="116" y="45"/>
                      <a:pt x="116" y="27"/>
                      <a:pt x="98" y="18"/>
                    </a:cubicBezTo>
                    <a:cubicBezTo>
                      <a:pt x="89" y="9"/>
                      <a:pt x="72"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3" name="Google Shape;3277;p48"/>
              <p:cNvSpPr/>
              <p:nvPr/>
            </p:nvSpPr>
            <p:spPr>
              <a:xfrm flipH="1">
                <a:off x="7453952" y="3748666"/>
                <a:ext cx="17238" cy="25176"/>
              </a:xfrm>
              <a:custGeom>
                <a:avLst/>
                <a:gdLst/>
                <a:ahLst/>
                <a:cxnLst/>
                <a:rect l="l" t="t" r="r" b="b"/>
                <a:pathLst>
                  <a:path w="152" h="222" extrusionOk="0">
                    <a:moveTo>
                      <a:pt x="89" y="1"/>
                    </a:moveTo>
                    <a:cubicBezTo>
                      <a:pt x="71" y="1"/>
                      <a:pt x="54" y="10"/>
                      <a:pt x="45" y="19"/>
                    </a:cubicBezTo>
                    <a:cubicBezTo>
                      <a:pt x="36" y="28"/>
                      <a:pt x="27" y="37"/>
                      <a:pt x="18" y="55"/>
                    </a:cubicBezTo>
                    <a:cubicBezTo>
                      <a:pt x="9" y="63"/>
                      <a:pt x="9" y="81"/>
                      <a:pt x="0" y="90"/>
                    </a:cubicBezTo>
                    <a:cubicBezTo>
                      <a:pt x="0" y="117"/>
                      <a:pt x="0" y="144"/>
                      <a:pt x="0" y="179"/>
                    </a:cubicBezTo>
                    <a:cubicBezTo>
                      <a:pt x="9" y="188"/>
                      <a:pt x="18" y="206"/>
                      <a:pt x="36" y="215"/>
                    </a:cubicBezTo>
                    <a:cubicBezTo>
                      <a:pt x="40" y="220"/>
                      <a:pt x="47" y="222"/>
                      <a:pt x="55" y="222"/>
                    </a:cubicBezTo>
                    <a:cubicBezTo>
                      <a:pt x="63" y="222"/>
                      <a:pt x="71" y="220"/>
                      <a:pt x="80" y="215"/>
                    </a:cubicBezTo>
                    <a:cubicBezTo>
                      <a:pt x="98" y="215"/>
                      <a:pt x="107" y="206"/>
                      <a:pt x="116" y="188"/>
                    </a:cubicBezTo>
                    <a:cubicBezTo>
                      <a:pt x="125" y="179"/>
                      <a:pt x="125" y="162"/>
                      <a:pt x="125" y="144"/>
                    </a:cubicBezTo>
                    <a:cubicBezTo>
                      <a:pt x="125" y="135"/>
                      <a:pt x="125" y="126"/>
                      <a:pt x="125" y="117"/>
                    </a:cubicBezTo>
                    <a:cubicBezTo>
                      <a:pt x="125" y="119"/>
                      <a:pt x="124" y="121"/>
                      <a:pt x="124" y="122"/>
                    </a:cubicBezTo>
                    <a:lnTo>
                      <a:pt x="124" y="122"/>
                    </a:lnTo>
                    <a:cubicBezTo>
                      <a:pt x="125" y="117"/>
                      <a:pt x="125" y="113"/>
                      <a:pt x="125" y="108"/>
                    </a:cubicBezTo>
                    <a:cubicBezTo>
                      <a:pt x="125" y="108"/>
                      <a:pt x="125" y="117"/>
                      <a:pt x="125" y="117"/>
                    </a:cubicBezTo>
                    <a:cubicBezTo>
                      <a:pt x="125" y="112"/>
                      <a:pt x="125" y="110"/>
                      <a:pt x="126" y="108"/>
                    </a:cubicBezTo>
                    <a:lnTo>
                      <a:pt x="134" y="108"/>
                    </a:lnTo>
                    <a:cubicBezTo>
                      <a:pt x="143" y="90"/>
                      <a:pt x="143" y="81"/>
                      <a:pt x="152" y="63"/>
                    </a:cubicBezTo>
                    <a:cubicBezTo>
                      <a:pt x="152" y="46"/>
                      <a:pt x="143" y="28"/>
                      <a:pt x="134" y="19"/>
                    </a:cubicBezTo>
                    <a:cubicBezTo>
                      <a:pt x="116" y="10"/>
                      <a:pt x="98" y="1"/>
                      <a:pt x="8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4" name="Google Shape;3278;p48"/>
              <p:cNvSpPr/>
              <p:nvPr/>
            </p:nvSpPr>
            <p:spPr>
              <a:xfrm flipH="1">
                <a:off x="7312303" y="3672116"/>
                <a:ext cx="18259" cy="30393"/>
              </a:xfrm>
              <a:custGeom>
                <a:avLst/>
                <a:gdLst/>
                <a:ahLst/>
                <a:cxnLst/>
                <a:rect l="l" t="t" r="r" b="b"/>
                <a:pathLst>
                  <a:path w="161" h="268" extrusionOk="0">
                    <a:moveTo>
                      <a:pt x="99" y="0"/>
                    </a:moveTo>
                    <a:cubicBezTo>
                      <a:pt x="92" y="0"/>
                      <a:pt x="85" y="2"/>
                      <a:pt x="80" y="7"/>
                    </a:cubicBezTo>
                    <a:cubicBezTo>
                      <a:pt x="63" y="7"/>
                      <a:pt x="45" y="16"/>
                      <a:pt x="36" y="34"/>
                    </a:cubicBezTo>
                    <a:cubicBezTo>
                      <a:pt x="9" y="87"/>
                      <a:pt x="0" y="159"/>
                      <a:pt x="18" y="230"/>
                    </a:cubicBezTo>
                    <a:cubicBezTo>
                      <a:pt x="25" y="252"/>
                      <a:pt x="45" y="268"/>
                      <a:pt x="71" y="268"/>
                    </a:cubicBezTo>
                    <a:cubicBezTo>
                      <a:pt x="77" y="268"/>
                      <a:pt x="83" y="267"/>
                      <a:pt x="89" y="266"/>
                    </a:cubicBezTo>
                    <a:cubicBezTo>
                      <a:pt x="107" y="266"/>
                      <a:pt x="116" y="257"/>
                      <a:pt x="125" y="239"/>
                    </a:cubicBezTo>
                    <a:cubicBezTo>
                      <a:pt x="134" y="230"/>
                      <a:pt x="134" y="212"/>
                      <a:pt x="134" y="194"/>
                    </a:cubicBezTo>
                    <a:cubicBezTo>
                      <a:pt x="134" y="185"/>
                      <a:pt x="125" y="176"/>
                      <a:pt x="125" y="167"/>
                    </a:cubicBezTo>
                    <a:cubicBezTo>
                      <a:pt x="125" y="162"/>
                      <a:pt x="125" y="156"/>
                      <a:pt x="125" y="150"/>
                    </a:cubicBezTo>
                    <a:cubicBezTo>
                      <a:pt x="134" y="132"/>
                      <a:pt x="134" y="114"/>
                      <a:pt x="143" y="105"/>
                    </a:cubicBezTo>
                    <a:lnTo>
                      <a:pt x="143" y="105"/>
                    </a:lnTo>
                    <a:cubicBezTo>
                      <a:pt x="142" y="105"/>
                      <a:pt x="134" y="114"/>
                      <a:pt x="134" y="114"/>
                    </a:cubicBezTo>
                    <a:cubicBezTo>
                      <a:pt x="134" y="105"/>
                      <a:pt x="143" y="105"/>
                      <a:pt x="143" y="96"/>
                    </a:cubicBezTo>
                    <a:cubicBezTo>
                      <a:pt x="161" y="60"/>
                      <a:pt x="152" y="25"/>
                      <a:pt x="125" y="7"/>
                    </a:cubicBezTo>
                    <a:cubicBezTo>
                      <a:pt x="116" y="2"/>
                      <a:pt x="107" y="0"/>
                      <a:pt x="9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5" name="Google Shape;3279;p48"/>
              <p:cNvSpPr/>
              <p:nvPr/>
            </p:nvSpPr>
            <p:spPr>
              <a:xfrm flipH="1">
                <a:off x="7279867" y="3640475"/>
                <a:ext cx="14290" cy="28465"/>
              </a:xfrm>
              <a:custGeom>
                <a:avLst/>
                <a:gdLst/>
                <a:ahLst/>
                <a:cxnLst/>
                <a:rect l="l" t="t" r="r" b="b"/>
                <a:pathLst>
                  <a:path w="126" h="251" extrusionOk="0">
                    <a:moveTo>
                      <a:pt x="63" y="0"/>
                    </a:moveTo>
                    <a:cubicBezTo>
                      <a:pt x="54" y="0"/>
                      <a:pt x="36" y="9"/>
                      <a:pt x="27" y="18"/>
                    </a:cubicBezTo>
                    <a:cubicBezTo>
                      <a:pt x="9" y="27"/>
                      <a:pt x="0" y="45"/>
                      <a:pt x="0" y="63"/>
                    </a:cubicBezTo>
                    <a:lnTo>
                      <a:pt x="0" y="188"/>
                    </a:lnTo>
                    <a:cubicBezTo>
                      <a:pt x="0" y="206"/>
                      <a:pt x="9" y="215"/>
                      <a:pt x="27" y="232"/>
                    </a:cubicBezTo>
                    <a:cubicBezTo>
                      <a:pt x="36" y="241"/>
                      <a:pt x="54" y="241"/>
                      <a:pt x="63" y="250"/>
                    </a:cubicBezTo>
                    <a:cubicBezTo>
                      <a:pt x="81" y="250"/>
                      <a:pt x="98" y="241"/>
                      <a:pt x="107" y="232"/>
                    </a:cubicBezTo>
                    <a:cubicBezTo>
                      <a:pt x="116" y="215"/>
                      <a:pt x="125" y="197"/>
                      <a:pt x="125" y="188"/>
                    </a:cubicBezTo>
                    <a:lnTo>
                      <a:pt x="125" y="63"/>
                    </a:lnTo>
                    <a:cubicBezTo>
                      <a:pt x="125" y="45"/>
                      <a:pt x="116" y="27"/>
                      <a:pt x="107" y="18"/>
                    </a:cubicBezTo>
                    <a:cubicBezTo>
                      <a:pt x="98" y="9"/>
                      <a:pt x="81"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6" name="Google Shape;3280;p48"/>
              <p:cNvSpPr/>
              <p:nvPr/>
            </p:nvSpPr>
            <p:spPr>
              <a:xfrm flipH="1">
                <a:off x="7313323" y="3313635"/>
                <a:ext cx="14290" cy="30507"/>
              </a:xfrm>
              <a:custGeom>
                <a:avLst/>
                <a:gdLst/>
                <a:ahLst/>
                <a:cxnLst/>
                <a:rect l="l" t="t" r="r" b="b"/>
                <a:pathLst>
                  <a:path w="126" h="269" extrusionOk="0">
                    <a:moveTo>
                      <a:pt x="63" y="1"/>
                    </a:moveTo>
                    <a:cubicBezTo>
                      <a:pt x="45" y="1"/>
                      <a:pt x="28" y="1"/>
                      <a:pt x="19" y="19"/>
                    </a:cubicBezTo>
                    <a:cubicBezTo>
                      <a:pt x="10" y="28"/>
                      <a:pt x="1" y="46"/>
                      <a:pt x="1" y="54"/>
                    </a:cubicBezTo>
                    <a:lnTo>
                      <a:pt x="1" y="206"/>
                    </a:lnTo>
                    <a:cubicBezTo>
                      <a:pt x="1" y="242"/>
                      <a:pt x="28" y="269"/>
                      <a:pt x="63" y="269"/>
                    </a:cubicBezTo>
                    <a:cubicBezTo>
                      <a:pt x="81" y="269"/>
                      <a:pt x="99" y="260"/>
                      <a:pt x="108" y="251"/>
                    </a:cubicBezTo>
                    <a:cubicBezTo>
                      <a:pt x="117" y="242"/>
                      <a:pt x="126" y="224"/>
                      <a:pt x="126" y="206"/>
                    </a:cubicBezTo>
                    <a:lnTo>
                      <a:pt x="126" y="54"/>
                    </a:lnTo>
                    <a:cubicBezTo>
                      <a:pt x="126" y="28"/>
                      <a:pt x="99"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7" name="Google Shape;3281;p48"/>
              <p:cNvSpPr/>
              <p:nvPr/>
            </p:nvSpPr>
            <p:spPr>
              <a:xfrm flipH="1">
                <a:off x="6896428" y="3687993"/>
                <a:ext cx="17352" cy="27445"/>
              </a:xfrm>
              <a:custGeom>
                <a:avLst/>
                <a:gdLst/>
                <a:ahLst/>
                <a:cxnLst/>
                <a:rect l="l" t="t" r="r" b="b"/>
                <a:pathLst>
                  <a:path w="153" h="242" extrusionOk="0">
                    <a:moveTo>
                      <a:pt x="72" y="1"/>
                    </a:moveTo>
                    <a:cubicBezTo>
                      <a:pt x="54" y="1"/>
                      <a:pt x="36" y="19"/>
                      <a:pt x="27" y="27"/>
                    </a:cubicBezTo>
                    <a:cubicBezTo>
                      <a:pt x="27" y="45"/>
                      <a:pt x="18" y="63"/>
                      <a:pt x="27" y="72"/>
                    </a:cubicBezTo>
                    <a:cubicBezTo>
                      <a:pt x="27" y="81"/>
                      <a:pt x="27" y="90"/>
                      <a:pt x="27" y="99"/>
                    </a:cubicBezTo>
                    <a:cubicBezTo>
                      <a:pt x="27" y="117"/>
                      <a:pt x="27" y="126"/>
                      <a:pt x="18" y="135"/>
                    </a:cubicBezTo>
                    <a:cubicBezTo>
                      <a:pt x="18" y="135"/>
                      <a:pt x="27" y="126"/>
                      <a:pt x="27" y="126"/>
                    </a:cubicBezTo>
                    <a:lnTo>
                      <a:pt x="27" y="126"/>
                    </a:lnTo>
                    <a:cubicBezTo>
                      <a:pt x="18" y="135"/>
                      <a:pt x="18" y="143"/>
                      <a:pt x="9" y="152"/>
                    </a:cubicBezTo>
                    <a:cubicBezTo>
                      <a:pt x="1" y="161"/>
                      <a:pt x="1" y="179"/>
                      <a:pt x="1" y="197"/>
                    </a:cubicBezTo>
                    <a:cubicBezTo>
                      <a:pt x="9" y="215"/>
                      <a:pt x="18" y="224"/>
                      <a:pt x="27" y="233"/>
                    </a:cubicBezTo>
                    <a:cubicBezTo>
                      <a:pt x="45" y="242"/>
                      <a:pt x="63" y="242"/>
                      <a:pt x="81" y="242"/>
                    </a:cubicBezTo>
                    <a:cubicBezTo>
                      <a:pt x="99" y="233"/>
                      <a:pt x="108" y="224"/>
                      <a:pt x="117" y="215"/>
                    </a:cubicBezTo>
                    <a:cubicBezTo>
                      <a:pt x="125" y="197"/>
                      <a:pt x="134" y="188"/>
                      <a:pt x="134" y="170"/>
                    </a:cubicBezTo>
                    <a:cubicBezTo>
                      <a:pt x="143" y="161"/>
                      <a:pt x="143" y="152"/>
                      <a:pt x="143" y="135"/>
                    </a:cubicBezTo>
                    <a:cubicBezTo>
                      <a:pt x="152" y="108"/>
                      <a:pt x="152" y="72"/>
                      <a:pt x="143" y="45"/>
                    </a:cubicBezTo>
                    <a:cubicBezTo>
                      <a:pt x="134" y="27"/>
                      <a:pt x="125" y="19"/>
                      <a:pt x="117" y="10"/>
                    </a:cubicBezTo>
                    <a:cubicBezTo>
                      <a:pt x="99" y="1"/>
                      <a:pt x="81" y="1"/>
                      <a:pt x="7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8" name="Google Shape;3282;p48"/>
              <p:cNvSpPr/>
              <p:nvPr/>
            </p:nvSpPr>
            <p:spPr>
              <a:xfrm flipH="1">
                <a:off x="6927843" y="3764883"/>
                <a:ext cx="13269" cy="33569"/>
              </a:xfrm>
              <a:custGeom>
                <a:avLst/>
                <a:gdLst/>
                <a:ahLst/>
                <a:cxnLst/>
                <a:rect l="l" t="t" r="r" b="b"/>
                <a:pathLst>
                  <a:path w="117" h="296" extrusionOk="0">
                    <a:moveTo>
                      <a:pt x="54" y="1"/>
                    </a:moveTo>
                    <a:cubicBezTo>
                      <a:pt x="27" y="1"/>
                      <a:pt x="1" y="36"/>
                      <a:pt x="1" y="63"/>
                    </a:cubicBezTo>
                    <a:lnTo>
                      <a:pt x="1" y="233"/>
                    </a:lnTo>
                    <a:cubicBezTo>
                      <a:pt x="1" y="268"/>
                      <a:pt x="27" y="295"/>
                      <a:pt x="54" y="295"/>
                    </a:cubicBezTo>
                    <a:cubicBezTo>
                      <a:pt x="90" y="295"/>
                      <a:pt x="117" y="268"/>
                      <a:pt x="117" y="233"/>
                    </a:cubicBezTo>
                    <a:lnTo>
                      <a:pt x="117" y="63"/>
                    </a:lnTo>
                    <a:cubicBezTo>
                      <a:pt x="117" y="27"/>
                      <a:pt x="90" y="10"/>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9" name="Google Shape;3283;p48"/>
              <p:cNvSpPr/>
              <p:nvPr/>
            </p:nvSpPr>
            <p:spPr>
              <a:xfrm flipH="1">
                <a:off x="6963227" y="3876249"/>
                <a:ext cx="14290" cy="36517"/>
              </a:xfrm>
              <a:custGeom>
                <a:avLst/>
                <a:gdLst/>
                <a:ahLst/>
                <a:cxnLst/>
                <a:rect l="l" t="t" r="r" b="b"/>
                <a:pathLst>
                  <a:path w="126" h="322" extrusionOk="0">
                    <a:moveTo>
                      <a:pt x="63" y="0"/>
                    </a:moveTo>
                    <a:cubicBezTo>
                      <a:pt x="27" y="0"/>
                      <a:pt x="1" y="27"/>
                      <a:pt x="1" y="62"/>
                    </a:cubicBezTo>
                    <a:lnTo>
                      <a:pt x="1" y="259"/>
                    </a:lnTo>
                    <a:cubicBezTo>
                      <a:pt x="1" y="294"/>
                      <a:pt x="27" y="321"/>
                      <a:pt x="63" y="321"/>
                    </a:cubicBezTo>
                    <a:cubicBezTo>
                      <a:pt x="90" y="321"/>
                      <a:pt x="125" y="285"/>
                      <a:pt x="125" y="259"/>
                    </a:cubicBezTo>
                    <a:lnTo>
                      <a:pt x="125" y="62"/>
                    </a:lnTo>
                    <a:cubicBezTo>
                      <a:pt x="125" y="27"/>
                      <a:pt x="90"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0" name="Google Shape;3284;p48"/>
              <p:cNvSpPr/>
              <p:nvPr/>
            </p:nvSpPr>
            <p:spPr>
              <a:xfrm flipH="1">
                <a:off x="7010746" y="3879198"/>
                <a:ext cx="14290" cy="33569"/>
              </a:xfrm>
              <a:custGeom>
                <a:avLst/>
                <a:gdLst/>
                <a:ahLst/>
                <a:cxnLst/>
                <a:rect l="l" t="t" r="r" b="b"/>
                <a:pathLst>
                  <a:path w="126" h="296" extrusionOk="0">
                    <a:moveTo>
                      <a:pt x="63" y="1"/>
                    </a:moveTo>
                    <a:cubicBezTo>
                      <a:pt x="27" y="1"/>
                      <a:pt x="0" y="28"/>
                      <a:pt x="0" y="63"/>
                    </a:cubicBezTo>
                    <a:lnTo>
                      <a:pt x="0" y="233"/>
                    </a:lnTo>
                    <a:cubicBezTo>
                      <a:pt x="0" y="268"/>
                      <a:pt x="27" y="295"/>
                      <a:pt x="63" y="295"/>
                    </a:cubicBezTo>
                    <a:cubicBezTo>
                      <a:pt x="98" y="295"/>
                      <a:pt x="125" y="259"/>
                      <a:pt x="125" y="233"/>
                    </a:cubicBezTo>
                    <a:lnTo>
                      <a:pt x="125" y="63"/>
                    </a:lnTo>
                    <a:cubicBezTo>
                      <a:pt x="125" y="28"/>
                      <a:pt x="98"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1" name="Google Shape;3285;p48"/>
              <p:cNvSpPr/>
              <p:nvPr/>
            </p:nvSpPr>
            <p:spPr>
              <a:xfrm flipH="1">
                <a:off x="6894387" y="3879198"/>
                <a:ext cx="14290" cy="38559"/>
              </a:xfrm>
              <a:custGeom>
                <a:avLst/>
                <a:gdLst/>
                <a:ahLst/>
                <a:cxnLst/>
                <a:rect l="l" t="t" r="r" b="b"/>
                <a:pathLst>
                  <a:path w="126" h="340" extrusionOk="0">
                    <a:moveTo>
                      <a:pt x="63" y="1"/>
                    </a:moveTo>
                    <a:cubicBezTo>
                      <a:pt x="36" y="1"/>
                      <a:pt x="0" y="28"/>
                      <a:pt x="0" y="63"/>
                    </a:cubicBezTo>
                    <a:lnTo>
                      <a:pt x="0" y="277"/>
                    </a:lnTo>
                    <a:cubicBezTo>
                      <a:pt x="0" y="313"/>
                      <a:pt x="36" y="340"/>
                      <a:pt x="63" y="340"/>
                    </a:cubicBezTo>
                    <a:cubicBezTo>
                      <a:pt x="98" y="340"/>
                      <a:pt x="125" y="313"/>
                      <a:pt x="125" y="277"/>
                    </a:cubicBezTo>
                    <a:lnTo>
                      <a:pt x="125" y="63"/>
                    </a:lnTo>
                    <a:cubicBezTo>
                      <a:pt x="125" y="28"/>
                      <a:pt x="98"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2" name="Google Shape;3286;p48"/>
              <p:cNvSpPr/>
              <p:nvPr/>
            </p:nvSpPr>
            <p:spPr>
              <a:xfrm flipH="1">
                <a:off x="7133228" y="3956428"/>
                <a:ext cx="19280" cy="39239"/>
              </a:xfrm>
              <a:custGeom>
                <a:avLst/>
                <a:gdLst/>
                <a:ahLst/>
                <a:cxnLst/>
                <a:rect l="l" t="t" r="r" b="b"/>
                <a:pathLst>
                  <a:path w="170" h="346" extrusionOk="0">
                    <a:moveTo>
                      <a:pt x="98" y="0"/>
                    </a:moveTo>
                    <a:cubicBezTo>
                      <a:pt x="89" y="0"/>
                      <a:pt x="80" y="2"/>
                      <a:pt x="72" y="7"/>
                    </a:cubicBezTo>
                    <a:cubicBezTo>
                      <a:pt x="63" y="16"/>
                      <a:pt x="54" y="33"/>
                      <a:pt x="45" y="42"/>
                    </a:cubicBezTo>
                    <a:lnTo>
                      <a:pt x="9" y="265"/>
                    </a:lnTo>
                    <a:cubicBezTo>
                      <a:pt x="0" y="301"/>
                      <a:pt x="18" y="328"/>
                      <a:pt x="54" y="346"/>
                    </a:cubicBezTo>
                    <a:cubicBezTo>
                      <a:pt x="72" y="346"/>
                      <a:pt x="89" y="346"/>
                      <a:pt x="98" y="337"/>
                    </a:cubicBezTo>
                    <a:cubicBezTo>
                      <a:pt x="116" y="328"/>
                      <a:pt x="125" y="319"/>
                      <a:pt x="125" y="301"/>
                    </a:cubicBezTo>
                    <a:cubicBezTo>
                      <a:pt x="143" y="230"/>
                      <a:pt x="152" y="149"/>
                      <a:pt x="170" y="78"/>
                    </a:cubicBezTo>
                    <a:cubicBezTo>
                      <a:pt x="170" y="42"/>
                      <a:pt x="161" y="16"/>
                      <a:pt x="125" y="7"/>
                    </a:cubicBezTo>
                    <a:cubicBezTo>
                      <a:pt x="116" y="2"/>
                      <a:pt x="107" y="0"/>
                      <a:pt x="9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3" name="Google Shape;3287;p48"/>
              <p:cNvSpPr/>
              <p:nvPr/>
            </p:nvSpPr>
            <p:spPr>
              <a:xfrm flipH="1">
                <a:off x="7131187" y="4183357"/>
                <a:ext cx="19280" cy="39012"/>
              </a:xfrm>
              <a:custGeom>
                <a:avLst/>
                <a:gdLst/>
                <a:ahLst/>
                <a:cxnLst/>
                <a:rect l="l" t="t" r="r" b="b"/>
                <a:pathLst>
                  <a:path w="170" h="344" extrusionOk="0">
                    <a:moveTo>
                      <a:pt x="107" y="0"/>
                    </a:moveTo>
                    <a:cubicBezTo>
                      <a:pt x="95" y="0"/>
                      <a:pt x="83" y="4"/>
                      <a:pt x="71" y="4"/>
                    </a:cubicBezTo>
                    <a:cubicBezTo>
                      <a:pt x="62" y="13"/>
                      <a:pt x="45" y="31"/>
                      <a:pt x="45" y="49"/>
                    </a:cubicBezTo>
                    <a:cubicBezTo>
                      <a:pt x="36" y="120"/>
                      <a:pt x="18" y="191"/>
                      <a:pt x="9" y="263"/>
                    </a:cubicBezTo>
                    <a:cubicBezTo>
                      <a:pt x="0" y="298"/>
                      <a:pt x="18" y="334"/>
                      <a:pt x="54" y="343"/>
                    </a:cubicBezTo>
                    <a:cubicBezTo>
                      <a:pt x="62" y="343"/>
                      <a:pt x="89" y="343"/>
                      <a:pt x="98" y="334"/>
                    </a:cubicBezTo>
                    <a:cubicBezTo>
                      <a:pt x="107" y="325"/>
                      <a:pt x="125" y="316"/>
                      <a:pt x="125" y="298"/>
                    </a:cubicBezTo>
                    <a:lnTo>
                      <a:pt x="161" y="75"/>
                    </a:lnTo>
                    <a:cubicBezTo>
                      <a:pt x="170" y="40"/>
                      <a:pt x="152" y="13"/>
                      <a:pt x="125" y="4"/>
                    </a:cubicBezTo>
                    <a:cubicBezTo>
                      <a:pt x="119" y="1"/>
                      <a:pt x="113" y="0"/>
                      <a:pt x="10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4" name="Google Shape;3288;p48"/>
              <p:cNvSpPr/>
              <p:nvPr/>
            </p:nvSpPr>
            <p:spPr>
              <a:xfrm flipH="1">
                <a:off x="7362884" y="3619495"/>
                <a:ext cx="19280" cy="39352"/>
              </a:xfrm>
              <a:custGeom>
                <a:avLst/>
                <a:gdLst/>
                <a:ahLst/>
                <a:cxnLst/>
                <a:rect l="l" t="t" r="r" b="b"/>
                <a:pathLst>
                  <a:path w="170" h="347" extrusionOk="0">
                    <a:moveTo>
                      <a:pt x="98" y="0"/>
                    </a:moveTo>
                    <a:cubicBezTo>
                      <a:pt x="89" y="0"/>
                      <a:pt x="80" y="3"/>
                      <a:pt x="71" y="7"/>
                    </a:cubicBezTo>
                    <a:cubicBezTo>
                      <a:pt x="63" y="16"/>
                      <a:pt x="45" y="34"/>
                      <a:pt x="45" y="43"/>
                    </a:cubicBezTo>
                    <a:cubicBezTo>
                      <a:pt x="36" y="123"/>
                      <a:pt x="18" y="194"/>
                      <a:pt x="9" y="266"/>
                    </a:cubicBezTo>
                    <a:cubicBezTo>
                      <a:pt x="0" y="301"/>
                      <a:pt x="18" y="328"/>
                      <a:pt x="54" y="346"/>
                    </a:cubicBezTo>
                    <a:cubicBezTo>
                      <a:pt x="63" y="346"/>
                      <a:pt x="89" y="346"/>
                      <a:pt x="98" y="337"/>
                    </a:cubicBezTo>
                    <a:cubicBezTo>
                      <a:pt x="107" y="328"/>
                      <a:pt x="125" y="310"/>
                      <a:pt x="125" y="301"/>
                    </a:cubicBezTo>
                    <a:lnTo>
                      <a:pt x="161" y="78"/>
                    </a:lnTo>
                    <a:cubicBezTo>
                      <a:pt x="170" y="43"/>
                      <a:pt x="152" y="16"/>
                      <a:pt x="125" y="7"/>
                    </a:cubicBezTo>
                    <a:cubicBezTo>
                      <a:pt x="116" y="3"/>
                      <a:pt x="107" y="0"/>
                      <a:pt x="9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5" name="Google Shape;3289;p48"/>
              <p:cNvSpPr/>
              <p:nvPr/>
            </p:nvSpPr>
            <p:spPr>
              <a:xfrm flipH="1">
                <a:off x="7487294" y="3217578"/>
                <a:ext cx="19393" cy="39352"/>
              </a:xfrm>
              <a:custGeom>
                <a:avLst/>
                <a:gdLst/>
                <a:ahLst/>
                <a:cxnLst/>
                <a:rect l="l" t="t" r="r" b="b"/>
                <a:pathLst>
                  <a:path w="171" h="347" extrusionOk="0">
                    <a:moveTo>
                      <a:pt x="117" y="0"/>
                    </a:moveTo>
                    <a:cubicBezTo>
                      <a:pt x="108" y="0"/>
                      <a:pt x="81" y="0"/>
                      <a:pt x="72" y="9"/>
                    </a:cubicBezTo>
                    <a:cubicBezTo>
                      <a:pt x="63" y="18"/>
                      <a:pt x="45" y="36"/>
                      <a:pt x="45" y="45"/>
                    </a:cubicBezTo>
                    <a:lnTo>
                      <a:pt x="10" y="268"/>
                    </a:lnTo>
                    <a:cubicBezTo>
                      <a:pt x="1" y="304"/>
                      <a:pt x="19" y="331"/>
                      <a:pt x="45" y="339"/>
                    </a:cubicBezTo>
                    <a:cubicBezTo>
                      <a:pt x="54" y="344"/>
                      <a:pt x="63" y="346"/>
                      <a:pt x="72" y="346"/>
                    </a:cubicBezTo>
                    <a:cubicBezTo>
                      <a:pt x="81" y="346"/>
                      <a:pt x="90" y="344"/>
                      <a:pt x="99" y="339"/>
                    </a:cubicBezTo>
                    <a:cubicBezTo>
                      <a:pt x="108" y="331"/>
                      <a:pt x="126" y="313"/>
                      <a:pt x="126" y="304"/>
                    </a:cubicBezTo>
                    <a:lnTo>
                      <a:pt x="161" y="81"/>
                    </a:lnTo>
                    <a:cubicBezTo>
                      <a:pt x="170" y="45"/>
                      <a:pt x="152" y="18"/>
                      <a:pt x="11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6" name="Google Shape;3290;p48"/>
              <p:cNvSpPr/>
              <p:nvPr/>
            </p:nvSpPr>
            <p:spPr>
              <a:xfrm flipH="1">
                <a:off x="6925801" y="3556440"/>
                <a:ext cx="18372" cy="39012"/>
              </a:xfrm>
              <a:custGeom>
                <a:avLst/>
                <a:gdLst/>
                <a:ahLst/>
                <a:cxnLst/>
                <a:rect l="l" t="t" r="r" b="b"/>
                <a:pathLst>
                  <a:path w="162" h="344" extrusionOk="0">
                    <a:moveTo>
                      <a:pt x="117" y="1"/>
                    </a:moveTo>
                    <a:cubicBezTo>
                      <a:pt x="99" y="1"/>
                      <a:pt x="81" y="1"/>
                      <a:pt x="72" y="10"/>
                    </a:cubicBezTo>
                    <a:cubicBezTo>
                      <a:pt x="54" y="19"/>
                      <a:pt x="46" y="28"/>
                      <a:pt x="46" y="46"/>
                    </a:cubicBezTo>
                    <a:lnTo>
                      <a:pt x="1" y="269"/>
                    </a:lnTo>
                    <a:cubicBezTo>
                      <a:pt x="1" y="304"/>
                      <a:pt x="10" y="331"/>
                      <a:pt x="46" y="340"/>
                    </a:cubicBezTo>
                    <a:cubicBezTo>
                      <a:pt x="51" y="343"/>
                      <a:pt x="56" y="344"/>
                      <a:pt x="61" y="344"/>
                    </a:cubicBezTo>
                    <a:cubicBezTo>
                      <a:pt x="73" y="344"/>
                      <a:pt x="84" y="337"/>
                      <a:pt x="90" y="331"/>
                    </a:cubicBezTo>
                    <a:cubicBezTo>
                      <a:pt x="108" y="331"/>
                      <a:pt x="117" y="313"/>
                      <a:pt x="126" y="295"/>
                    </a:cubicBezTo>
                    <a:cubicBezTo>
                      <a:pt x="135" y="224"/>
                      <a:pt x="144" y="153"/>
                      <a:pt x="162" y="72"/>
                    </a:cubicBezTo>
                    <a:cubicBezTo>
                      <a:pt x="162" y="46"/>
                      <a:pt x="153" y="10"/>
                      <a:pt x="117"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7" name="Google Shape;3291;p48"/>
              <p:cNvSpPr/>
              <p:nvPr/>
            </p:nvSpPr>
            <p:spPr>
              <a:xfrm flipH="1">
                <a:off x="6980465" y="3951098"/>
                <a:ext cx="14290" cy="27785"/>
              </a:xfrm>
              <a:custGeom>
                <a:avLst/>
                <a:gdLst/>
                <a:ahLst/>
                <a:cxnLst/>
                <a:rect l="l" t="t" r="r" b="b"/>
                <a:pathLst>
                  <a:path w="126" h="245" extrusionOk="0">
                    <a:moveTo>
                      <a:pt x="63" y="0"/>
                    </a:moveTo>
                    <a:cubicBezTo>
                      <a:pt x="54" y="0"/>
                      <a:pt x="37" y="9"/>
                      <a:pt x="19" y="18"/>
                    </a:cubicBezTo>
                    <a:cubicBezTo>
                      <a:pt x="10" y="27"/>
                      <a:pt x="1" y="45"/>
                      <a:pt x="1" y="63"/>
                    </a:cubicBezTo>
                    <a:lnTo>
                      <a:pt x="1" y="188"/>
                    </a:lnTo>
                    <a:cubicBezTo>
                      <a:pt x="1" y="196"/>
                      <a:pt x="10" y="214"/>
                      <a:pt x="19" y="223"/>
                    </a:cubicBezTo>
                    <a:cubicBezTo>
                      <a:pt x="37" y="241"/>
                      <a:pt x="54" y="241"/>
                      <a:pt x="63" y="241"/>
                    </a:cubicBezTo>
                    <a:cubicBezTo>
                      <a:pt x="68" y="243"/>
                      <a:pt x="73" y="245"/>
                      <a:pt x="77" y="245"/>
                    </a:cubicBezTo>
                    <a:cubicBezTo>
                      <a:pt x="90" y="245"/>
                      <a:pt x="101" y="236"/>
                      <a:pt x="108" y="223"/>
                    </a:cubicBezTo>
                    <a:cubicBezTo>
                      <a:pt x="117" y="214"/>
                      <a:pt x="126" y="196"/>
                      <a:pt x="126" y="188"/>
                    </a:cubicBezTo>
                    <a:lnTo>
                      <a:pt x="126" y="63"/>
                    </a:lnTo>
                    <a:cubicBezTo>
                      <a:pt x="126" y="45"/>
                      <a:pt x="117" y="27"/>
                      <a:pt x="108" y="18"/>
                    </a:cubicBezTo>
                    <a:cubicBezTo>
                      <a:pt x="99" y="9"/>
                      <a:pt x="81"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8" name="Google Shape;3292;p48"/>
              <p:cNvSpPr/>
              <p:nvPr/>
            </p:nvSpPr>
            <p:spPr>
              <a:xfrm flipH="1">
                <a:off x="7066430" y="4022885"/>
                <a:ext cx="13269" cy="30847"/>
              </a:xfrm>
              <a:custGeom>
                <a:avLst/>
                <a:gdLst/>
                <a:ahLst/>
                <a:cxnLst/>
                <a:rect l="l" t="t" r="r" b="b"/>
                <a:pathLst>
                  <a:path w="117" h="272" extrusionOk="0">
                    <a:moveTo>
                      <a:pt x="54" y="1"/>
                    </a:moveTo>
                    <a:cubicBezTo>
                      <a:pt x="45" y="1"/>
                      <a:pt x="27" y="9"/>
                      <a:pt x="18" y="18"/>
                    </a:cubicBezTo>
                    <a:cubicBezTo>
                      <a:pt x="1" y="36"/>
                      <a:pt x="1" y="45"/>
                      <a:pt x="1" y="63"/>
                    </a:cubicBezTo>
                    <a:lnTo>
                      <a:pt x="1" y="215"/>
                    </a:lnTo>
                    <a:cubicBezTo>
                      <a:pt x="1" y="241"/>
                      <a:pt x="27" y="268"/>
                      <a:pt x="54" y="268"/>
                    </a:cubicBezTo>
                    <a:cubicBezTo>
                      <a:pt x="59" y="271"/>
                      <a:pt x="64" y="272"/>
                      <a:pt x="68" y="272"/>
                    </a:cubicBezTo>
                    <a:cubicBezTo>
                      <a:pt x="81" y="272"/>
                      <a:pt x="92" y="263"/>
                      <a:pt x="99" y="250"/>
                    </a:cubicBezTo>
                    <a:cubicBezTo>
                      <a:pt x="108" y="241"/>
                      <a:pt x="116" y="224"/>
                      <a:pt x="116" y="215"/>
                    </a:cubicBezTo>
                    <a:lnTo>
                      <a:pt x="116" y="63"/>
                    </a:lnTo>
                    <a:cubicBezTo>
                      <a:pt x="116" y="27"/>
                      <a:pt x="90"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9" name="Google Shape;3293;p48"/>
              <p:cNvSpPr/>
              <p:nvPr/>
            </p:nvSpPr>
            <p:spPr>
              <a:xfrm flipH="1">
                <a:off x="7093762" y="3879198"/>
                <a:ext cx="14290" cy="30507"/>
              </a:xfrm>
              <a:custGeom>
                <a:avLst/>
                <a:gdLst/>
                <a:ahLst/>
                <a:cxnLst/>
                <a:rect l="l" t="t" r="r" b="b"/>
                <a:pathLst>
                  <a:path w="126" h="269" extrusionOk="0">
                    <a:moveTo>
                      <a:pt x="63" y="1"/>
                    </a:moveTo>
                    <a:cubicBezTo>
                      <a:pt x="45" y="1"/>
                      <a:pt x="27" y="10"/>
                      <a:pt x="19" y="19"/>
                    </a:cubicBezTo>
                    <a:cubicBezTo>
                      <a:pt x="10" y="28"/>
                      <a:pt x="1" y="45"/>
                      <a:pt x="1" y="63"/>
                    </a:cubicBezTo>
                    <a:lnTo>
                      <a:pt x="1" y="206"/>
                    </a:lnTo>
                    <a:cubicBezTo>
                      <a:pt x="1" y="242"/>
                      <a:pt x="27" y="268"/>
                      <a:pt x="63" y="268"/>
                    </a:cubicBezTo>
                    <a:cubicBezTo>
                      <a:pt x="81" y="268"/>
                      <a:pt x="99" y="259"/>
                      <a:pt x="108" y="251"/>
                    </a:cubicBezTo>
                    <a:cubicBezTo>
                      <a:pt x="117" y="242"/>
                      <a:pt x="126" y="224"/>
                      <a:pt x="126" y="206"/>
                    </a:cubicBezTo>
                    <a:lnTo>
                      <a:pt x="126" y="63"/>
                    </a:lnTo>
                    <a:cubicBezTo>
                      <a:pt x="126" y="28"/>
                      <a:pt x="99"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0" name="Google Shape;3294;p48"/>
              <p:cNvSpPr/>
              <p:nvPr/>
            </p:nvSpPr>
            <p:spPr>
              <a:xfrm flipH="1">
                <a:off x="7199006" y="3923767"/>
                <a:ext cx="14290" cy="19279"/>
              </a:xfrm>
              <a:custGeom>
                <a:avLst/>
                <a:gdLst/>
                <a:ahLst/>
                <a:cxnLst/>
                <a:rect l="l" t="t" r="r" b="b"/>
                <a:pathLst>
                  <a:path w="126" h="170" extrusionOk="0">
                    <a:moveTo>
                      <a:pt x="37" y="0"/>
                    </a:moveTo>
                    <a:cubicBezTo>
                      <a:pt x="28" y="0"/>
                      <a:pt x="28" y="9"/>
                      <a:pt x="19" y="18"/>
                    </a:cubicBezTo>
                    <a:cubicBezTo>
                      <a:pt x="10" y="18"/>
                      <a:pt x="10" y="27"/>
                      <a:pt x="10" y="36"/>
                    </a:cubicBezTo>
                    <a:cubicBezTo>
                      <a:pt x="1" y="45"/>
                      <a:pt x="1" y="54"/>
                      <a:pt x="1" y="54"/>
                    </a:cubicBezTo>
                    <a:lnTo>
                      <a:pt x="1" y="107"/>
                    </a:lnTo>
                    <a:cubicBezTo>
                      <a:pt x="1" y="116"/>
                      <a:pt x="1" y="125"/>
                      <a:pt x="10" y="134"/>
                    </a:cubicBezTo>
                    <a:cubicBezTo>
                      <a:pt x="10" y="143"/>
                      <a:pt x="19" y="143"/>
                      <a:pt x="19" y="152"/>
                    </a:cubicBezTo>
                    <a:cubicBezTo>
                      <a:pt x="28" y="161"/>
                      <a:pt x="37" y="161"/>
                      <a:pt x="46" y="170"/>
                    </a:cubicBezTo>
                    <a:lnTo>
                      <a:pt x="63" y="170"/>
                    </a:lnTo>
                    <a:cubicBezTo>
                      <a:pt x="72" y="170"/>
                      <a:pt x="81" y="170"/>
                      <a:pt x="81" y="161"/>
                    </a:cubicBezTo>
                    <a:cubicBezTo>
                      <a:pt x="90" y="161"/>
                      <a:pt x="99" y="152"/>
                      <a:pt x="108" y="152"/>
                    </a:cubicBezTo>
                    <a:cubicBezTo>
                      <a:pt x="108" y="143"/>
                      <a:pt x="117" y="134"/>
                      <a:pt x="117" y="134"/>
                    </a:cubicBezTo>
                    <a:cubicBezTo>
                      <a:pt x="126" y="125"/>
                      <a:pt x="126" y="116"/>
                      <a:pt x="126" y="107"/>
                    </a:cubicBezTo>
                    <a:lnTo>
                      <a:pt x="126" y="54"/>
                    </a:lnTo>
                    <a:cubicBezTo>
                      <a:pt x="126" y="45"/>
                      <a:pt x="117" y="36"/>
                      <a:pt x="117" y="27"/>
                    </a:cubicBezTo>
                    <a:lnTo>
                      <a:pt x="108" y="18"/>
                    </a:lnTo>
                    <a:cubicBezTo>
                      <a:pt x="99" y="9"/>
                      <a:pt x="90" y="0"/>
                      <a:pt x="8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1" name="Google Shape;3295;p48"/>
              <p:cNvSpPr/>
              <p:nvPr/>
            </p:nvSpPr>
            <p:spPr>
              <a:xfrm flipH="1">
                <a:off x="7296085" y="3898477"/>
                <a:ext cx="14290" cy="38672"/>
              </a:xfrm>
              <a:custGeom>
                <a:avLst/>
                <a:gdLst/>
                <a:ahLst/>
                <a:cxnLst/>
                <a:rect l="l" t="t" r="r" b="b"/>
                <a:pathLst>
                  <a:path w="126" h="341" extrusionOk="0">
                    <a:moveTo>
                      <a:pt x="63" y="0"/>
                    </a:moveTo>
                    <a:cubicBezTo>
                      <a:pt x="27" y="0"/>
                      <a:pt x="1" y="27"/>
                      <a:pt x="1" y="63"/>
                    </a:cubicBezTo>
                    <a:lnTo>
                      <a:pt x="1" y="277"/>
                    </a:lnTo>
                    <a:cubicBezTo>
                      <a:pt x="1" y="313"/>
                      <a:pt x="27" y="339"/>
                      <a:pt x="63" y="339"/>
                    </a:cubicBezTo>
                    <a:cubicBezTo>
                      <a:pt x="67" y="340"/>
                      <a:pt x="70" y="341"/>
                      <a:pt x="74" y="341"/>
                    </a:cubicBezTo>
                    <a:cubicBezTo>
                      <a:pt x="104" y="341"/>
                      <a:pt x="125" y="309"/>
                      <a:pt x="125" y="277"/>
                    </a:cubicBezTo>
                    <a:lnTo>
                      <a:pt x="125" y="63"/>
                    </a:lnTo>
                    <a:cubicBezTo>
                      <a:pt x="125" y="27"/>
                      <a:pt x="99"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2" name="Google Shape;3296;p48"/>
              <p:cNvSpPr/>
              <p:nvPr/>
            </p:nvSpPr>
            <p:spPr>
              <a:xfrm flipH="1">
                <a:off x="7346666" y="3834742"/>
                <a:ext cx="13269" cy="30393"/>
              </a:xfrm>
              <a:custGeom>
                <a:avLst/>
                <a:gdLst/>
                <a:ahLst/>
                <a:cxnLst/>
                <a:rect l="l" t="t" r="r" b="b"/>
                <a:pathLst>
                  <a:path w="117" h="268" extrusionOk="0">
                    <a:moveTo>
                      <a:pt x="63" y="0"/>
                    </a:moveTo>
                    <a:cubicBezTo>
                      <a:pt x="45" y="0"/>
                      <a:pt x="27" y="9"/>
                      <a:pt x="18" y="18"/>
                    </a:cubicBezTo>
                    <a:cubicBezTo>
                      <a:pt x="0" y="27"/>
                      <a:pt x="0" y="45"/>
                      <a:pt x="0" y="63"/>
                    </a:cubicBezTo>
                    <a:lnTo>
                      <a:pt x="0" y="205"/>
                    </a:lnTo>
                    <a:cubicBezTo>
                      <a:pt x="0" y="241"/>
                      <a:pt x="27" y="268"/>
                      <a:pt x="63" y="268"/>
                    </a:cubicBezTo>
                    <a:cubicBezTo>
                      <a:pt x="72" y="268"/>
                      <a:pt x="90" y="259"/>
                      <a:pt x="99" y="250"/>
                    </a:cubicBezTo>
                    <a:cubicBezTo>
                      <a:pt x="116" y="241"/>
                      <a:pt x="116" y="223"/>
                      <a:pt x="116" y="205"/>
                    </a:cubicBezTo>
                    <a:lnTo>
                      <a:pt x="116" y="63"/>
                    </a:lnTo>
                    <a:cubicBezTo>
                      <a:pt x="116" y="27"/>
                      <a:pt x="90"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3" name="Google Shape;3297;p48"/>
              <p:cNvSpPr/>
              <p:nvPr/>
            </p:nvSpPr>
            <p:spPr>
              <a:xfrm flipH="1">
                <a:off x="7293023" y="3796297"/>
                <a:ext cx="17352" cy="22114"/>
              </a:xfrm>
              <a:custGeom>
                <a:avLst/>
                <a:gdLst/>
                <a:ahLst/>
                <a:cxnLst/>
                <a:rect l="l" t="t" r="r" b="b"/>
                <a:pathLst>
                  <a:path w="153" h="195" extrusionOk="0">
                    <a:moveTo>
                      <a:pt x="81" y="0"/>
                    </a:moveTo>
                    <a:cubicBezTo>
                      <a:pt x="72" y="0"/>
                      <a:pt x="63" y="0"/>
                      <a:pt x="54" y="9"/>
                    </a:cubicBezTo>
                    <a:cubicBezTo>
                      <a:pt x="54" y="9"/>
                      <a:pt x="45" y="18"/>
                      <a:pt x="36" y="18"/>
                    </a:cubicBezTo>
                    <a:cubicBezTo>
                      <a:pt x="36" y="27"/>
                      <a:pt x="27" y="36"/>
                      <a:pt x="27" y="45"/>
                    </a:cubicBezTo>
                    <a:lnTo>
                      <a:pt x="1" y="116"/>
                    </a:lnTo>
                    <a:cubicBezTo>
                      <a:pt x="1" y="134"/>
                      <a:pt x="1" y="152"/>
                      <a:pt x="9" y="161"/>
                    </a:cubicBezTo>
                    <a:cubicBezTo>
                      <a:pt x="18" y="179"/>
                      <a:pt x="36" y="188"/>
                      <a:pt x="45" y="188"/>
                    </a:cubicBezTo>
                    <a:cubicBezTo>
                      <a:pt x="50" y="192"/>
                      <a:pt x="54" y="194"/>
                      <a:pt x="58" y="194"/>
                    </a:cubicBezTo>
                    <a:cubicBezTo>
                      <a:pt x="63" y="194"/>
                      <a:pt x="67" y="192"/>
                      <a:pt x="72" y="188"/>
                    </a:cubicBezTo>
                    <a:lnTo>
                      <a:pt x="99" y="188"/>
                    </a:lnTo>
                    <a:cubicBezTo>
                      <a:pt x="99" y="179"/>
                      <a:pt x="108" y="179"/>
                      <a:pt x="108" y="170"/>
                    </a:cubicBezTo>
                    <a:cubicBezTo>
                      <a:pt x="116" y="161"/>
                      <a:pt x="116" y="152"/>
                      <a:pt x="125" y="152"/>
                    </a:cubicBezTo>
                    <a:cubicBezTo>
                      <a:pt x="134" y="125"/>
                      <a:pt x="143" y="98"/>
                      <a:pt x="143" y="72"/>
                    </a:cubicBezTo>
                    <a:cubicBezTo>
                      <a:pt x="152" y="63"/>
                      <a:pt x="152" y="45"/>
                      <a:pt x="143" y="27"/>
                    </a:cubicBezTo>
                    <a:cubicBezTo>
                      <a:pt x="134" y="9"/>
                      <a:pt x="116" y="0"/>
                      <a:pt x="10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4" name="Google Shape;3298;p48"/>
              <p:cNvSpPr/>
              <p:nvPr/>
            </p:nvSpPr>
            <p:spPr>
              <a:xfrm flipH="1">
                <a:off x="7338614" y="3785183"/>
                <a:ext cx="18259" cy="13269"/>
              </a:xfrm>
              <a:custGeom>
                <a:avLst/>
                <a:gdLst/>
                <a:ahLst/>
                <a:cxnLst/>
                <a:rect l="l" t="t" r="r" b="b"/>
                <a:pathLst>
                  <a:path w="161" h="117" extrusionOk="0">
                    <a:moveTo>
                      <a:pt x="80" y="0"/>
                    </a:moveTo>
                    <a:cubicBezTo>
                      <a:pt x="0" y="0"/>
                      <a:pt x="0" y="116"/>
                      <a:pt x="80" y="116"/>
                    </a:cubicBezTo>
                    <a:cubicBezTo>
                      <a:pt x="161" y="116"/>
                      <a:pt x="161" y="0"/>
                      <a:pt x="80"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5" name="Google Shape;3299;p48"/>
              <p:cNvSpPr/>
              <p:nvPr/>
            </p:nvSpPr>
            <p:spPr>
              <a:xfrm flipH="1">
                <a:off x="7271815" y="3712262"/>
                <a:ext cx="13269" cy="28465"/>
              </a:xfrm>
              <a:custGeom>
                <a:avLst/>
                <a:gdLst/>
                <a:ahLst/>
                <a:cxnLst/>
                <a:rect l="l" t="t" r="r" b="b"/>
                <a:pathLst>
                  <a:path w="117" h="251" extrusionOk="0">
                    <a:moveTo>
                      <a:pt x="63" y="1"/>
                    </a:moveTo>
                    <a:cubicBezTo>
                      <a:pt x="45" y="1"/>
                      <a:pt x="27" y="10"/>
                      <a:pt x="18" y="19"/>
                    </a:cubicBezTo>
                    <a:cubicBezTo>
                      <a:pt x="1" y="37"/>
                      <a:pt x="1" y="45"/>
                      <a:pt x="1" y="63"/>
                    </a:cubicBezTo>
                    <a:lnTo>
                      <a:pt x="1" y="188"/>
                    </a:lnTo>
                    <a:cubicBezTo>
                      <a:pt x="1" y="206"/>
                      <a:pt x="1" y="215"/>
                      <a:pt x="18" y="233"/>
                    </a:cubicBezTo>
                    <a:cubicBezTo>
                      <a:pt x="27" y="242"/>
                      <a:pt x="45" y="251"/>
                      <a:pt x="63" y="251"/>
                    </a:cubicBezTo>
                    <a:cubicBezTo>
                      <a:pt x="72" y="251"/>
                      <a:pt x="90" y="242"/>
                      <a:pt x="99" y="233"/>
                    </a:cubicBezTo>
                    <a:cubicBezTo>
                      <a:pt x="117" y="224"/>
                      <a:pt x="117" y="206"/>
                      <a:pt x="117" y="188"/>
                    </a:cubicBezTo>
                    <a:lnTo>
                      <a:pt x="117" y="63"/>
                    </a:lnTo>
                    <a:cubicBezTo>
                      <a:pt x="117" y="45"/>
                      <a:pt x="117" y="37"/>
                      <a:pt x="99" y="19"/>
                    </a:cubicBezTo>
                    <a:cubicBezTo>
                      <a:pt x="90" y="10"/>
                      <a:pt x="72"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6" name="Google Shape;3300;p48"/>
              <p:cNvSpPr/>
              <p:nvPr/>
            </p:nvSpPr>
            <p:spPr>
              <a:xfrm flipH="1">
                <a:off x="7205017" y="3699107"/>
                <a:ext cx="14290" cy="24383"/>
              </a:xfrm>
              <a:custGeom>
                <a:avLst/>
                <a:gdLst/>
                <a:ahLst/>
                <a:cxnLst/>
                <a:rect l="l" t="t" r="r" b="b"/>
                <a:pathLst>
                  <a:path w="126" h="215" extrusionOk="0">
                    <a:moveTo>
                      <a:pt x="63" y="1"/>
                    </a:moveTo>
                    <a:cubicBezTo>
                      <a:pt x="54" y="1"/>
                      <a:pt x="36" y="1"/>
                      <a:pt x="18" y="19"/>
                    </a:cubicBezTo>
                    <a:cubicBezTo>
                      <a:pt x="9" y="28"/>
                      <a:pt x="0" y="45"/>
                      <a:pt x="0" y="63"/>
                    </a:cubicBezTo>
                    <a:lnTo>
                      <a:pt x="0" y="153"/>
                    </a:lnTo>
                    <a:cubicBezTo>
                      <a:pt x="0" y="170"/>
                      <a:pt x="9" y="188"/>
                      <a:pt x="18" y="197"/>
                    </a:cubicBezTo>
                    <a:cubicBezTo>
                      <a:pt x="36" y="215"/>
                      <a:pt x="54" y="215"/>
                      <a:pt x="63" y="215"/>
                    </a:cubicBezTo>
                    <a:cubicBezTo>
                      <a:pt x="81" y="215"/>
                      <a:pt x="99" y="215"/>
                      <a:pt x="107" y="197"/>
                    </a:cubicBezTo>
                    <a:cubicBezTo>
                      <a:pt x="116" y="188"/>
                      <a:pt x="125" y="170"/>
                      <a:pt x="125" y="153"/>
                    </a:cubicBezTo>
                    <a:lnTo>
                      <a:pt x="125" y="63"/>
                    </a:lnTo>
                    <a:cubicBezTo>
                      <a:pt x="125" y="45"/>
                      <a:pt x="116" y="28"/>
                      <a:pt x="107" y="19"/>
                    </a:cubicBezTo>
                    <a:cubicBezTo>
                      <a:pt x="99" y="1"/>
                      <a:pt x="81"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7" name="Google Shape;3301;p48"/>
              <p:cNvSpPr/>
              <p:nvPr/>
            </p:nvSpPr>
            <p:spPr>
              <a:xfrm flipH="1">
                <a:off x="6994641" y="3693096"/>
                <a:ext cx="13269" cy="30393"/>
              </a:xfrm>
              <a:custGeom>
                <a:avLst/>
                <a:gdLst/>
                <a:ahLst/>
                <a:cxnLst/>
                <a:rect l="l" t="t" r="r" b="b"/>
                <a:pathLst>
                  <a:path w="117" h="268" extrusionOk="0">
                    <a:moveTo>
                      <a:pt x="63" y="0"/>
                    </a:moveTo>
                    <a:cubicBezTo>
                      <a:pt x="46" y="0"/>
                      <a:pt x="28" y="9"/>
                      <a:pt x="19" y="18"/>
                    </a:cubicBezTo>
                    <a:cubicBezTo>
                      <a:pt x="10" y="27"/>
                      <a:pt x="1" y="45"/>
                      <a:pt x="1" y="63"/>
                    </a:cubicBezTo>
                    <a:lnTo>
                      <a:pt x="1" y="206"/>
                    </a:lnTo>
                    <a:cubicBezTo>
                      <a:pt x="1" y="241"/>
                      <a:pt x="28" y="268"/>
                      <a:pt x="63" y="268"/>
                    </a:cubicBezTo>
                    <a:cubicBezTo>
                      <a:pt x="72" y="268"/>
                      <a:pt x="90" y="268"/>
                      <a:pt x="99" y="250"/>
                    </a:cubicBezTo>
                    <a:cubicBezTo>
                      <a:pt x="117" y="241"/>
                      <a:pt x="117" y="223"/>
                      <a:pt x="117" y="206"/>
                    </a:cubicBezTo>
                    <a:lnTo>
                      <a:pt x="117" y="63"/>
                    </a:lnTo>
                    <a:cubicBezTo>
                      <a:pt x="117" y="27"/>
                      <a:pt x="90"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8" name="Google Shape;3302;p48"/>
              <p:cNvSpPr/>
              <p:nvPr/>
            </p:nvSpPr>
            <p:spPr>
              <a:xfrm flipH="1">
                <a:off x="7018911" y="3775997"/>
                <a:ext cx="14290" cy="31527"/>
              </a:xfrm>
              <a:custGeom>
                <a:avLst/>
                <a:gdLst/>
                <a:ahLst/>
                <a:cxnLst/>
                <a:rect l="l" t="t" r="r" b="b"/>
                <a:pathLst>
                  <a:path w="126" h="278" extrusionOk="0">
                    <a:moveTo>
                      <a:pt x="63" y="1"/>
                    </a:moveTo>
                    <a:cubicBezTo>
                      <a:pt x="45" y="1"/>
                      <a:pt x="28" y="10"/>
                      <a:pt x="19" y="19"/>
                    </a:cubicBezTo>
                    <a:cubicBezTo>
                      <a:pt x="10" y="37"/>
                      <a:pt x="1" y="45"/>
                      <a:pt x="1" y="63"/>
                    </a:cubicBezTo>
                    <a:lnTo>
                      <a:pt x="1" y="215"/>
                    </a:lnTo>
                    <a:cubicBezTo>
                      <a:pt x="1" y="251"/>
                      <a:pt x="28" y="268"/>
                      <a:pt x="63" y="277"/>
                    </a:cubicBezTo>
                    <a:cubicBezTo>
                      <a:pt x="81" y="277"/>
                      <a:pt x="99" y="268"/>
                      <a:pt x="108" y="260"/>
                    </a:cubicBezTo>
                    <a:cubicBezTo>
                      <a:pt x="117" y="242"/>
                      <a:pt x="126" y="224"/>
                      <a:pt x="126" y="215"/>
                    </a:cubicBezTo>
                    <a:lnTo>
                      <a:pt x="126" y="63"/>
                    </a:lnTo>
                    <a:cubicBezTo>
                      <a:pt x="126" y="28"/>
                      <a:pt x="99" y="10"/>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9" name="Google Shape;3303;p48"/>
              <p:cNvSpPr/>
              <p:nvPr/>
            </p:nvSpPr>
            <p:spPr>
              <a:xfrm flipH="1">
                <a:off x="6972300" y="3806390"/>
                <a:ext cx="13269" cy="36517"/>
              </a:xfrm>
              <a:custGeom>
                <a:avLst/>
                <a:gdLst/>
                <a:ahLst/>
                <a:cxnLst/>
                <a:rect l="l" t="t" r="r" b="b"/>
                <a:pathLst>
                  <a:path w="117" h="322" extrusionOk="0">
                    <a:moveTo>
                      <a:pt x="63" y="0"/>
                    </a:moveTo>
                    <a:cubicBezTo>
                      <a:pt x="27" y="0"/>
                      <a:pt x="0" y="36"/>
                      <a:pt x="0" y="63"/>
                    </a:cubicBezTo>
                    <a:lnTo>
                      <a:pt x="0" y="259"/>
                    </a:lnTo>
                    <a:cubicBezTo>
                      <a:pt x="0" y="295"/>
                      <a:pt x="27" y="322"/>
                      <a:pt x="63" y="322"/>
                    </a:cubicBezTo>
                    <a:cubicBezTo>
                      <a:pt x="89" y="322"/>
                      <a:pt x="116" y="295"/>
                      <a:pt x="116" y="259"/>
                    </a:cubicBezTo>
                    <a:lnTo>
                      <a:pt x="116" y="63"/>
                    </a:lnTo>
                    <a:cubicBezTo>
                      <a:pt x="116" y="36"/>
                      <a:pt x="89" y="9"/>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0" name="Google Shape;3304;p48"/>
              <p:cNvSpPr/>
              <p:nvPr/>
            </p:nvSpPr>
            <p:spPr>
              <a:xfrm flipH="1">
                <a:off x="7123135" y="3781100"/>
                <a:ext cx="18259" cy="33909"/>
              </a:xfrm>
              <a:custGeom>
                <a:avLst/>
                <a:gdLst/>
                <a:ahLst/>
                <a:cxnLst/>
                <a:rect l="l" t="t" r="r" b="b"/>
                <a:pathLst>
                  <a:path w="161" h="299" extrusionOk="0">
                    <a:moveTo>
                      <a:pt x="29" y="145"/>
                    </a:moveTo>
                    <a:lnTo>
                      <a:pt x="29" y="145"/>
                    </a:lnTo>
                    <a:cubicBezTo>
                      <a:pt x="28" y="147"/>
                      <a:pt x="27" y="150"/>
                      <a:pt x="27" y="152"/>
                    </a:cubicBezTo>
                    <a:cubicBezTo>
                      <a:pt x="28" y="150"/>
                      <a:pt x="28" y="147"/>
                      <a:pt x="29" y="145"/>
                    </a:cubicBezTo>
                    <a:close/>
                    <a:moveTo>
                      <a:pt x="90" y="0"/>
                    </a:moveTo>
                    <a:cubicBezTo>
                      <a:pt x="81" y="0"/>
                      <a:pt x="63" y="9"/>
                      <a:pt x="54" y="18"/>
                    </a:cubicBezTo>
                    <a:cubicBezTo>
                      <a:pt x="36" y="27"/>
                      <a:pt x="27" y="54"/>
                      <a:pt x="36" y="63"/>
                    </a:cubicBezTo>
                    <a:cubicBezTo>
                      <a:pt x="36" y="88"/>
                      <a:pt x="36" y="113"/>
                      <a:pt x="29" y="145"/>
                    </a:cubicBezTo>
                    <a:lnTo>
                      <a:pt x="29" y="145"/>
                    </a:lnTo>
                    <a:cubicBezTo>
                      <a:pt x="31" y="139"/>
                      <a:pt x="36" y="134"/>
                      <a:pt x="36" y="134"/>
                    </a:cubicBezTo>
                    <a:lnTo>
                      <a:pt x="36" y="134"/>
                    </a:lnTo>
                    <a:cubicBezTo>
                      <a:pt x="27" y="161"/>
                      <a:pt x="18" y="188"/>
                      <a:pt x="9" y="223"/>
                    </a:cubicBezTo>
                    <a:cubicBezTo>
                      <a:pt x="0" y="232"/>
                      <a:pt x="9" y="250"/>
                      <a:pt x="18" y="268"/>
                    </a:cubicBezTo>
                    <a:cubicBezTo>
                      <a:pt x="27" y="277"/>
                      <a:pt x="36" y="286"/>
                      <a:pt x="54" y="295"/>
                    </a:cubicBezTo>
                    <a:cubicBezTo>
                      <a:pt x="59" y="297"/>
                      <a:pt x="64" y="299"/>
                      <a:pt x="69" y="299"/>
                    </a:cubicBezTo>
                    <a:cubicBezTo>
                      <a:pt x="81" y="299"/>
                      <a:pt x="92" y="292"/>
                      <a:pt x="98" y="286"/>
                    </a:cubicBezTo>
                    <a:cubicBezTo>
                      <a:pt x="116" y="277"/>
                      <a:pt x="125" y="268"/>
                      <a:pt x="125" y="250"/>
                    </a:cubicBezTo>
                    <a:cubicBezTo>
                      <a:pt x="152" y="197"/>
                      <a:pt x="161" y="125"/>
                      <a:pt x="152" y="63"/>
                    </a:cubicBezTo>
                    <a:cubicBezTo>
                      <a:pt x="152" y="45"/>
                      <a:pt x="152" y="36"/>
                      <a:pt x="134" y="18"/>
                    </a:cubicBezTo>
                    <a:cubicBezTo>
                      <a:pt x="125" y="9"/>
                      <a:pt x="107" y="0"/>
                      <a:pt x="90"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 name="Google Shape;3305;p48"/>
              <p:cNvSpPr/>
              <p:nvPr/>
            </p:nvSpPr>
            <p:spPr>
              <a:xfrm flipH="1">
                <a:off x="7047264" y="3842794"/>
                <a:ext cx="13156" cy="25403"/>
              </a:xfrm>
              <a:custGeom>
                <a:avLst/>
                <a:gdLst/>
                <a:ahLst/>
                <a:cxnLst/>
                <a:rect l="l" t="t" r="r" b="b"/>
                <a:pathLst>
                  <a:path w="116" h="224" extrusionOk="0">
                    <a:moveTo>
                      <a:pt x="62" y="1"/>
                    </a:moveTo>
                    <a:cubicBezTo>
                      <a:pt x="45" y="1"/>
                      <a:pt x="27" y="10"/>
                      <a:pt x="18" y="18"/>
                    </a:cubicBezTo>
                    <a:cubicBezTo>
                      <a:pt x="0" y="27"/>
                      <a:pt x="0" y="45"/>
                      <a:pt x="0" y="63"/>
                    </a:cubicBezTo>
                    <a:lnTo>
                      <a:pt x="0" y="161"/>
                    </a:lnTo>
                    <a:cubicBezTo>
                      <a:pt x="0" y="179"/>
                      <a:pt x="0" y="188"/>
                      <a:pt x="18" y="206"/>
                    </a:cubicBezTo>
                    <a:cubicBezTo>
                      <a:pt x="27" y="215"/>
                      <a:pt x="45" y="224"/>
                      <a:pt x="62" y="224"/>
                    </a:cubicBezTo>
                    <a:cubicBezTo>
                      <a:pt x="71" y="224"/>
                      <a:pt x="89" y="215"/>
                      <a:pt x="98" y="206"/>
                    </a:cubicBezTo>
                    <a:cubicBezTo>
                      <a:pt x="116" y="197"/>
                      <a:pt x="116" y="179"/>
                      <a:pt x="116" y="161"/>
                    </a:cubicBezTo>
                    <a:lnTo>
                      <a:pt x="116" y="63"/>
                    </a:lnTo>
                    <a:cubicBezTo>
                      <a:pt x="116" y="45"/>
                      <a:pt x="116" y="27"/>
                      <a:pt x="98" y="18"/>
                    </a:cubicBezTo>
                    <a:cubicBezTo>
                      <a:pt x="89" y="10"/>
                      <a:pt x="71" y="1"/>
                      <a:pt x="6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2" name="Google Shape;3306;p48"/>
              <p:cNvSpPr/>
              <p:nvPr/>
            </p:nvSpPr>
            <p:spPr>
              <a:xfrm flipH="1">
                <a:off x="7149446" y="3837804"/>
                <a:ext cx="14176" cy="30393"/>
              </a:xfrm>
              <a:custGeom>
                <a:avLst/>
                <a:gdLst/>
                <a:ahLst/>
                <a:cxnLst/>
                <a:rect l="l" t="t" r="r" b="b"/>
                <a:pathLst>
                  <a:path w="125" h="268" extrusionOk="0">
                    <a:moveTo>
                      <a:pt x="63" y="0"/>
                    </a:moveTo>
                    <a:cubicBezTo>
                      <a:pt x="45" y="0"/>
                      <a:pt x="27" y="0"/>
                      <a:pt x="18" y="18"/>
                    </a:cubicBezTo>
                    <a:cubicBezTo>
                      <a:pt x="9" y="27"/>
                      <a:pt x="0" y="45"/>
                      <a:pt x="0" y="62"/>
                    </a:cubicBezTo>
                    <a:lnTo>
                      <a:pt x="0" y="205"/>
                    </a:lnTo>
                    <a:cubicBezTo>
                      <a:pt x="0" y="241"/>
                      <a:pt x="27" y="268"/>
                      <a:pt x="63" y="268"/>
                    </a:cubicBezTo>
                    <a:cubicBezTo>
                      <a:pt x="80" y="268"/>
                      <a:pt x="98" y="259"/>
                      <a:pt x="107" y="250"/>
                    </a:cubicBezTo>
                    <a:cubicBezTo>
                      <a:pt x="116" y="241"/>
                      <a:pt x="125" y="223"/>
                      <a:pt x="125" y="205"/>
                    </a:cubicBezTo>
                    <a:lnTo>
                      <a:pt x="125" y="62"/>
                    </a:lnTo>
                    <a:cubicBezTo>
                      <a:pt x="125" y="27"/>
                      <a:pt x="98"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3" name="Google Shape;3307;p48"/>
              <p:cNvSpPr/>
              <p:nvPr/>
            </p:nvSpPr>
            <p:spPr>
              <a:xfrm flipH="1">
                <a:off x="7157498" y="3704210"/>
                <a:ext cx="14290" cy="44569"/>
              </a:xfrm>
              <a:custGeom>
                <a:avLst/>
                <a:gdLst/>
                <a:ahLst/>
                <a:cxnLst/>
                <a:rect l="l" t="t" r="r" b="b"/>
                <a:pathLst>
                  <a:path w="126" h="393" extrusionOk="0">
                    <a:moveTo>
                      <a:pt x="63" y="0"/>
                    </a:moveTo>
                    <a:cubicBezTo>
                      <a:pt x="27" y="0"/>
                      <a:pt x="1" y="27"/>
                      <a:pt x="1" y="63"/>
                    </a:cubicBezTo>
                    <a:lnTo>
                      <a:pt x="1" y="331"/>
                    </a:lnTo>
                    <a:cubicBezTo>
                      <a:pt x="1" y="366"/>
                      <a:pt x="27" y="393"/>
                      <a:pt x="63" y="393"/>
                    </a:cubicBezTo>
                    <a:cubicBezTo>
                      <a:pt x="99" y="393"/>
                      <a:pt x="126" y="366"/>
                      <a:pt x="126" y="331"/>
                    </a:cubicBezTo>
                    <a:lnTo>
                      <a:pt x="126" y="63"/>
                    </a:lnTo>
                    <a:cubicBezTo>
                      <a:pt x="126" y="27"/>
                      <a:pt x="99"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4" name="Google Shape;3308;p48"/>
              <p:cNvSpPr/>
              <p:nvPr/>
            </p:nvSpPr>
            <p:spPr>
              <a:xfrm flipH="1">
                <a:off x="7221234" y="3826577"/>
                <a:ext cx="14290" cy="38559"/>
              </a:xfrm>
              <a:custGeom>
                <a:avLst/>
                <a:gdLst/>
                <a:ahLst/>
                <a:cxnLst/>
                <a:rect l="l" t="t" r="r" b="b"/>
                <a:pathLst>
                  <a:path w="126" h="340" extrusionOk="0">
                    <a:moveTo>
                      <a:pt x="63" y="1"/>
                    </a:moveTo>
                    <a:cubicBezTo>
                      <a:pt x="27" y="1"/>
                      <a:pt x="1" y="28"/>
                      <a:pt x="1" y="63"/>
                    </a:cubicBezTo>
                    <a:lnTo>
                      <a:pt x="1" y="277"/>
                    </a:lnTo>
                    <a:cubicBezTo>
                      <a:pt x="1" y="313"/>
                      <a:pt x="27" y="340"/>
                      <a:pt x="63" y="340"/>
                    </a:cubicBezTo>
                    <a:cubicBezTo>
                      <a:pt x="99" y="340"/>
                      <a:pt x="126" y="313"/>
                      <a:pt x="126" y="277"/>
                    </a:cubicBezTo>
                    <a:lnTo>
                      <a:pt x="126" y="63"/>
                    </a:lnTo>
                    <a:cubicBezTo>
                      <a:pt x="126" y="28"/>
                      <a:pt x="99"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5" name="Google Shape;3309;p48"/>
              <p:cNvSpPr/>
              <p:nvPr/>
            </p:nvSpPr>
            <p:spPr>
              <a:xfrm flipH="1">
                <a:off x="7532885" y="4177573"/>
                <a:ext cx="14290" cy="38672"/>
              </a:xfrm>
              <a:custGeom>
                <a:avLst/>
                <a:gdLst/>
                <a:ahLst/>
                <a:cxnLst/>
                <a:rect l="l" t="t" r="r" b="b"/>
                <a:pathLst>
                  <a:path w="126" h="341" extrusionOk="0">
                    <a:moveTo>
                      <a:pt x="52" y="0"/>
                    </a:moveTo>
                    <a:cubicBezTo>
                      <a:pt x="22" y="0"/>
                      <a:pt x="1" y="31"/>
                      <a:pt x="1" y="55"/>
                    </a:cubicBezTo>
                    <a:lnTo>
                      <a:pt x="1" y="278"/>
                    </a:lnTo>
                    <a:cubicBezTo>
                      <a:pt x="1" y="314"/>
                      <a:pt x="28" y="340"/>
                      <a:pt x="63" y="340"/>
                    </a:cubicBezTo>
                    <a:cubicBezTo>
                      <a:pt x="99" y="340"/>
                      <a:pt x="126" y="314"/>
                      <a:pt x="126" y="278"/>
                    </a:cubicBezTo>
                    <a:lnTo>
                      <a:pt x="126" y="55"/>
                    </a:lnTo>
                    <a:cubicBezTo>
                      <a:pt x="126" y="28"/>
                      <a:pt x="99" y="1"/>
                      <a:pt x="63" y="1"/>
                    </a:cubicBezTo>
                    <a:cubicBezTo>
                      <a:pt x="60" y="1"/>
                      <a:pt x="56" y="0"/>
                      <a:pt x="52"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6" name="Google Shape;3310;p48"/>
              <p:cNvSpPr/>
              <p:nvPr/>
            </p:nvSpPr>
            <p:spPr>
              <a:xfrm flipH="1">
                <a:off x="7379101" y="4295063"/>
                <a:ext cx="14290" cy="39579"/>
              </a:xfrm>
              <a:custGeom>
                <a:avLst/>
                <a:gdLst/>
                <a:ahLst/>
                <a:cxnLst/>
                <a:rect l="l" t="t" r="r" b="b"/>
                <a:pathLst>
                  <a:path w="126" h="349" extrusionOk="0">
                    <a:moveTo>
                      <a:pt x="63" y="0"/>
                    </a:moveTo>
                    <a:cubicBezTo>
                      <a:pt x="28" y="0"/>
                      <a:pt x="1" y="36"/>
                      <a:pt x="1" y="63"/>
                    </a:cubicBezTo>
                    <a:lnTo>
                      <a:pt x="1" y="286"/>
                    </a:lnTo>
                    <a:cubicBezTo>
                      <a:pt x="1" y="321"/>
                      <a:pt x="28" y="348"/>
                      <a:pt x="63" y="348"/>
                    </a:cubicBezTo>
                    <a:cubicBezTo>
                      <a:pt x="99" y="348"/>
                      <a:pt x="126" y="321"/>
                      <a:pt x="126" y="286"/>
                    </a:cubicBezTo>
                    <a:lnTo>
                      <a:pt x="126" y="63"/>
                    </a:lnTo>
                    <a:cubicBezTo>
                      <a:pt x="126" y="36"/>
                      <a:pt x="99" y="9"/>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7" name="Google Shape;3311;p48"/>
              <p:cNvSpPr/>
              <p:nvPr/>
            </p:nvSpPr>
            <p:spPr>
              <a:xfrm flipH="1">
                <a:off x="7053274" y="4078568"/>
                <a:ext cx="14290" cy="38559"/>
              </a:xfrm>
              <a:custGeom>
                <a:avLst/>
                <a:gdLst/>
                <a:ahLst/>
                <a:cxnLst/>
                <a:rect l="l" t="t" r="r" b="b"/>
                <a:pathLst>
                  <a:path w="126" h="340" extrusionOk="0">
                    <a:moveTo>
                      <a:pt x="63" y="0"/>
                    </a:moveTo>
                    <a:cubicBezTo>
                      <a:pt x="27" y="0"/>
                      <a:pt x="1" y="27"/>
                      <a:pt x="1" y="63"/>
                    </a:cubicBezTo>
                    <a:lnTo>
                      <a:pt x="1" y="277"/>
                    </a:lnTo>
                    <a:cubicBezTo>
                      <a:pt x="1" y="312"/>
                      <a:pt x="27" y="339"/>
                      <a:pt x="63" y="339"/>
                    </a:cubicBezTo>
                    <a:cubicBezTo>
                      <a:pt x="99" y="339"/>
                      <a:pt x="125" y="312"/>
                      <a:pt x="125" y="277"/>
                    </a:cubicBezTo>
                    <a:lnTo>
                      <a:pt x="125" y="63"/>
                    </a:lnTo>
                    <a:cubicBezTo>
                      <a:pt x="125" y="27"/>
                      <a:pt x="99"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8" name="Google Shape;3312;p48"/>
              <p:cNvSpPr/>
              <p:nvPr/>
            </p:nvSpPr>
            <p:spPr>
              <a:xfrm flipH="1">
                <a:off x="6938957" y="4016874"/>
                <a:ext cx="14290" cy="38672"/>
              </a:xfrm>
              <a:custGeom>
                <a:avLst/>
                <a:gdLst/>
                <a:ahLst/>
                <a:cxnLst/>
                <a:rect l="l" t="t" r="r" b="b"/>
                <a:pathLst>
                  <a:path w="126" h="341" extrusionOk="0">
                    <a:moveTo>
                      <a:pt x="63" y="0"/>
                    </a:moveTo>
                    <a:cubicBezTo>
                      <a:pt x="27" y="0"/>
                      <a:pt x="1" y="27"/>
                      <a:pt x="1" y="62"/>
                    </a:cubicBezTo>
                    <a:lnTo>
                      <a:pt x="1" y="286"/>
                    </a:lnTo>
                    <a:cubicBezTo>
                      <a:pt x="1" y="312"/>
                      <a:pt x="27" y="339"/>
                      <a:pt x="63" y="339"/>
                    </a:cubicBezTo>
                    <a:cubicBezTo>
                      <a:pt x="67" y="340"/>
                      <a:pt x="71" y="340"/>
                      <a:pt x="74" y="340"/>
                    </a:cubicBezTo>
                    <a:cubicBezTo>
                      <a:pt x="104" y="340"/>
                      <a:pt x="126" y="309"/>
                      <a:pt x="126" y="286"/>
                    </a:cubicBezTo>
                    <a:lnTo>
                      <a:pt x="126" y="62"/>
                    </a:lnTo>
                    <a:cubicBezTo>
                      <a:pt x="126" y="27"/>
                      <a:pt x="99"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9" name="Google Shape;3313;p48"/>
              <p:cNvSpPr/>
              <p:nvPr/>
            </p:nvSpPr>
            <p:spPr>
              <a:xfrm flipH="1">
                <a:off x="7013808" y="4107827"/>
                <a:ext cx="13269" cy="38559"/>
              </a:xfrm>
              <a:custGeom>
                <a:avLst/>
                <a:gdLst/>
                <a:ahLst/>
                <a:cxnLst/>
                <a:rect l="l" t="t" r="r" b="b"/>
                <a:pathLst>
                  <a:path w="117" h="340" extrusionOk="0">
                    <a:moveTo>
                      <a:pt x="54" y="1"/>
                    </a:moveTo>
                    <a:cubicBezTo>
                      <a:pt x="27" y="1"/>
                      <a:pt x="0" y="28"/>
                      <a:pt x="0" y="63"/>
                    </a:cubicBezTo>
                    <a:lnTo>
                      <a:pt x="0" y="277"/>
                    </a:lnTo>
                    <a:cubicBezTo>
                      <a:pt x="0" y="313"/>
                      <a:pt x="27" y="340"/>
                      <a:pt x="54" y="340"/>
                    </a:cubicBezTo>
                    <a:cubicBezTo>
                      <a:pt x="90" y="340"/>
                      <a:pt x="116" y="313"/>
                      <a:pt x="116" y="277"/>
                    </a:cubicBezTo>
                    <a:lnTo>
                      <a:pt x="116" y="63"/>
                    </a:lnTo>
                    <a:cubicBezTo>
                      <a:pt x="116" y="28"/>
                      <a:pt x="90"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0" name="Google Shape;3314;p48"/>
              <p:cNvSpPr/>
              <p:nvPr/>
            </p:nvSpPr>
            <p:spPr>
              <a:xfrm flipH="1">
                <a:off x="7073461" y="4161356"/>
                <a:ext cx="14290" cy="38672"/>
              </a:xfrm>
              <a:custGeom>
                <a:avLst/>
                <a:gdLst/>
                <a:ahLst/>
                <a:cxnLst/>
                <a:rect l="l" t="t" r="r" b="b"/>
                <a:pathLst>
                  <a:path w="126" h="341" extrusionOk="0">
                    <a:moveTo>
                      <a:pt x="51" y="0"/>
                    </a:moveTo>
                    <a:cubicBezTo>
                      <a:pt x="21" y="0"/>
                      <a:pt x="0" y="31"/>
                      <a:pt x="0" y="55"/>
                    </a:cubicBezTo>
                    <a:lnTo>
                      <a:pt x="0" y="278"/>
                    </a:lnTo>
                    <a:cubicBezTo>
                      <a:pt x="0" y="314"/>
                      <a:pt x="27" y="341"/>
                      <a:pt x="63" y="341"/>
                    </a:cubicBezTo>
                    <a:cubicBezTo>
                      <a:pt x="98" y="341"/>
                      <a:pt x="125" y="314"/>
                      <a:pt x="125" y="278"/>
                    </a:cubicBezTo>
                    <a:lnTo>
                      <a:pt x="125" y="55"/>
                    </a:lnTo>
                    <a:cubicBezTo>
                      <a:pt x="125" y="29"/>
                      <a:pt x="98" y="2"/>
                      <a:pt x="63" y="2"/>
                    </a:cubicBezTo>
                    <a:cubicBezTo>
                      <a:pt x="59" y="1"/>
                      <a:pt x="55" y="0"/>
                      <a:pt x="5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1" name="Google Shape;3315;p48"/>
              <p:cNvSpPr/>
              <p:nvPr/>
            </p:nvSpPr>
            <p:spPr>
              <a:xfrm flipH="1">
                <a:off x="7392257" y="4030937"/>
                <a:ext cx="14176" cy="39579"/>
              </a:xfrm>
              <a:custGeom>
                <a:avLst/>
                <a:gdLst/>
                <a:ahLst/>
                <a:cxnLst/>
                <a:rect l="l" t="t" r="r" b="b"/>
                <a:pathLst>
                  <a:path w="125" h="349" extrusionOk="0">
                    <a:moveTo>
                      <a:pt x="62" y="1"/>
                    </a:moveTo>
                    <a:cubicBezTo>
                      <a:pt x="27" y="1"/>
                      <a:pt x="0" y="37"/>
                      <a:pt x="0" y="63"/>
                    </a:cubicBezTo>
                    <a:lnTo>
                      <a:pt x="0" y="286"/>
                    </a:lnTo>
                    <a:cubicBezTo>
                      <a:pt x="0" y="322"/>
                      <a:pt x="27" y="349"/>
                      <a:pt x="62" y="349"/>
                    </a:cubicBezTo>
                    <a:cubicBezTo>
                      <a:pt x="89" y="349"/>
                      <a:pt x="125" y="322"/>
                      <a:pt x="125" y="286"/>
                    </a:cubicBezTo>
                    <a:lnTo>
                      <a:pt x="125" y="63"/>
                    </a:lnTo>
                    <a:cubicBezTo>
                      <a:pt x="125" y="28"/>
                      <a:pt x="89" y="10"/>
                      <a:pt x="6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2" name="Google Shape;3316;p48"/>
              <p:cNvSpPr/>
              <p:nvPr/>
            </p:nvSpPr>
            <p:spPr>
              <a:xfrm flipH="1">
                <a:off x="7205017" y="3756831"/>
                <a:ext cx="14290" cy="28465"/>
              </a:xfrm>
              <a:custGeom>
                <a:avLst/>
                <a:gdLst/>
                <a:ahLst/>
                <a:cxnLst/>
                <a:rect l="l" t="t" r="r" b="b"/>
                <a:pathLst>
                  <a:path w="126" h="251" extrusionOk="0">
                    <a:moveTo>
                      <a:pt x="63" y="0"/>
                    </a:moveTo>
                    <a:cubicBezTo>
                      <a:pt x="54" y="0"/>
                      <a:pt x="36" y="9"/>
                      <a:pt x="18" y="18"/>
                    </a:cubicBezTo>
                    <a:cubicBezTo>
                      <a:pt x="9" y="27"/>
                      <a:pt x="0" y="45"/>
                      <a:pt x="0" y="63"/>
                    </a:cubicBezTo>
                    <a:lnTo>
                      <a:pt x="0" y="188"/>
                    </a:lnTo>
                    <a:cubicBezTo>
                      <a:pt x="0" y="206"/>
                      <a:pt x="9" y="214"/>
                      <a:pt x="18" y="232"/>
                    </a:cubicBezTo>
                    <a:cubicBezTo>
                      <a:pt x="36" y="241"/>
                      <a:pt x="54" y="250"/>
                      <a:pt x="63" y="250"/>
                    </a:cubicBezTo>
                    <a:cubicBezTo>
                      <a:pt x="81" y="250"/>
                      <a:pt x="99" y="241"/>
                      <a:pt x="107" y="232"/>
                    </a:cubicBezTo>
                    <a:cubicBezTo>
                      <a:pt x="116" y="214"/>
                      <a:pt x="125" y="206"/>
                      <a:pt x="125" y="188"/>
                    </a:cubicBezTo>
                    <a:lnTo>
                      <a:pt x="125" y="63"/>
                    </a:lnTo>
                    <a:cubicBezTo>
                      <a:pt x="125" y="45"/>
                      <a:pt x="116" y="36"/>
                      <a:pt x="107" y="18"/>
                    </a:cubicBezTo>
                    <a:cubicBezTo>
                      <a:pt x="99" y="9"/>
                      <a:pt x="81"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3" name="Google Shape;3317;p48"/>
              <p:cNvSpPr/>
              <p:nvPr/>
            </p:nvSpPr>
            <p:spPr>
              <a:xfrm flipH="1">
                <a:off x="7238473" y="3673817"/>
                <a:ext cx="18259" cy="14289"/>
              </a:xfrm>
              <a:custGeom>
                <a:avLst/>
                <a:gdLst/>
                <a:ahLst/>
                <a:cxnLst/>
                <a:rect l="l" t="t" r="r" b="b"/>
                <a:pathLst>
                  <a:path w="161" h="126" extrusionOk="0">
                    <a:moveTo>
                      <a:pt x="81" y="1"/>
                    </a:moveTo>
                    <a:cubicBezTo>
                      <a:pt x="0" y="1"/>
                      <a:pt x="0" y="126"/>
                      <a:pt x="81" y="126"/>
                    </a:cubicBezTo>
                    <a:cubicBezTo>
                      <a:pt x="161" y="126"/>
                      <a:pt x="161" y="1"/>
                      <a:pt x="8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4" name="Google Shape;3318;p48"/>
              <p:cNvSpPr/>
              <p:nvPr/>
            </p:nvSpPr>
            <p:spPr>
              <a:xfrm flipH="1">
                <a:off x="7163509" y="3651589"/>
                <a:ext cx="13269" cy="27785"/>
              </a:xfrm>
              <a:custGeom>
                <a:avLst/>
                <a:gdLst/>
                <a:ahLst/>
                <a:cxnLst/>
                <a:rect l="l" t="t" r="r" b="b"/>
                <a:pathLst>
                  <a:path w="117" h="245" extrusionOk="0">
                    <a:moveTo>
                      <a:pt x="54" y="1"/>
                    </a:moveTo>
                    <a:cubicBezTo>
                      <a:pt x="45" y="1"/>
                      <a:pt x="27" y="9"/>
                      <a:pt x="18" y="18"/>
                    </a:cubicBezTo>
                    <a:cubicBezTo>
                      <a:pt x="0" y="27"/>
                      <a:pt x="0" y="45"/>
                      <a:pt x="0" y="63"/>
                    </a:cubicBezTo>
                    <a:lnTo>
                      <a:pt x="0" y="188"/>
                    </a:lnTo>
                    <a:cubicBezTo>
                      <a:pt x="0" y="197"/>
                      <a:pt x="0" y="215"/>
                      <a:pt x="18" y="224"/>
                    </a:cubicBezTo>
                    <a:cubicBezTo>
                      <a:pt x="27" y="241"/>
                      <a:pt x="45" y="241"/>
                      <a:pt x="54" y="241"/>
                    </a:cubicBezTo>
                    <a:cubicBezTo>
                      <a:pt x="58" y="244"/>
                      <a:pt x="63" y="245"/>
                      <a:pt x="68" y="245"/>
                    </a:cubicBezTo>
                    <a:cubicBezTo>
                      <a:pt x="80" y="245"/>
                      <a:pt x="92" y="237"/>
                      <a:pt x="98" y="224"/>
                    </a:cubicBezTo>
                    <a:cubicBezTo>
                      <a:pt x="116" y="215"/>
                      <a:pt x="116" y="197"/>
                      <a:pt x="116" y="188"/>
                    </a:cubicBezTo>
                    <a:lnTo>
                      <a:pt x="116" y="63"/>
                    </a:lnTo>
                    <a:cubicBezTo>
                      <a:pt x="116" y="45"/>
                      <a:pt x="116" y="27"/>
                      <a:pt x="98" y="18"/>
                    </a:cubicBezTo>
                    <a:cubicBezTo>
                      <a:pt x="89" y="9"/>
                      <a:pt x="71"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5" name="Google Shape;3319;p48"/>
              <p:cNvSpPr/>
              <p:nvPr/>
            </p:nvSpPr>
            <p:spPr>
              <a:xfrm flipH="1">
                <a:off x="7056336" y="3644558"/>
                <a:ext cx="14290" cy="28352"/>
              </a:xfrm>
              <a:custGeom>
                <a:avLst/>
                <a:gdLst/>
                <a:ahLst/>
                <a:cxnLst/>
                <a:rect l="l" t="t" r="r" b="b"/>
                <a:pathLst>
                  <a:path w="126" h="250" extrusionOk="0">
                    <a:moveTo>
                      <a:pt x="63" y="0"/>
                    </a:moveTo>
                    <a:cubicBezTo>
                      <a:pt x="45" y="0"/>
                      <a:pt x="28" y="9"/>
                      <a:pt x="19" y="18"/>
                    </a:cubicBezTo>
                    <a:cubicBezTo>
                      <a:pt x="10" y="36"/>
                      <a:pt x="1" y="45"/>
                      <a:pt x="1" y="63"/>
                    </a:cubicBezTo>
                    <a:lnTo>
                      <a:pt x="1" y="187"/>
                    </a:lnTo>
                    <a:cubicBezTo>
                      <a:pt x="1" y="205"/>
                      <a:pt x="10" y="214"/>
                      <a:pt x="19" y="232"/>
                    </a:cubicBezTo>
                    <a:cubicBezTo>
                      <a:pt x="28" y="241"/>
                      <a:pt x="45" y="250"/>
                      <a:pt x="63" y="250"/>
                    </a:cubicBezTo>
                    <a:cubicBezTo>
                      <a:pt x="81" y="250"/>
                      <a:pt x="90" y="241"/>
                      <a:pt x="108" y="232"/>
                    </a:cubicBezTo>
                    <a:cubicBezTo>
                      <a:pt x="117" y="223"/>
                      <a:pt x="126" y="205"/>
                      <a:pt x="126" y="187"/>
                    </a:cubicBezTo>
                    <a:lnTo>
                      <a:pt x="126" y="63"/>
                    </a:lnTo>
                    <a:cubicBezTo>
                      <a:pt x="126" y="45"/>
                      <a:pt x="117" y="36"/>
                      <a:pt x="108" y="18"/>
                    </a:cubicBezTo>
                    <a:cubicBezTo>
                      <a:pt x="90" y="9"/>
                      <a:pt x="81"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6" name="Google Shape;3320;p48"/>
              <p:cNvSpPr/>
              <p:nvPr/>
            </p:nvSpPr>
            <p:spPr>
              <a:xfrm flipH="1">
                <a:off x="7104876" y="3701375"/>
                <a:ext cx="17352" cy="25176"/>
              </a:xfrm>
              <a:custGeom>
                <a:avLst/>
                <a:gdLst/>
                <a:ahLst/>
                <a:cxnLst/>
                <a:rect l="l" t="t" r="r" b="b"/>
                <a:pathLst>
                  <a:path w="153" h="222" extrusionOk="0">
                    <a:moveTo>
                      <a:pt x="59" y="1"/>
                    </a:moveTo>
                    <a:cubicBezTo>
                      <a:pt x="50" y="1"/>
                      <a:pt x="41" y="3"/>
                      <a:pt x="37" y="8"/>
                    </a:cubicBezTo>
                    <a:cubicBezTo>
                      <a:pt x="19" y="17"/>
                      <a:pt x="10" y="34"/>
                      <a:pt x="10" y="43"/>
                    </a:cubicBezTo>
                    <a:cubicBezTo>
                      <a:pt x="1" y="79"/>
                      <a:pt x="1" y="106"/>
                      <a:pt x="10" y="133"/>
                    </a:cubicBezTo>
                    <a:cubicBezTo>
                      <a:pt x="10" y="159"/>
                      <a:pt x="28" y="186"/>
                      <a:pt x="45" y="204"/>
                    </a:cubicBezTo>
                    <a:cubicBezTo>
                      <a:pt x="54" y="213"/>
                      <a:pt x="72" y="222"/>
                      <a:pt x="90" y="222"/>
                    </a:cubicBezTo>
                    <a:cubicBezTo>
                      <a:pt x="108" y="222"/>
                      <a:pt x="117" y="213"/>
                      <a:pt x="135" y="204"/>
                    </a:cubicBezTo>
                    <a:cubicBezTo>
                      <a:pt x="144" y="195"/>
                      <a:pt x="152" y="177"/>
                      <a:pt x="152" y="159"/>
                    </a:cubicBezTo>
                    <a:cubicBezTo>
                      <a:pt x="152" y="141"/>
                      <a:pt x="144" y="133"/>
                      <a:pt x="135" y="115"/>
                    </a:cubicBezTo>
                    <a:lnTo>
                      <a:pt x="132" y="115"/>
                    </a:lnTo>
                    <a:cubicBezTo>
                      <a:pt x="130" y="110"/>
                      <a:pt x="126" y="106"/>
                      <a:pt x="126" y="106"/>
                    </a:cubicBezTo>
                    <a:cubicBezTo>
                      <a:pt x="126" y="97"/>
                      <a:pt x="126" y="88"/>
                      <a:pt x="126" y="79"/>
                    </a:cubicBezTo>
                    <a:cubicBezTo>
                      <a:pt x="135" y="61"/>
                      <a:pt x="126" y="43"/>
                      <a:pt x="117" y="34"/>
                    </a:cubicBezTo>
                    <a:cubicBezTo>
                      <a:pt x="108" y="17"/>
                      <a:pt x="99" y="8"/>
                      <a:pt x="81" y="8"/>
                    </a:cubicBezTo>
                    <a:cubicBezTo>
                      <a:pt x="77" y="3"/>
                      <a:pt x="68" y="1"/>
                      <a:pt x="5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7" name="Google Shape;3321;p48"/>
              <p:cNvSpPr/>
              <p:nvPr/>
            </p:nvSpPr>
            <p:spPr>
              <a:xfrm flipH="1">
                <a:off x="7457014" y="3516067"/>
                <a:ext cx="14176" cy="24383"/>
              </a:xfrm>
              <a:custGeom>
                <a:avLst/>
                <a:gdLst/>
                <a:ahLst/>
                <a:cxnLst/>
                <a:rect l="l" t="t" r="r" b="b"/>
                <a:pathLst>
                  <a:path w="125" h="215" extrusionOk="0">
                    <a:moveTo>
                      <a:pt x="63" y="0"/>
                    </a:moveTo>
                    <a:cubicBezTo>
                      <a:pt x="45" y="0"/>
                      <a:pt x="27" y="9"/>
                      <a:pt x="18" y="18"/>
                    </a:cubicBezTo>
                    <a:cubicBezTo>
                      <a:pt x="9" y="27"/>
                      <a:pt x="0" y="45"/>
                      <a:pt x="0" y="63"/>
                    </a:cubicBezTo>
                    <a:lnTo>
                      <a:pt x="0" y="161"/>
                    </a:lnTo>
                    <a:cubicBezTo>
                      <a:pt x="0" y="170"/>
                      <a:pt x="9" y="187"/>
                      <a:pt x="18" y="196"/>
                    </a:cubicBezTo>
                    <a:cubicBezTo>
                      <a:pt x="27" y="214"/>
                      <a:pt x="45" y="214"/>
                      <a:pt x="63" y="214"/>
                    </a:cubicBezTo>
                    <a:cubicBezTo>
                      <a:pt x="80" y="214"/>
                      <a:pt x="98" y="214"/>
                      <a:pt x="107" y="196"/>
                    </a:cubicBezTo>
                    <a:cubicBezTo>
                      <a:pt x="116" y="187"/>
                      <a:pt x="125" y="170"/>
                      <a:pt x="125" y="161"/>
                    </a:cubicBezTo>
                    <a:lnTo>
                      <a:pt x="125" y="63"/>
                    </a:lnTo>
                    <a:cubicBezTo>
                      <a:pt x="125" y="45"/>
                      <a:pt x="116" y="27"/>
                      <a:pt x="107" y="18"/>
                    </a:cubicBezTo>
                    <a:cubicBezTo>
                      <a:pt x="98" y="0"/>
                      <a:pt x="80"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8" name="Google Shape;3322;p48"/>
              <p:cNvSpPr/>
              <p:nvPr/>
            </p:nvSpPr>
            <p:spPr>
              <a:xfrm flipH="1">
                <a:off x="7411423" y="3480911"/>
                <a:ext cx="19393" cy="30393"/>
              </a:xfrm>
              <a:custGeom>
                <a:avLst/>
                <a:gdLst/>
                <a:ahLst/>
                <a:cxnLst/>
                <a:rect l="l" t="t" r="r" b="b"/>
                <a:pathLst>
                  <a:path w="171" h="268" extrusionOk="0">
                    <a:moveTo>
                      <a:pt x="107" y="0"/>
                    </a:moveTo>
                    <a:cubicBezTo>
                      <a:pt x="99" y="0"/>
                      <a:pt x="90" y="2"/>
                      <a:pt x="81" y="7"/>
                    </a:cubicBezTo>
                    <a:cubicBezTo>
                      <a:pt x="63" y="7"/>
                      <a:pt x="54" y="16"/>
                      <a:pt x="46" y="34"/>
                    </a:cubicBezTo>
                    <a:cubicBezTo>
                      <a:pt x="10" y="87"/>
                      <a:pt x="1" y="158"/>
                      <a:pt x="19" y="230"/>
                    </a:cubicBezTo>
                    <a:cubicBezTo>
                      <a:pt x="26" y="252"/>
                      <a:pt x="52" y="268"/>
                      <a:pt x="75" y="268"/>
                    </a:cubicBezTo>
                    <a:cubicBezTo>
                      <a:pt x="80" y="268"/>
                      <a:pt x="85" y="267"/>
                      <a:pt x="90" y="266"/>
                    </a:cubicBezTo>
                    <a:cubicBezTo>
                      <a:pt x="108" y="266"/>
                      <a:pt x="126" y="257"/>
                      <a:pt x="135" y="239"/>
                    </a:cubicBezTo>
                    <a:cubicBezTo>
                      <a:pt x="135" y="230"/>
                      <a:pt x="144" y="212"/>
                      <a:pt x="135" y="194"/>
                    </a:cubicBezTo>
                    <a:cubicBezTo>
                      <a:pt x="135" y="191"/>
                      <a:pt x="135" y="188"/>
                      <a:pt x="135" y="185"/>
                    </a:cubicBezTo>
                    <a:cubicBezTo>
                      <a:pt x="135" y="173"/>
                      <a:pt x="135" y="161"/>
                      <a:pt x="135" y="150"/>
                    </a:cubicBezTo>
                    <a:cubicBezTo>
                      <a:pt x="135" y="132"/>
                      <a:pt x="135" y="114"/>
                      <a:pt x="144" y="96"/>
                    </a:cubicBezTo>
                    <a:cubicBezTo>
                      <a:pt x="144" y="105"/>
                      <a:pt x="144" y="114"/>
                      <a:pt x="144" y="114"/>
                    </a:cubicBezTo>
                    <a:cubicBezTo>
                      <a:pt x="144" y="105"/>
                      <a:pt x="144" y="96"/>
                      <a:pt x="153" y="96"/>
                    </a:cubicBezTo>
                    <a:cubicBezTo>
                      <a:pt x="170" y="60"/>
                      <a:pt x="153" y="25"/>
                      <a:pt x="126" y="7"/>
                    </a:cubicBezTo>
                    <a:cubicBezTo>
                      <a:pt x="121" y="2"/>
                      <a:pt x="115" y="0"/>
                      <a:pt x="10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9" name="Google Shape;3323;p48"/>
              <p:cNvSpPr/>
              <p:nvPr/>
            </p:nvSpPr>
            <p:spPr>
              <a:xfrm flipH="1">
                <a:off x="7379101" y="3449270"/>
                <a:ext cx="14290" cy="27445"/>
              </a:xfrm>
              <a:custGeom>
                <a:avLst/>
                <a:gdLst/>
                <a:ahLst/>
                <a:cxnLst/>
                <a:rect l="l" t="t" r="r" b="b"/>
                <a:pathLst>
                  <a:path w="126" h="242" extrusionOk="0">
                    <a:moveTo>
                      <a:pt x="63" y="0"/>
                    </a:moveTo>
                    <a:cubicBezTo>
                      <a:pt x="46" y="0"/>
                      <a:pt x="28" y="9"/>
                      <a:pt x="19" y="18"/>
                    </a:cubicBezTo>
                    <a:cubicBezTo>
                      <a:pt x="10" y="27"/>
                      <a:pt x="1" y="45"/>
                      <a:pt x="1" y="63"/>
                    </a:cubicBezTo>
                    <a:lnTo>
                      <a:pt x="1" y="188"/>
                    </a:lnTo>
                    <a:cubicBezTo>
                      <a:pt x="1" y="197"/>
                      <a:pt x="10" y="214"/>
                      <a:pt x="19" y="223"/>
                    </a:cubicBezTo>
                    <a:cubicBezTo>
                      <a:pt x="28" y="241"/>
                      <a:pt x="46" y="241"/>
                      <a:pt x="63" y="241"/>
                    </a:cubicBezTo>
                    <a:cubicBezTo>
                      <a:pt x="81" y="241"/>
                      <a:pt x="90" y="241"/>
                      <a:pt x="108" y="223"/>
                    </a:cubicBezTo>
                    <a:cubicBezTo>
                      <a:pt x="117" y="214"/>
                      <a:pt x="126" y="197"/>
                      <a:pt x="126" y="188"/>
                    </a:cubicBezTo>
                    <a:lnTo>
                      <a:pt x="126" y="63"/>
                    </a:lnTo>
                    <a:cubicBezTo>
                      <a:pt x="126" y="45"/>
                      <a:pt x="117" y="27"/>
                      <a:pt x="108" y="18"/>
                    </a:cubicBezTo>
                    <a:cubicBezTo>
                      <a:pt x="90" y="9"/>
                      <a:pt x="81"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60" name="Google Shape;3324;p48"/>
              <p:cNvSpPr/>
              <p:nvPr/>
            </p:nvSpPr>
            <p:spPr>
              <a:xfrm flipH="1">
                <a:off x="7392257" y="3604298"/>
                <a:ext cx="18259" cy="22568"/>
              </a:xfrm>
              <a:custGeom>
                <a:avLst/>
                <a:gdLst/>
                <a:ahLst/>
                <a:cxnLst/>
                <a:rect l="l" t="t" r="r" b="b"/>
                <a:pathLst>
                  <a:path w="161" h="199" extrusionOk="0">
                    <a:moveTo>
                      <a:pt x="94" y="1"/>
                    </a:moveTo>
                    <a:cubicBezTo>
                      <a:pt x="90" y="1"/>
                      <a:pt x="85" y="3"/>
                      <a:pt x="81" y="7"/>
                    </a:cubicBezTo>
                    <a:lnTo>
                      <a:pt x="63" y="7"/>
                    </a:lnTo>
                    <a:cubicBezTo>
                      <a:pt x="54" y="16"/>
                      <a:pt x="45" y="16"/>
                      <a:pt x="45" y="25"/>
                    </a:cubicBezTo>
                    <a:cubicBezTo>
                      <a:pt x="36" y="34"/>
                      <a:pt x="36" y="43"/>
                      <a:pt x="36" y="52"/>
                    </a:cubicBezTo>
                    <a:cubicBezTo>
                      <a:pt x="27" y="70"/>
                      <a:pt x="18" y="96"/>
                      <a:pt x="9" y="123"/>
                    </a:cubicBezTo>
                    <a:cubicBezTo>
                      <a:pt x="0" y="132"/>
                      <a:pt x="9" y="150"/>
                      <a:pt x="18" y="168"/>
                    </a:cubicBezTo>
                    <a:cubicBezTo>
                      <a:pt x="18" y="186"/>
                      <a:pt x="36" y="195"/>
                      <a:pt x="54" y="195"/>
                    </a:cubicBezTo>
                    <a:cubicBezTo>
                      <a:pt x="60" y="195"/>
                      <a:pt x="66" y="199"/>
                      <a:pt x="69" y="199"/>
                    </a:cubicBezTo>
                    <a:cubicBezTo>
                      <a:pt x="71" y="199"/>
                      <a:pt x="72" y="198"/>
                      <a:pt x="72" y="195"/>
                    </a:cubicBezTo>
                    <a:cubicBezTo>
                      <a:pt x="81" y="195"/>
                      <a:pt x="90" y="195"/>
                      <a:pt x="98" y="186"/>
                    </a:cubicBezTo>
                    <a:cubicBezTo>
                      <a:pt x="107" y="186"/>
                      <a:pt x="107" y="177"/>
                      <a:pt x="116" y="177"/>
                    </a:cubicBezTo>
                    <a:cubicBezTo>
                      <a:pt x="125" y="168"/>
                      <a:pt x="125" y="159"/>
                      <a:pt x="125" y="150"/>
                    </a:cubicBezTo>
                    <a:cubicBezTo>
                      <a:pt x="134" y="132"/>
                      <a:pt x="143" y="105"/>
                      <a:pt x="152" y="79"/>
                    </a:cubicBezTo>
                    <a:cubicBezTo>
                      <a:pt x="161" y="61"/>
                      <a:pt x="152" y="43"/>
                      <a:pt x="143" y="34"/>
                    </a:cubicBezTo>
                    <a:cubicBezTo>
                      <a:pt x="134" y="16"/>
                      <a:pt x="125" y="7"/>
                      <a:pt x="107" y="7"/>
                    </a:cubicBezTo>
                    <a:cubicBezTo>
                      <a:pt x="103" y="3"/>
                      <a:pt x="98" y="1"/>
                      <a:pt x="9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61" name="Google Shape;3325;p48"/>
              <p:cNvSpPr/>
              <p:nvPr/>
            </p:nvSpPr>
            <p:spPr>
              <a:xfrm flipH="1">
                <a:off x="7438755" y="3592957"/>
                <a:ext cx="17352" cy="14289"/>
              </a:xfrm>
              <a:custGeom>
                <a:avLst/>
                <a:gdLst/>
                <a:ahLst/>
                <a:cxnLst/>
                <a:rect l="l" t="t" r="r" b="b"/>
                <a:pathLst>
                  <a:path w="153" h="126" extrusionOk="0">
                    <a:moveTo>
                      <a:pt x="81" y="0"/>
                    </a:moveTo>
                    <a:cubicBezTo>
                      <a:pt x="1" y="0"/>
                      <a:pt x="1" y="125"/>
                      <a:pt x="81" y="125"/>
                    </a:cubicBezTo>
                    <a:cubicBezTo>
                      <a:pt x="153" y="125"/>
                      <a:pt x="153" y="0"/>
                      <a:pt x="8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62" name="Google Shape;3326;p48"/>
              <p:cNvSpPr/>
              <p:nvPr/>
            </p:nvSpPr>
            <p:spPr>
              <a:xfrm flipH="1">
                <a:off x="7370936" y="3521057"/>
                <a:ext cx="14290" cy="28465"/>
              </a:xfrm>
              <a:custGeom>
                <a:avLst/>
                <a:gdLst/>
                <a:ahLst/>
                <a:cxnLst/>
                <a:rect l="l" t="t" r="r" b="b"/>
                <a:pathLst>
                  <a:path w="126" h="251" extrusionOk="0">
                    <a:moveTo>
                      <a:pt x="63" y="1"/>
                    </a:moveTo>
                    <a:cubicBezTo>
                      <a:pt x="45" y="1"/>
                      <a:pt x="27" y="10"/>
                      <a:pt x="18" y="19"/>
                    </a:cubicBezTo>
                    <a:cubicBezTo>
                      <a:pt x="9" y="28"/>
                      <a:pt x="0" y="45"/>
                      <a:pt x="0" y="63"/>
                    </a:cubicBezTo>
                    <a:lnTo>
                      <a:pt x="0" y="188"/>
                    </a:lnTo>
                    <a:cubicBezTo>
                      <a:pt x="0" y="206"/>
                      <a:pt x="9" y="215"/>
                      <a:pt x="18" y="233"/>
                    </a:cubicBezTo>
                    <a:cubicBezTo>
                      <a:pt x="27" y="242"/>
                      <a:pt x="45" y="251"/>
                      <a:pt x="63" y="251"/>
                    </a:cubicBezTo>
                    <a:cubicBezTo>
                      <a:pt x="81" y="251"/>
                      <a:pt x="98" y="242"/>
                      <a:pt x="107" y="233"/>
                    </a:cubicBezTo>
                    <a:cubicBezTo>
                      <a:pt x="116" y="215"/>
                      <a:pt x="125" y="206"/>
                      <a:pt x="125" y="188"/>
                    </a:cubicBezTo>
                    <a:lnTo>
                      <a:pt x="125" y="63"/>
                    </a:lnTo>
                    <a:cubicBezTo>
                      <a:pt x="125" y="45"/>
                      <a:pt x="116" y="36"/>
                      <a:pt x="107" y="19"/>
                    </a:cubicBezTo>
                    <a:cubicBezTo>
                      <a:pt x="98" y="10"/>
                      <a:pt x="81"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63" name="Google Shape;3327;p48"/>
              <p:cNvSpPr/>
              <p:nvPr/>
            </p:nvSpPr>
            <p:spPr>
              <a:xfrm flipH="1">
                <a:off x="7304137" y="3506881"/>
                <a:ext cx="14290" cy="25403"/>
              </a:xfrm>
              <a:custGeom>
                <a:avLst/>
                <a:gdLst/>
                <a:ahLst/>
                <a:cxnLst/>
                <a:rect l="l" t="t" r="r" b="b"/>
                <a:pathLst>
                  <a:path w="126" h="224" extrusionOk="0">
                    <a:moveTo>
                      <a:pt x="63" y="1"/>
                    </a:moveTo>
                    <a:cubicBezTo>
                      <a:pt x="45" y="1"/>
                      <a:pt x="27" y="10"/>
                      <a:pt x="18" y="28"/>
                    </a:cubicBezTo>
                    <a:cubicBezTo>
                      <a:pt x="9" y="37"/>
                      <a:pt x="0" y="54"/>
                      <a:pt x="0" y="63"/>
                    </a:cubicBezTo>
                    <a:lnTo>
                      <a:pt x="0" y="161"/>
                    </a:lnTo>
                    <a:cubicBezTo>
                      <a:pt x="0" y="179"/>
                      <a:pt x="9" y="197"/>
                      <a:pt x="18" y="206"/>
                    </a:cubicBezTo>
                    <a:cubicBezTo>
                      <a:pt x="27" y="224"/>
                      <a:pt x="45" y="224"/>
                      <a:pt x="63" y="224"/>
                    </a:cubicBezTo>
                    <a:cubicBezTo>
                      <a:pt x="80" y="224"/>
                      <a:pt x="89" y="215"/>
                      <a:pt x="107" y="206"/>
                    </a:cubicBezTo>
                    <a:cubicBezTo>
                      <a:pt x="116" y="197"/>
                      <a:pt x="125" y="179"/>
                      <a:pt x="125" y="161"/>
                    </a:cubicBezTo>
                    <a:lnTo>
                      <a:pt x="125" y="63"/>
                    </a:lnTo>
                    <a:cubicBezTo>
                      <a:pt x="125" y="54"/>
                      <a:pt x="116" y="37"/>
                      <a:pt x="107" y="28"/>
                    </a:cubicBezTo>
                    <a:cubicBezTo>
                      <a:pt x="89" y="10"/>
                      <a:pt x="80" y="10"/>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64" name="Google Shape;3328;p48"/>
              <p:cNvSpPr/>
              <p:nvPr/>
            </p:nvSpPr>
            <p:spPr>
              <a:xfrm flipH="1">
                <a:off x="7223276" y="3589895"/>
                <a:ext cx="17238" cy="33455"/>
              </a:xfrm>
              <a:custGeom>
                <a:avLst/>
                <a:gdLst/>
                <a:ahLst/>
                <a:cxnLst/>
                <a:rect l="l" t="t" r="r" b="b"/>
                <a:pathLst>
                  <a:path w="152" h="295" extrusionOk="0">
                    <a:moveTo>
                      <a:pt x="89" y="0"/>
                    </a:moveTo>
                    <a:cubicBezTo>
                      <a:pt x="71" y="0"/>
                      <a:pt x="54" y="9"/>
                      <a:pt x="45" y="18"/>
                    </a:cubicBezTo>
                    <a:cubicBezTo>
                      <a:pt x="36" y="27"/>
                      <a:pt x="27" y="45"/>
                      <a:pt x="27" y="63"/>
                    </a:cubicBezTo>
                    <a:cubicBezTo>
                      <a:pt x="27" y="87"/>
                      <a:pt x="27" y="110"/>
                      <a:pt x="27" y="134"/>
                    </a:cubicBezTo>
                    <a:cubicBezTo>
                      <a:pt x="27" y="161"/>
                      <a:pt x="18" y="188"/>
                      <a:pt x="9" y="214"/>
                    </a:cubicBezTo>
                    <a:cubicBezTo>
                      <a:pt x="0" y="232"/>
                      <a:pt x="0" y="250"/>
                      <a:pt x="9" y="268"/>
                    </a:cubicBezTo>
                    <a:cubicBezTo>
                      <a:pt x="18" y="277"/>
                      <a:pt x="36" y="286"/>
                      <a:pt x="45" y="295"/>
                    </a:cubicBezTo>
                    <a:cubicBezTo>
                      <a:pt x="63" y="295"/>
                      <a:pt x="80" y="295"/>
                      <a:pt x="98" y="286"/>
                    </a:cubicBezTo>
                    <a:cubicBezTo>
                      <a:pt x="107" y="277"/>
                      <a:pt x="116" y="268"/>
                      <a:pt x="125" y="250"/>
                    </a:cubicBezTo>
                    <a:cubicBezTo>
                      <a:pt x="143" y="188"/>
                      <a:pt x="152" y="125"/>
                      <a:pt x="152" y="63"/>
                    </a:cubicBezTo>
                    <a:cubicBezTo>
                      <a:pt x="152" y="45"/>
                      <a:pt x="143" y="36"/>
                      <a:pt x="134" y="18"/>
                    </a:cubicBezTo>
                    <a:cubicBezTo>
                      <a:pt x="125" y="9"/>
                      <a:pt x="107" y="0"/>
                      <a:pt x="8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65" name="Google Shape;3329;p48"/>
              <p:cNvSpPr/>
              <p:nvPr/>
            </p:nvSpPr>
            <p:spPr>
              <a:xfrm flipH="1">
                <a:off x="7257639" y="3513005"/>
                <a:ext cx="13269" cy="44569"/>
              </a:xfrm>
              <a:custGeom>
                <a:avLst/>
                <a:gdLst/>
                <a:ahLst/>
                <a:cxnLst/>
                <a:rect l="l" t="t" r="r" b="b"/>
                <a:pathLst>
                  <a:path w="117" h="393" extrusionOk="0">
                    <a:moveTo>
                      <a:pt x="54" y="0"/>
                    </a:moveTo>
                    <a:cubicBezTo>
                      <a:pt x="27" y="0"/>
                      <a:pt x="0" y="27"/>
                      <a:pt x="0" y="63"/>
                    </a:cubicBezTo>
                    <a:lnTo>
                      <a:pt x="0" y="330"/>
                    </a:lnTo>
                    <a:cubicBezTo>
                      <a:pt x="0" y="366"/>
                      <a:pt x="27" y="393"/>
                      <a:pt x="54" y="393"/>
                    </a:cubicBezTo>
                    <a:cubicBezTo>
                      <a:pt x="90" y="393"/>
                      <a:pt x="116" y="366"/>
                      <a:pt x="116" y="330"/>
                    </a:cubicBezTo>
                    <a:lnTo>
                      <a:pt x="116" y="63"/>
                    </a:lnTo>
                    <a:cubicBezTo>
                      <a:pt x="116" y="27"/>
                      <a:pt x="90" y="0"/>
                      <a:pt x="5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66" name="Google Shape;3330;p48"/>
              <p:cNvSpPr/>
              <p:nvPr/>
            </p:nvSpPr>
            <p:spPr>
              <a:xfrm flipH="1">
                <a:off x="7304137" y="3565626"/>
                <a:ext cx="14290" cy="27785"/>
              </a:xfrm>
              <a:custGeom>
                <a:avLst/>
                <a:gdLst/>
                <a:ahLst/>
                <a:cxnLst/>
                <a:rect l="l" t="t" r="r" b="b"/>
                <a:pathLst>
                  <a:path w="126" h="245" extrusionOk="0">
                    <a:moveTo>
                      <a:pt x="63" y="0"/>
                    </a:moveTo>
                    <a:cubicBezTo>
                      <a:pt x="45" y="0"/>
                      <a:pt x="27" y="9"/>
                      <a:pt x="18" y="18"/>
                    </a:cubicBezTo>
                    <a:cubicBezTo>
                      <a:pt x="9" y="27"/>
                      <a:pt x="0" y="45"/>
                      <a:pt x="0" y="63"/>
                    </a:cubicBezTo>
                    <a:lnTo>
                      <a:pt x="0" y="188"/>
                    </a:lnTo>
                    <a:cubicBezTo>
                      <a:pt x="0" y="197"/>
                      <a:pt x="9" y="214"/>
                      <a:pt x="18" y="223"/>
                    </a:cubicBezTo>
                    <a:cubicBezTo>
                      <a:pt x="27" y="241"/>
                      <a:pt x="45" y="241"/>
                      <a:pt x="63" y="241"/>
                    </a:cubicBezTo>
                    <a:cubicBezTo>
                      <a:pt x="67" y="244"/>
                      <a:pt x="72" y="245"/>
                      <a:pt x="75" y="245"/>
                    </a:cubicBezTo>
                    <a:cubicBezTo>
                      <a:pt x="86" y="245"/>
                      <a:pt x="94" y="236"/>
                      <a:pt x="107" y="223"/>
                    </a:cubicBezTo>
                    <a:cubicBezTo>
                      <a:pt x="116" y="214"/>
                      <a:pt x="125" y="197"/>
                      <a:pt x="125" y="188"/>
                    </a:cubicBezTo>
                    <a:lnTo>
                      <a:pt x="125" y="63"/>
                    </a:lnTo>
                    <a:cubicBezTo>
                      <a:pt x="125" y="45"/>
                      <a:pt x="116" y="27"/>
                      <a:pt x="107" y="18"/>
                    </a:cubicBezTo>
                    <a:cubicBezTo>
                      <a:pt x="89" y="9"/>
                      <a:pt x="80"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67" name="Google Shape;3331;p48"/>
              <p:cNvSpPr/>
              <p:nvPr/>
            </p:nvSpPr>
            <p:spPr>
              <a:xfrm flipH="1">
                <a:off x="7338614" y="3482612"/>
                <a:ext cx="18259" cy="14289"/>
              </a:xfrm>
              <a:custGeom>
                <a:avLst/>
                <a:gdLst/>
                <a:ahLst/>
                <a:cxnLst/>
                <a:rect l="l" t="t" r="r" b="b"/>
                <a:pathLst>
                  <a:path w="161" h="126" extrusionOk="0">
                    <a:moveTo>
                      <a:pt x="80" y="1"/>
                    </a:moveTo>
                    <a:cubicBezTo>
                      <a:pt x="0" y="1"/>
                      <a:pt x="0" y="126"/>
                      <a:pt x="80" y="126"/>
                    </a:cubicBezTo>
                    <a:cubicBezTo>
                      <a:pt x="161" y="126"/>
                      <a:pt x="161" y="1"/>
                      <a:pt x="8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68" name="Google Shape;3332;p48"/>
              <p:cNvSpPr/>
              <p:nvPr/>
            </p:nvSpPr>
            <p:spPr>
              <a:xfrm flipH="1">
                <a:off x="7262743" y="3460384"/>
                <a:ext cx="14290" cy="27445"/>
              </a:xfrm>
              <a:custGeom>
                <a:avLst/>
                <a:gdLst/>
                <a:ahLst/>
                <a:cxnLst/>
                <a:rect l="l" t="t" r="r" b="b"/>
                <a:pathLst>
                  <a:path w="126" h="242" extrusionOk="0">
                    <a:moveTo>
                      <a:pt x="63" y="0"/>
                    </a:moveTo>
                    <a:cubicBezTo>
                      <a:pt x="46" y="0"/>
                      <a:pt x="28" y="9"/>
                      <a:pt x="19" y="18"/>
                    </a:cubicBezTo>
                    <a:cubicBezTo>
                      <a:pt x="10" y="27"/>
                      <a:pt x="1" y="45"/>
                      <a:pt x="1" y="63"/>
                    </a:cubicBezTo>
                    <a:lnTo>
                      <a:pt x="1" y="179"/>
                    </a:lnTo>
                    <a:cubicBezTo>
                      <a:pt x="1" y="197"/>
                      <a:pt x="10" y="215"/>
                      <a:pt x="19" y="224"/>
                    </a:cubicBezTo>
                    <a:cubicBezTo>
                      <a:pt x="28" y="241"/>
                      <a:pt x="46" y="241"/>
                      <a:pt x="63" y="241"/>
                    </a:cubicBezTo>
                    <a:cubicBezTo>
                      <a:pt x="81" y="241"/>
                      <a:pt x="99" y="241"/>
                      <a:pt x="108" y="224"/>
                    </a:cubicBezTo>
                    <a:cubicBezTo>
                      <a:pt x="117" y="215"/>
                      <a:pt x="126" y="197"/>
                      <a:pt x="126" y="179"/>
                    </a:cubicBezTo>
                    <a:lnTo>
                      <a:pt x="126" y="63"/>
                    </a:lnTo>
                    <a:cubicBezTo>
                      <a:pt x="126" y="45"/>
                      <a:pt x="117" y="27"/>
                      <a:pt x="108" y="18"/>
                    </a:cubicBezTo>
                    <a:cubicBezTo>
                      <a:pt x="99" y="9"/>
                      <a:pt x="81"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69" name="Google Shape;3333;p48"/>
              <p:cNvSpPr/>
              <p:nvPr/>
            </p:nvSpPr>
            <p:spPr>
              <a:xfrm flipH="1">
                <a:off x="7205017" y="3510170"/>
                <a:ext cx="17352" cy="25176"/>
              </a:xfrm>
              <a:custGeom>
                <a:avLst/>
                <a:gdLst/>
                <a:ahLst/>
                <a:cxnLst/>
                <a:rect l="l" t="t" r="r" b="b"/>
                <a:pathLst>
                  <a:path w="153" h="222" extrusionOk="0">
                    <a:moveTo>
                      <a:pt x="63" y="1"/>
                    </a:moveTo>
                    <a:cubicBezTo>
                      <a:pt x="54" y="1"/>
                      <a:pt x="45" y="3"/>
                      <a:pt x="36" y="8"/>
                    </a:cubicBezTo>
                    <a:cubicBezTo>
                      <a:pt x="27" y="16"/>
                      <a:pt x="18" y="34"/>
                      <a:pt x="10" y="43"/>
                    </a:cubicBezTo>
                    <a:cubicBezTo>
                      <a:pt x="1" y="70"/>
                      <a:pt x="1" y="106"/>
                      <a:pt x="10" y="132"/>
                    </a:cubicBezTo>
                    <a:cubicBezTo>
                      <a:pt x="18" y="159"/>
                      <a:pt x="27" y="186"/>
                      <a:pt x="54" y="204"/>
                    </a:cubicBezTo>
                    <a:cubicBezTo>
                      <a:pt x="63" y="213"/>
                      <a:pt x="81" y="222"/>
                      <a:pt x="90" y="222"/>
                    </a:cubicBezTo>
                    <a:cubicBezTo>
                      <a:pt x="108" y="222"/>
                      <a:pt x="126" y="213"/>
                      <a:pt x="134" y="204"/>
                    </a:cubicBezTo>
                    <a:cubicBezTo>
                      <a:pt x="152" y="195"/>
                      <a:pt x="152" y="177"/>
                      <a:pt x="152" y="159"/>
                    </a:cubicBezTo>
                    <a:cubicBezTo>
                      <a:pt x="152" y="141"/>
                      <a:pt x="143" y="132"/>
                      <a:pt x="134" y="115"/>
                    </a:cubicBezTo>
                    <a:lnTo>
                      <a:pt x="134" y="115"/>
                    </a:lnTo>
                    <a:lnTo>
                      <a:pt x="143" y="124"/>
                    </a:lnTo>
                    <a:cubicBezTo>
                      <a:pt x="139" y="119"/>
                      <a:pt x="137" y="114"/>
                      <a:pt x="134" y="110"/>
                    </a:cubicBezTo>
                    <a:lnTo>
                      <a:pt x="134" y="110"/>
                    </a:lnTo>
                    <a:cubicBezTo>
                      <a:pt x="134" y="111"/>
                      <a:pt x="134" y="113"/>
                      <a:pt x="134" y="115"/>
                    </a:cubicBezTo>
                    <a:cubicBezTo>
                      <a:pt x="134" y="112"/>
                      <a:pt x="133" y="109"/>
                      <a:pt x="132" y="106"/>
                    </a:cubicBezTo>
                    <a:lnTo>
                      <a:pt x="132" y="106"/>
                    </a:lnTo>
                    <a:cubicBezTo>
                      <a:pt x="133" y="107"/>
                      <a:pt x="134" y="109"/>
                      <a:pt x="134" y="110"/>
                    </a:cubicBezTo>
                    <a:lnTo>
                      <a:pt x="134" y="110"/>
                    </a:lnTo>
                    <a:cubicBezTo>
                      <a:pt x="134" y="107"/>
                      <a:pt x="133" y="105"/>
                      <a:pt x="130" y="101"/>
                    </a:cubicBezTo>
                    <a:lnTo>
                      <a:pt x="130" y="101"/>
                    </a:lnTo>
                    <a:cubicBezTo>
                      <a:pt x="131" y="103"/>
                      <a:pt x="132" y="104"/>
                      <a:pt x="132" y="106"/>
                    </a:cubicBezTo>
                    <a:cubicBezTo>
                      <a:pt x="130" y="103"/>
                      <a:pt x="129" y="100"/>
                      <a:pt x="126" y="97"/>
                    </a:cubicBezTo>
                    <a:lnTo>
                      <a:pt x="126" y="97"/>
                    </a:lnTo>
                    <a:cubicBezTo>
                      <a:pt x="127" y="99"/>
                      <a:pt x="129" y="100"/>
                      <a:pt x="130" y="101"/>
                    </a:cubicBezTo>
                    <a:lnTo>
                      <a:pt x="130" y="101"/>
                    </a:lnTo>
                    <a:cubicBezTo>
                      <a:pt x="128" y="97"/>
                      <a:pt x="126" y="92"/>
                      <a:pt x="126" y="88"/>
                    </a:cubicBezTo>
                    <a:cubicBezTo>
                      <a:pt x="126" y="85"/>
                      <a:pt x="126" y="82"/>
                      <a:pt x="126" y="79"/>
                    </a:cubicBezTo>
                    <a:cubicBezTo>
                      <a:pt x="134" y="61"/>
                      <a:pt x="134" y="43"/>
                      <a:pt x="126" y="34"/>
                    </a:cubicBezTo>
                    <a:cubicBezTo>
                      <a:pt x="117" y="16"/>
                      <a:pt x="99" y="8"/>
                      <a:pt x="90" y="8"/>
                    </a:cubicBezTo>
                    <a:cubicBezTo>
                      <a:pt x="81" y="3"/>
                      <a:pt x="72"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70" name="Google Shape;3334;p48"/>
              <p:cNvSpPr/>
              <p:nvPr/>
            </p:nvSpPr>
            <p:spPr>
              <a:xfrm flipH="1">
                <a:off x="7457014" y="3516067"/>
                <a:ext cx="14176" cy="24383"/>
              </a:xfrm>
              <a:custGeom>
                <a:avLst/>
                <a:gdLst/>
                <a:ahLst/>
                <a:cxnLst/>
                <a:rect l="l" t="t" r="r" b="b"/>
                <a:pathLst>
                  <a:path w="125" h="215" extrusionOk="0">
                    <a:moveTo>
                      <a:pt x="63" y="0"/>
                    </a:moveTo>
                    <a:cubicBezTo>
                      <a:pt x="45" y="0"/>
                      <a:pt x="27" y="9"/>
                      <a:pt x="18" y="18"/>
                    </a:cubicBezTo>
                    <a:cubicBezTo>
                      <a:pt x="9" y="27"/>
                      <a:pt x="0" y="45"/>
                      <a:pt x="0" y="63"/>
                    </a:cubicBezTo>
                    <a:lnTo>
                      <a:pt x="0" y="161"/>
                    </a:lnTo>
                    <a:cubicBezTo>
                      <a:pt x="0" y="170"/>
                      <a:pt x="9" y="187"/>
                      <a:pt x="18" y="196"/>
                    </a:cubicBezTo>
                    <a:cubicBezTo>
                      <a:pt x="27" y="214"/>
                      <a:pt x="45" y="214"/>
                      <a:pt x="63" y="214"/>
                    </a:cubicBezTo>
                    <a:cubicBezTo>
                      <a:pt x="80" y="214"/>
                      <a:pt x="98" y="214"/>
                      <a:pt x="107" y="196"/>
                    </a:cubicBezTo>
                    <a:cubicBezTo>
                      <a:pt x="116" y="187"/>
                      <a:pt x="125" y="170"/>
                      <a:pt x="125" y="161"/>
                    </a:cubicBezTo>
                    <a:lnTo>
                      <a:pt x="125" y="63"/>
                    </a:lnTo>
                    <a:cubicBezTo>
                      <a:pt x="125" y="45"/>
                      <a:pt x="116" y="27"/>
                      <a:pt x="107" y="18"/>
                    </a:cubicBezTo>
                    <a:cubicBezTo>
                      <a:pt x="98" y="0"/>
                      <a:pt x="80"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71" name="Google Shape;3335;p48"/>
              <p:cNvSpPr/>
              <p:nvPr/>
            </p:nvSpPr>
            <p:spPr>
              <a:xfrm flipH="1">
                <a:off x="7111000" y="3375668"/>
                <a:ext cx="19280" cy="30507"/>
              </a:xfrm>
              <a:custGeom>
                <a:avLst/>
                <a:gdLst/>
                <a:ahLst/>
                <a:cxnLst/>
                <a:rect l="l" t="t" r="r" b="b"/>
                <a:pathLst>
                  <a:path w="170" h="269" extrusionOk="0">
                    <a:moveTo>
                      <a:pt x="146" y="105"/>
                    </a:moveTo>
                    <a:cubicBezTo>
                      <a:pt x="143" y="110"/>
                      <a:pt x="143" y="114"/>
                      <a:pt x="143" y="114"/>
                    </a:cubicBezTo>
                    <a:lnTo>
                      <a:pt x="143" y="114"/>
                    </a:lnTo>
                    <a:cubicBezTo>
                      <a:pt x="143" y="111"/>
                      <a:pt x="144" y="108"/>
                      <a:pt x="146" y="105"/>
                    </a:cubicBezTo>
                    <a:close/>
                    <a:moveTo>
                      <a:pt x="108" y="0"/>
                    </a:moveTo>
                    <a:cubicBezTo>
                      <a:pt x="99" y="0"/>
                      <a:pt x="90" y="3"/>
                      <a:pt x="81" y="7"/>
                    </a:cubicBezTo>
                    <a:cubicBezTo>
                      <a:pt x="72" y="7"/>
                      <a:pt x="54" y="16"/>
                      <a:pt x="45" y="34"/>
                    </a:cubicBezTo>
                    <a:cubicBezTo>
                      <a:pt x="9" y="87"/>
                      <a:pt x="0" y="159"/>
                      <a:pt x="18" y="230"/>
                    </a:cubicBezTo>
                    <a:cubicBezTo>
                      <a:pt x="26" y="252"/>
                      <a:pt x="51" y="268"/>
                      <a:pt x="80" y="268"/>
                    </a:cubicBezTo>
                    <a:cubicBezTo>
                      <a:pt x="86" y="268"/>
                      <a:pt x="92" y="267"/>
                      <a:pt x="99" y="266"/>
                    </a:cubicBezTo>
                    <a:cubicBezTo>
                      <a:pt x="108" y="266"/>
                      <a:pt x="125" y="257"/>
                      <a:pt x="134" y="239"/>
                    </a:cubicBezTo>
                    <a:cubicBezTo>
                      <a:pt x="143" y="230"/>
                      <a:pt x="143" y="212"/>
                      <a:pt x="143" y="194"/>
                    </a:cubicBezTo>
                    <a:cubicBezTo>
                      <a:pt x="134" y="185"/>
                      <a:pt x="134" y="177"/>
                      <a:pt x="134" y="168"/>
                    </a:cubicBezTo>
                    <a:cubicBezTo>
                      <a:pt x="134" y="162"/>
                      <a:pt x="134" y="156"/>
                      <a:pt x="134" y="150"/>
                    </a:cubicBezTo>
                    <a:cubicBezTo>
                      <a:pt x="134" y="132"/>
                      <a:pt x="143" y="114"/>
                      <a:pt x="152" y="96"/>
                    </a:cubicBezTo>
                    <a:cubicBezTo>
                      <a:pt x="170" y="61"/>
                      <a:pt x="161" y="25"/>
                      <a:pt x="134" y="7"/>
                    </a:cubicBezTo>
                    <a:cubicBezTo>
                      <a:pt x="125" y="3"/>
                      <a:pt x="116" y="0"/>
                      <a:pt x="10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72" name="Google Shape;3336;p48"/>
              <p:cNvSpPr/>
              <p:nvPr/>
            </p:nvSpPr>
            <p:spPr>
              <a:xfrm flipH="1">
                <a:off x="7215110" y="3260106"/>
                <a:ext cx="14290" cy="27445"/>
              </a:xfrm>
              <a:custGeom>
                <a:avLst/>
                <a:gdLst/>
                <a:ahLst/>
                <a:cxnLst/>
                <a:rect l="l" t="t" r="r" b="b"/>
                <a:pathLst>
                  <a:path w="126" h="242" extrusionOk="0">
                    <a:moveTo>
                      <a:pt x="63" y="0"/>
                    </a:moveTo>
                    <a:cubicBezTo>
                      <a:pt x="45" y="0"/>
                      <a:pt x="27" y="9"/>
                      <a:pt x="18" y="18"/>
                    </a:cubicBezTo>
                    <a:cubicBezTo>
                      <a:pt x="9" y="27"/>
                      <a:pt x="0" y="45"/>
                      <a:pt x="0" y="63"/>
                    </a:cubicBezTo>
                    <a:lnTo>
                      <a:pt x="0" y="187"/>
                    </a:lnTo>
                    <a:cubicBezTo>
                      <a:pt x="0" y="196"/>
                      <a:pt x="9" y="214"/>
                      <a:pt x="18" y="223"/>
                    </a:cubicBezTo>
                    <a:cubicBezTo>
                      <a:pt x="27" y="241"/>
                      <a:pt x="45" y="241"/>
                      <a:pt x="63" y="241"/>
                    </a:cubicBezTo>
                    <a:cubicBezTo>
                      <a:pt x="80" y="241"/>
                      <a:pt x="98" y="241"/>
                      <a:pt x="107" y="223"/>
                    </a:cubicBezTo>
                    <a:cubicBezTo>
                      <a:pt x="116" y="214"/>
                      <a:pt x="125" y="196"/>
                      <a:pt x="125" y="187"/>
                    </a:cubicBezTo>
                    <a:lnTo>
                      <a:pt x="125" y="63"/>
                    </a:lnTo>
                    <a:cubicBezTo>
                      <a:pt x="125" y="45"/>
                      <a:pt x="116" y="27"/>
                      <a:pt x="107" y="18"/>
                    </a:cubicBezTo>
                    <a:cubicBezTo>
                      <a:pt x="98" y="9"/>
                      <a:pt x="80"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73" name="Google Shape;3337;p48"/>
              <p:cNvSpPr/>
              <p:nvPr/>
            </p:nvSpPr>
            <p:spPr>
              <a:xfrm flipH="1">
                <a:off x="7392257" y="3604298"/>
                <a:ext cx="18259" cy="22568"/>
              </a:xfrm>
              <a:custGeom>
                <a:avLst/>
                <a:gdLst/>
                <a:ahLst/>
                <a:cxnLst/>
                <a:rect l="l" t="t" r="r" b="b"/>
                <a:pathLst>
                  <a:path w="161" h="199" extrusionOk="0">
                    <a:moveTo>
                      <a:pt x="94" y="1"/>
                    </a:moveTo>
                    <a:cubicBezTo>
                      <a:pt x="90" y="1"/>
                      <a:pt x="85" y="3"/>
                      <a:pt x="81" y="7"/>
                    </a:cubicBezTo>
                    <a:lnTo>
                      <a:pt x="63" y="7"/>
                    </a:lnTo>
                    <a:cubicBezTo>
                      <a:pt x="54" y="16"/>
                      <a:pt x="45" y="16"/>
                      <a:pt x="45" y="25"/>
                    </a:cubicBezTo>
                    <a:cubicBezTo>
                      <a:pt x="36" y="34"/>
                      <a:pt x="36" y="43"/>
                      <a:pt x="36" y="52"/>
                    </a:cubicBezTo>
                    <a:cubicBezTo>
                      <a:pt x="27" y="70"/>
                      <a:pt x="18" y="96"/>
                      <a:pt x="9" y="123"/>
                    </a:cubicBezTo>
                    <a:cubicBezTo>
                      <a:pt x="0" y="132"/>
                      <a:pt x="9" y="150"/>
                      <a:pt x="18" y="168"/>
                    </a:cubicBezTo>
                    <a:cubicBezTo>
                      <a:pt x="18" y="186"/>
                      <a:pt x="36" y="195"/>
                      <a:pt x="54" y="195"/>
                    </a:cubicBezTo>
                    <a:cubicBezTo>
                      <a:pt x="60" y="195"/>
                      <a:pt x="66" y="199"/>
                      <a:pt x="69" y="199"/>
                    </a:cubicBezTo>
                    <a:cubicBezTo>
                      <a:pt x="71" y="199"/>
                      <a:pt x="72" y="198"/>
                      <a:pt x="72" y="195"/>
                    </a:cubicBezTo>
                    <a:cubicBezTo>
                      <a:pt x="81" y="195"/>
                      <a:pt x="90" y="195"/>
                      <a:pt x="98" y="186"/>
                    </a:cubicBezTo>
                    <a:cubicBezTo>
                      <a:pt x="107" y="186"/>
                      <a:pt x="107" y="177"/>
                      <a:pt x="116" y="177"/>
                    </a:cubicBezTo>
                    <a:cubicBezTo>
                      <a:pt x="125" y="168"/>
                      <a:pt x="125" y="159"/>
                      <a:pt x="125" y="150"/>
                    </a:cubicBezTo>
                    <a:cubicBezTo>
                      <a:pt x="134" y="132"/>
                      <a:pt x="143" y="105"/>
                      <a:pt x="152" y="79"/>
                    </a:cubicBezTo>
                    <a:cubicBezTo>
                      <a:pt x="161" y="61"/>
                      <a:pt x="152" y="43"/>
                      <a:pt x="143" y="34"/>
                    </a:cubicBezTo>
                    <a:cubicBezTo>
                      <a:pt x="134" y="16"/>
                      <a:pt x="125" y="7"/>
                      <a:pt x="107" y="7"/>
                    </a:cubicBezTo>
                    <a:cubicBezTo>
                      <a:pt x="103" y="3"/>
                      <a:pt x="98" y="1"/>
                      <a:pt x="9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74" name="Google Shape;3338;p48"/>
              <p:cNvSpPr/>
              <p:nvPr/>
            </p:nvSpPr>
            <p:spPr>
              <a:xfrm flipH="1">
                <a:off x="7438755" y="3592957"/>
                <a:ext cx="17352" cy="14289"/>
              </a:xfrm>
              <a:custGeom>
                <a:avLst/>
                <a:gdLst/>
                <a:ahLst/>
                <a:cxnLst/>
                <a:rect l="l" t="t" r="r" b="b"/>
                <a:pathLst>
                  <a:path w="153" h="126" extrusionOk="0">
                    <a:moveTo>
                      <a:pt x="81" y="0"/>
                    </a:moveTo>
                    <a:cubicBezTo>
                      <a:pt x="1" y="0"/>
                      <a:pt x="1" y="125"/>
                      <a:pt x="81" y="125"/>
                    </a:cubicBezTo>
                    <a:cubicBezTo>
                      <a:pt x="153" y="125"/>
                      <a:pt x="153" y="0"/>
                      <a:pt x="8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75" name="Google Shape;3339;p48"/>
              <p:cNvSpPr/>
              <p:nvPr/>
            </p:nvSpPr>
            <p:spPr>
              <a:xfrm flipH="1">
                <a:off x="7214203" y="3392566"/>
                <a:ext cx="13156" cy="28465"/>
              </a:xfrm>
              <a:custGeom>
                <a:avLst/>
                <a:gdLst/>
                <a:ahLst/>
                <a:cxnLst/>
                <a:rect l="l" t="t" r="r" b="b"/>
                <a:pathLst>
                  <a:path w="116" h="251" extrusionOk="0">
                    <a:moveTo>
                      <a:pt x="54" y="1"/>
                    </a:moveTo>
                    <a:cubicBezTo>
                      <a:pt x="45" y="1"/>
                      <a:pt x="27" y="10"/>
                      <a:pt x="18" y="19"/>
                    </a:cubicBezTo>
                    <a:cubicBezTo>
                      <a:pt x="0" y="36"/>
                      <a:pt x="0" y="45"/>
                      <a:pt x="0" y="63"/>
                    </a:cubicBezTo>
                    <a:lnTo>
                      <a:pt x="0" y="188"/>
                    </a:lnTo>
                    <a:cubicBezTo>
                      <a:pt x="0" y="206"/>
                      <a:pt x="0" y="215"/>
                      <a:pt x="18" y="233"/>
                    </a:cubicBezTo>
                    <a:cubicBezTo>
                      <a:pt x="27" y="242"/>
                      <a:pt x="45" y="251"/>
                      <a:pt x="54" y="251"/>
                    </a:cubicBezTo>
                    <a:cubicBezTo>
                      <a:pt x="71" y="251"/>
                      <a:pt x="89" y="242"/>
                      <a:pt x="98" y="233"/>
                    </a:cubicBezTo>
                    <a:cubicBezTo>
                      <a:pt x="116" y="215"/>
                      <a:pt x="116" y="206"/>
                      <a:pt x="116" y="188"/>
                    </a:cubicBezTo>
                    <a:lnTo>
                      <a:pt x="116" y="63"/>
                    </a:lnTo>
                    <a:cubicBezTo>
                      <a:pt x="116" y="45"/>
                      <a:pt x="116" y="36"/>
                      <a:pt x="98" y="19"/>
                    </a:cubicBezTo>
                    <a:cubicBezTo>
                      <a:pt x="89" y="10"/>
                      <a:pt x="71" y="1"/>
                      <a:pt x="5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76" name="Google Shape;3340;p48"/>
              <p:cNvSpPr/>
              <p:nvPr/>
            </p:nvSpPr>
            <p:spPr>
              <a:xfrm flipH="1">
                <a:off x="7306179" y="3403680"/>
                <a:ext cx="14290" cy="25403"/>
              </a:xfrm>
              <a:custGeom>
                <a:avLst/>
                <a:gdLst/>
                <a:ahLst/>
                <a:cxnLst/>
                <a:rect l="l" t="t" r="r" b="b"/>
                <a:pathLst>
                  <a:path w="126" h="224" extrusionOk="0">
                    <a:moveTo>
                      <a:pt x="63" y="1"/>
                    </a:moveTo>
                    <a:cubicBezTo>
                      <a:pt x="45" y="1"/>
                      <a:pt x="36" y="10"/>
                      <a:pt x="18" y="19"/>
                    </a:cubicBezTo>
                    <a:cubicBezTo>
                      <a:pt x="9" y="28"/>
                      <a:pt x="0" y="46"/>
                      <a:pt x="0" y="63"/>
                    </a:cubicBezTo>
                    <a:lnTo>
                      <a:pt x="0" y="162"/>
                    </a:lnTo>
                    <a:cubicBezTo>
                      <a:pt x="0" y="179"/>
                      <a:pt x="9" y="188"/>
                      <a:pt x="18" y="206"/>
                    </a:cubicBezTo>
                    <a:cubicBezTo>
                      <a:pt x="36" y="215"/>
                      <a:pt x="45" y="224"/>
                      <a:pt x="63" y="224"/>
                    </a:cubicBezTo>
                    <a:cubicBezTo>
                      <a:pt x="81" y="224"/>
                      <a:pt x="98" y="215"/>
                      <a:pt x="107" y="206"/>
                    </a:cubicBezTo>
                    <a:cubicBezTo>
                      <a:pt x="116" y="188"/>
                      <a:pt x="125" y="179"/>
                      <a:pt x="125" y="162"/>
                    </a:cubicBezTo>
                    <a:lnTo>
                      <a:pt x="125" y="63"/>
                    </a:lnTo>
                    <a:cubicBezTo>
                      <a:pt x="125" y="46"/>
                      <a:pt x="116" y="28"/>
                      <a:pt x="107" y="19"/>
                    </a:cubicBezTo>
                    <a:cubicBezTo>
                      <a:pt x="98" y="10"/>
                      <a:pt x="81"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77" name="Google Shape;3341;p48"/>
              <p:cNvSpPr/>
              <p:nvPr/>
            </p:nvSpPr>
            <p:spPr>
              <a:xfrm flipH="1">
                <a:off x="7075503" y="3458343"/>
                <a:ext cx="18372" cy="33909"/>
              </a:xfrm>
              <a:custGeom>
                <a:avLst/>
                <a:gdLst/>
                <a:ahLst/>
                <a:cxnLst/>
                <a:rect l="l" t="t" r="r" b="b"/>
                <a:pathLst>
                  <a:path w="162" h="299" extrusionOk="0">
                    <a:moveTo>
                      <a:pt x="90" y="1"/>
                    </a:moveTo>
                    <a:cubicBezTo>
                      <a:pt x="72" y="1"/>
                      <a:pt x="54" y="10"/>
                      <a:pt x="45" y="18"/>
                    </a:cubicBezTo>
                    <a:cubicBezTo>
                      <a:pt x="36" y="36"/>
                      <a:pt x="27" y="54"/>
                      <a:pt x="27" y="63"/>
                    </a:cubicBezTo>
                    <a:cubicBezTo>
                      <a:pt x="36" y="90"/>
                      <a:pt x="27" y="126"/>
                      <a:pt x="27" y="152"/>
                    </a:cubicBezTo>
                    <a:cubicBezTo>
                      <a:pt x="27" y="143"/>
                      <a:pt x="27" y="134"/>
                      <a:pt x="27" y="134"/>
                    </a:cubicBezTo>
                    <a:cubicBezTo>
                      <a:pt x="27" y="161"/>
                      <a:pt x="18" y="188"/>
                      <a:pt x="10" y="224"/>
                    </a:cubicBezTo>
                    <a:cubicBezTo>
                      <a:pt x="1" y="233"/>
                      <a:pt x="10" y="250"/>
                      <a:pt x="10" y="268"/>
                    </a:cubicBezTo>
                    <a:cubicBezTo>
                      <a:pt x="18" y="286"/>
                      <a:pt x="36" y="295"/>
                      <a:pt x="54" y="295"/>
                    </a:cubicBezTo>
                    <a:cubicBezTo>
                      <a:pt x="57" y="298"/>
                      <a:pt x="60" y="299"/>
                      <a:pt x="64" y="299"/>
                    </a:cubicBezTo>
                    <a:cubicBezTo>
                      <a:pt x="74" y="299"/>
                      <a:pt x="86" y="292"/>
                      <a:pt x="99" y="286"/>
                    </a:cubicBezTo>
                    <a:cubicBezTo>
                      <a:pt x="108" y="277"/>
                      <a:pt x="117" y="268"/>
                      <a:pt x="126" y="250"/>
                    </a:cubicBezTo>
                    <a:cubicBezTo>
                      <a:pt x="152" y="197"/>
                      <a:pt x="161" y="126"/>
                      <a:pt x="152" y="63"/>
                    </a:cubicBezTo>
                    <a:cubicBezTo>
                      <a:pt x="152" y="45"/>
                      <a:pt x="143" y="36"/>
                      <a:pt x="134" y="18"/>
                    </a:cubicBezTo>
                    <a:cubicBezTo>
                      <a:pt x="126" y="10"/>
                      <a:pt x="108" y="1"/>
                      <a:pt x="9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78" name="Google Shape;3342;p48"/>
              <p:cNvSpPr/>
              <p:nvPr/>
            </p:nvSpPr>
            <p:spPr>
              <a:xfrm flipH="1">
                <a:off x="6876241" y="3496788"/>
                <a:ext cx="18259" cy="33909"/>
              </a:xfrm>
              <a:custGeom>
                <a:avLst/>
                <a:gdLst/>
                <a:ahLst/>
                <a:cxnLst/>
                <a:rect l="l" t="t" r="r" b="b"/>
                <a:pathLst>
                  <a:path w="161" h="299" extrusionOk="0">
                    <a:moveTo>
                      <a:pt x="89" y="1"/>
                    </a:moveTo>
                    <a:cubicBezTo>
                      <a:pt x="80" y="1"/>
                      <a:pt x="63" y="10"/>
                      <a:pt x="54" y="18"/>
                    </a:cubicBezTo>
                    <a:cubicBezTo>
                      <a:pt x="36" y="36"/>
                      <a:pt x="27" y="54"/>
                      <a:pt x="27" y="63"/>
                    </a:cubicBezTo>
                    <a:cubicBezTo>
                      <a:pt x="36" y="90"/>
                      <a:pt x="36" y="126"/>
                      <a:pt x="27" y="152"/>
                    </a:cubicBezTo>
                    <a:lnTo>
                      <a:pt x="36" y="134"/>
                    </a:lnTo>
                    <a:lnTo>
                      <a:pt x="36" y="134"/>
                    </a:lnTo>
                    <a:cubicBezTo>
                      <a:pt x="27" y="161"/>
                      <a:pt x="18" y="197"/>
                      <a:pt x="9" y="224"/>
                    </a:cubicBezTo>
                    <a:cubicBezTo>
                      <a:pt x="0" y="233"/>
                      <a:pt x="9" y="250"/>
                      <a:pt x="18" y="268"/>
                    </a:cubicBezTo>
                    <a:cubicBezTo>
                      <a:pt x="27" y="286"/>
                      <a:pt x="36" y="295"/>
                      <a:pt x="54" y="295"/>
                    </a:cubicBezTo>
                    <a:cubicBezTo>
                      <a:pt x="56" y="298"/>
                      <a:pt x="60" y="299"/>
                      <a:pt x="65" y="299"/>
                    </a:cubicBezTo>
                    <a:cubicBezTo>
                      <a:pt x="77" y="299"/>
                      <a:pt x="92" y="292"/>
                      <a:pt x="98" y="286"/>
                    </a:cubicBezTo>
                    <a:cubicBezTo>
                      <a:pt x="116" y="277"/>
                      <a:pt x="125" y="268"/>
                      <a:pt x="125" y="250"/>
                    </a:cubicBezTo>
                    <a:cubicBezTo>
                      <a:pt x="152" y="197"/>
                      <a:pt x="161" y="126"/>
                      <a:pt x="152" y="63"/>
                    </a:cubicBezTo>
                    <a:cubicBezTo>
                      <a:pt x="152" y="45"/>
                      <a:pt x="152" y="36"/>
                      <a:pt x="134" y="18"/>
                    </a:cubicBezTo>
                    <a:cubicBezTo>
                      <a:pt x="125" y="10"/>
                      <a:pt x="107" y="10"/>
                      <a:pt x="8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79" name="Google Shape;3343;p48"/>
              <p:cNvSpPr/>
              <p:nvPr/>
            </p:nvSpPr>
            <p:spPr>
              <a:xfrm flipH="1">
                <a:off x="7012787" y="3589895"/>
                <a:ext cx="18372" cy="33455"/>
              </a:xfrm>
              <a:custGeom>
                <a:avLst/>
                <a:gdLst/>
                <a:ahLst/>
                <a:cxnLst/>
                <a:rect l="l" t="t" r="r" b="b"/>
                <a:pathLst>
                  <a:path w="162" h="295" extrusionOk="0">
                    <a:moveTo>
                      <a:pt x="90" y="0"/>
                    </a:moveTo>
                    <a:cubicBezTo>
                      <a:pt x="81" y="0"/>
                      <a:pt x="63" y="9"/>
                      <a:pt x="54" y="18"/>
                    </a:cubicBezTo>
                    <a:cubicBezTo>
                      <a:pt x="36" y="27"/>
                      <a:pt x="27" y="45"/>
                      <a:pt x="36" y="63"/>
                    </a:cubicBezTo>
                    <a:cubicBezTo>
                      <a:pt x="36" y="90"/>
                      <a:pt x="36" y="116"/>
                      <a:pt x="27" y="143"/>
                    </a:cubicBezTo>
                    <a:lnTo>
                      <a:pt x="36" y="125"/>
                    </a:lnTo>
                    <a:lnTo>
                      <a:pt x="36" y="125"/>
                    </a:lnTo>
                    <a:cubicBezTo>
                      <a:pt x="27" y="161"/>
                      <a:pt x="19" y="188"/>
                      <a:pt x="10" y="214"/>
                    </a:cubicBezTo>
                    <a:cubicBezTo>
                      <a:pt x="1" y="232"/>
                      <a:pt x="10" y="250"/>
                      <a:pt x="19" y="259"/>
                    </a:cubicBezTo>
                    <a:cubicBezTo>
                      <a:pt x="27" y="277"/>
                      <a:pt x="36" y="286"/>
                      <a:pt x="54" y="295"/>
                    </a:cubicBezTo>
                    <a:cubicBezTo>
                      <a:pt x="63" y="295"/>
                      <a:pt x="90" y="295"/>
                      <a:pt x="99" y="286"/>
                    </a:cubicBezTo>
                    <a:cubicBezTo>
                      <a:pt x="117" y="277"/>
                      <a:pt x="126" y="268"/>
                      <a:pt x="126" y="250"/>
                    </a:cubicBezTo>
                    <a:cubicBezTo>
                      <a:pt x="152" y="188"/>
                      <a:pt x="161" y="125"/>
                      <a:pt x="152" y="63"/>
                    </a:cubicBezTo>
                    <a:cubicBezTo>
                      <a:pt x="152" y="45"/>
                      <a:pt x="152" y="27"/>
                      <a:pt x="135" y="18"/>
                    </a:cubicBezTo>
                    <a:cubicBezTo>
                      <a:pt x="126" y="9"/>
                      <a:pt x="108" y="0"/>
                      <a:pt x="90"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80" name="Google Shape;3344;p48"/>
              <p:cNvSpPr/>
              <p:nvPr/>
            </p:nvSpPr>
            <p:spPr>
              <a:xfrm flipH="1">
                <a:off x="7034108" y="3517088"/>
                <a:ext cx="17238" cy="33455"/>
              </a:xfrm>
              <a:custGeom>
                <a:avLst/>
                <a:gdLst/>
                <a:ahLst/>
                <a:cxnLst/>
                <a:rect l="l" t="t" r="r" b="b"/>
                <a:pathLst>
                  <a:path w="152" h="295" extrusionOk="0">
                    <a:moveTo>
                      <a:pt x="90" y="0"/>
                    </a:moveTo>
                    <a:cubicBezTo>
                      <a:pt x="72" y="0"/>
                      <a:pt x="54" y="9"/>
                      <a:pt x="45" y="18"/>
                    </a:cubicBezTo>
                    <a:cubicBezTo>
                      <a:pt x="36" y="27"/>
                      <a:pt x="27" y="45"/>
                      <a:pt x="27" y="63"/>
                    </a:cubicBezTo>
                    <a:cubicBezTo>
                      <a:pt x="27" y="86"/>
                      <a:pt x="27" y="110"/>
                      <a:pt x="27" y="134"/>
                    </a:cubicBezTo>
                    <a:cubicBezTo>
                      <a:pt x="18" y="161"/>
                      <a:pt x="18" y="187"/>
                      <a:pt x="0" y="214"/>
                    </a:cubicBezTo>
                    <a:cubicBezTo>
                      <a:pt x="0" y="232"/>
                      <a:pt x="0" y="250"/>
                      <a:pt x="9" y="268"/>
                    </a:cubicBezTo>
                    <a:cubicBezTo>
                      <a:pt x="18" y="277"/>
                      <a:pt x="36" y="286"/>
                      <a:pt x="45" y="294"/>
                    </a:cubicBezTo>
                    <a:cubicBezTo>
                      <a:pt x="63" y="294"/>
                      <a:pt x="81" y="294"/>
                      <a:pt x="90" y="286"/>
                    </a:cubicBezTo>
                    <a:cubicBezTo>
                      <a:pt x="107" y="277"/>
                      <a:pt x="116" y="268"/>
                      <a:pt x="125" y="250"/>
                    </a:cubicBezTo>
                    <a:cubicBezTo>
                      <a:pt x="143" y="187"/>
                      <a:pt x="152" y="125"/>
                      <a:pt x="152" y="63"/>
                    </a:cubicBezTo>
                    <a:cubicBezTo>
                      <a:pt x="143" y="45"/>
                      <a:pt x="143" y="27"/>
                      <a:pt x="134" y="18"/>
                    </a:cubicBezTo>
                    <a:cubicBezTo>
                      <a:pt x="116" y="9"/>
                      <a:pt x="107" y="0"/>
                      <a:pt x="90"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81" name="Google Shape;3345;p48"/>
              <p:cNvSpPr/>
              <p:nvPr/>
            </p:nvSpPr>
            <p:spPr>
              <a:xfrm flipH="1">
                <a:off x="7132208" y="3506881"/>
                <a:ext cx="18259" cy="33569"/>
              </a:xfrm>
              <a:custGeom>
                <a:avLst/>
                <a:gdLst/>
                <a:ahLst/>
                <a:cxnLst/>
                <a:rect l="l" t="t" r="r" b="b"/>
                <a:pathLst>
                  <a:path w="161" h="296" extrusionOk="0">
                    <a:moveTo>
                      <a:pt x="28" y="138"/>
                    </a:moveTo>
                    <a:cubicBezTo>
                      <a:pt x="27" y="141"/>
                      <a:pt x="27" y="144"/>
                      <a:pt x="27" y="144"/>
                    </a:cubicBezTo>
                    <a:cubicBezTo>
                      <a:pt x="27" y="142"/>
                      <a:pt x="28" y="140"/>
                      <a:pt x="28" y="138"/>
                    </a:cubicBezTo>
                    <a:close/>
                    <a:moveTo>
                      <a:pt x="89" y="1"/>
                    </a:moveTo>
                    <a:cubicBezTo>
                      <a:pt x="80" y="1"/>
                      <a:pt x="62" y="10"/>
                      <a:pt x="45" y="19"/>
                    </a:cubicBezTo>
                    <a:cubicBezTo>
                      <a:pt x="36" y="28"/>
                      <a:pt x="27" y="45"/>
                      <a:pt x="27" y="63"/>
                    </a:cubicBezTo>
                    <a:cubicBezTo>
                      <a:pt x="35" y="88"/>
                      <a:pt x="36" y="113"/>
                      <a:pt x="28" y="138"/>
                    </a:cubicBezTo>
                    <a:lnTo>
                      <a:pt x="28" y="138"/>
                    </a:lnTo>
                    <a:cubicBezTo>
                      <a:pt x="30" y="136"/>
                      <a:pt x="32" y="135"/>
                      <a:pt x="36" y="135"/>
                    </a:cubicBezTo>
                    <a:cubicBezTo>
                      <a:pt x="27" y="161"/>
                      <a:pt x="18" y="188"/>
                      <a:pt x="9" y="215"/>
                    </a:cubicBezTo>
                    <a:cubicBezTo>
                      <a:pt x="0" y="233"/>
                      <a:pt x="9" y="251"/>
                      <a:pt x="18" y="268"/>
                    </a:cubicBezTo>
                    <a:cubicBezTo>
                      <a:pt x="27" y="277"/>
                      <a:pt x="36" y="286"/>
                      <a:pt x="54" y="295"/>
                    </a:cubicBezTo>
                    <a:cubicBezTo>
                      <a:pt x="62" y="295"/>
                      <a:pt x="89" y="295"/>
                      <a:pt x="98" y="286"/>
                    </a:cubicBezTo>
                    <a:cubicBezTo>
                      <a:pt x="116" y="277"/>
                      <a:pt x="125" y="268"/>
                      <a:pt x="125" y="251"/>
                    </a:cubicBezTo>
                    <a:cubicBezTo>
                      <a:pt x="152" y="188"/>
                      <a:pt x="161" y="126"/>
                      <a:pt x="152" y="63"/>
                    </a:cubicBezTo>
                    <a:cubicBezTo>
                      <a:pt x="152" y="45"/>
                      <a:pt x="143" y="28"/>
                      <a:pt x="134" y="19"/>
                    </a:cubicBezTo>
                    <a:cubicBezTo>
                      <a:pt x="125" y="10"/>
                      <a:pt x="107" y="1"/>
                      <a:pt x="8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82" name="Google Shape;3346;p48"/>
              <p:cNvSpPr/>
              <p:nvPr/>
            </p:nvSpPr>
            <p:spPr>
              <a:xfrm flipH="1">
                <a:off x="6978424" y="3485674"/>
                <a:ext cx="18259" cy="33455"/>
              </a:xfrm>
              <a:custGeom>
                <a:avLst/>
                <a:gdLst/>
                <a:ahLst/>
                <a:cxnLst/>
                <a:rect l="l" t="t" r="r" b="b"/>
                <a:pathLst>
                  <a:path w="161" h="295" extrusionOk="0">
                    <a:moveTo>
                      <a:pt x="29" y="145"/>
                    </a:moveTo>
                    <a:cubicBezTo>
                      <a:pt x="28" y="147"/>
                      <a:pt x="27" y="150"/>
                      <a:pt x="27" y="152"/>
                    </a:cubicBezTo>
                    <a:cubicBezTo>
                      <a:pt x="27" y="150"/>
                      <a:pt x="28" y="147"/>
                      <a:pt x="29" y="145"/>
                    </a:cubicBezTo>
                    <a:close/>
                    <a:moveTo>
                      <a:pt x="89" y="1"/>
                    </a:moveTo>
                    <a:cubicBezTo>
                      <a:pt x="80" y="1"/>
                      <a:pt x="62" y="9"/>
                      <a:pt x="54" y="18"/>
                    </a:cubicBezTo>
                    <a:cubicBezTo>
                      <a:pt x="36" y="27"/>
                      <a:pt x="27" y="45"/>
                      <a:pt x="36" y="63"/>
                    </a:cubicBezTo>
                    <a:cubicBezTo>
                      <a:pt x="36" y="88"/>
                      <a:pt x="36" y="113"/>
                      <a:pt x="29" y="145"/>
                    </a:cubicBezTo>
                    <a:lnTo>
                      <a:pt x="29" y="145"/>
                    </a:lnTo>
                    <a:cubicBezTo>
                      <a:pt x="31" y="139"/>
                      <a:pt x="36" y="134"/>
                      <a:pt x="36" y="134"/>
                    </a:cubicBezTo>
                    <a:lnTo>
                      <a:pt x="36" y="134"/>
                    </a:lnTo>
                    <a:cubicBezTo>
                      <a:pt x="27" y="161"/>
                      <a:pt x="18" y="188"/>
                      <a:pt x="9" y="215"/>
                    </a:cubicBezTo>
                    <a:cubicBezTo>
                      <a:pt x="0" y="232"/>
                      <a:pt x="9" y="250"/>
                      <a:pt x="18" y="268"/>
                    </a:cubicBezTo>
                    <a:cubicBezTo>
                      <a:pt x="27" y="277"/>
                      <a:pt x="36" y="286"/>
                      <a:pt x="54" y="295"/>
                    </a:cubicBezTo>
                    <a:cubicBezTo>
                      <a:pt x="71" y="295"/>
                      <a:pt x="89" y="295"/>
                      <a:pt x="98" y="286"/>
                    </a:cubicBezTo>
                    <a:cubicBezTo>
                      <a:pt x="116" y="277"/>
                      <a:pt x="125" y="268"/>
                      <a:pt x="125" y="250"/>
                    </a:cubicBezTo>
                    <a:cubicBezTo>
                      <a:pt x="152" y="197"/>
                      <a:pt x="161" y="125"/>
                      <a:pt x="152" y="63"/>
                    </a:cubicBezTo>
                    <a:cubicBezTo>
                      <a:pt x="152" y="45"/>
                      <a:pt x="152" y="36"/>
                      <a:pt x="134" y="18"/>
                    </a:cubicBezTo>
                    <a:cubicBezTo>
                      <a:pt x="125" y="9"/>
                      <a:pt x="107" y="1"/>
                      <a:pt x="8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83" name="Google Shape;3347;p48"/>
              <p:cNvSpPr/>
              <p:nvPr/>
            </p:nvSpPr>
            <p:spPr>
              <a:xfrm flipH="1">
                <a:off x="7020952" y="3408783"/>
                <a:ext cx="17238" cy="33228"/>
              </a:xfrm>
              <a:custGeom>
                <a:avLst/>
                <a:gdLst/>
                <a:ahLst/>
                <a:cxnLst/>
                <a:rect l="l" t="t" r="r" b="b"/>
                <a:pathLst>
                  <a:path w="152" h="293" extrusionOk="0">
                    <a:moveTo>
                      <a:pt x="89" y="1"/>
                    </a:moveTo>
                    <a:cubicBezTo>
                      <a:pt x="72" y="1"/>
                      <a:pt x="54" y="9"/>
                      <a:pt x="45" y="18"/>
                    </a:cubicBezTo>
                    <a:cubicBezTo>
                      <a:pt x="36" y="27"/>
                      <a:pt x="27" y="45"/>
                      <a:pt x="27" y="63"/>
                    </a:cubicBezTo>
                    <a:cubicBezTo>
                      <a:pt x="27" y="84"/>
                      <a:pt x="27" y="105"/>
                      <a:pt x="27" y="125"/>
                    </a:cubicBezTo>
                    <a:cubicBezTo>
                      <a:pt x="18" y="161"/>
                      <a:pt x="9" y="188"/>
                      <a:pt x="0" y="215"/>
                    </a:cubicBezTo>
                    <a:cubicBezTo>
                      <a:pt x="0" y="232"/>
                      <a:pt x="0" y="250"/>
                      <a:pt x="9" y="259"/>
                    </a:cubicBezTo>
                    <a:cubicBezTo>
                      <a:pt x="18" y="277"/>
                      <a:pt x="27" y="286"/>
                      <a:pt x="45" y="286"/>
                    </a:cubicBezTo>
                    <a:cubicBezTo>
                      <a:pt x="54" y="290"/>
                      <a:pt x="63" y="293"/>
                      <a:pt x="71" y="293"/>
                    </a:cubicBezTo>
                    <a:cubicBezTo>
                      <a:pt x="78" y="293"/>
                      <a:pt x="85" y="290"/>
                      <a:pt x="89" y="286"/>
                    </a:cubicBezTo>
                    <a:cubicBezTo>
                      <a:pt x="107" y="277"/>
                      <a:pt x="116" y="259"/>
                      <a:pt x="116" y="250"/>
                    </a:cubicBezTo>
                    <a:cubicBezTo>
                      <a:pt x="143" y="188"/>
                      <a:pt x="152" y="125"/>
                      <a:pt x="143" y="63"/>
                    </a:cubicBezTo>
                    <a:cubicBezTo>
                      <a:pt x="143" y="45"/>
                      <a:pt x="143" y="27"/>
                      <a:pt x="125" y="18"/>
                    </a:cubicBezTo>
                    <a:cubicBezTo>
                      <a:pt x="116" y="1"/>
                      <a:pt x="98" y="1"/>
                      <a:pt x="8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84" name="Google Shape;3348;p48"/>
              <p:cNvSpPr/>
              <p:nvPr/>
            </p:nvSpPr>
            <p:spPr>
              <a:xfrm flipH="1">
                <a:off x="7059398" y="3335976"/>
                <a:ext cx="17238" cy="33228"/>
              </a:xfrm>
              <a:custGeom>
                <a:avLst/>
                <a:gdLst/>
                <a:ahLst/>
                <a:cxnLst/>
                <a:rect l="l" t="t" r="r" b="b"/>
                <a:pathLst>
                  <a:path w="152" h="293" extrusionOk="0">
                    <a:moveTo>
                      <a:pt x="89" y="0"/>
                    </a:moveTo>
                    <a:cubicBezTo>
                      <a:pt x="72" y="0"/>
                      <a:pt x="54" y="9"/>
                      <a:pt x="45" y="18"/>
                    </a:cubicBezTo>
                    <a:cubicBezTo>
                      <a:pt x="36" y="27"/>
                      <a:pt x="27" y="45"/>
                      <a:pt x="27" y="63"/>
                    </a:cubicBezTo>
                    <a:cubicBezTo>
                      <a:pt x="27" y="83"/>
                      <a:pt x="27" y="104"/>
                      <a:pt x="27" y="125"/>
                    </a:cubicBezTo>
                    <a:cubicBezTo>
                      <a:pt x="27" y="161"/>
                      <a:pt x="18" y="188"/>
                      <a:pt x="0" y="214"/>
                    </a:cubicBezTo>
                    <a:cubicBezTo>
                      <a:pt x="0" y="232"/>
                      <a:pt x="0" y="250"/>
                      <a:pt x="9" y="259"/>
                    </a:cubicBezTo>
                    <a:cubicBezTo>
                      <a:pt x="18" y="277"/>
                      <a:pt x="36" y="286"/>
                      <a:pt x="45" y="286"/>
                    </a:cubicBezTo>
                    <a:cubicBezTo>
                      <a:pt x="54" y="290"/>
                      <a:pt x="63" y="292"/>
                      <a:pt x="72" y="292"/>
                    </a:cubicBezTo>
                    <a:cubicBezTo>
                      <a:pt x="81" y="292"/>
                      <a:pt x="89" y="290"/>
                      <a:pt x="98" y="286"/>
                    </a:cubicBezTo>
                    <a:cubicBezTo>
                      <a:pt x="107" y="277"/>
                      <a:pt x="116" y="259"/>
                      <a:pt x="125" y="250"/>
                    </a:cubicBezTo>
                    <a:cubicBezTo>
                      <a:pt x="143" y="188"/>
                      <a:pt x="152" y="125"/>
                      <a:pt x="152" y="63"/>
                    </a:cubicBezTo>
                    <a:cubicBezTo>
                      <a:pt x="152" y="45"/>
                      <a:pt x="143" y="27"/>
                      <a:pt x="134" y="18"/>
                    </a:cubicBezTo>
                    <a:cubicBezTo>
                      <a:pt x="116" y="0"/>
                      <a:pt x="107" y="0"/>
                      <a:pt x="8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85" name="Google Shape;3349;p48"/>
              <p:cNvSpPr/>
              <p:nvPr/>
            </p:nvSpPr>
            <p:spPr>
              <a:xfrm flipH="1">
                <a:off x="7123135" y="3267137"/>
                <a:ext cx="17238" cy="33455"/>
              </a:xfrm>
              <a:custGeom>
                <a:avLst/>
                <a:gdLst/>
                <a:ahLst/>
                <a:cxnLst/>
                <a:rect l="l" t="t" r="r" b="b"/>
                <a:pathLst>
                  <a:path w="152" h="295" extrusionOk="0">
                    <a:moveTo>
                      <a:pt x="89" y="1"/>
                    </a:moveTo>
                    <a:cubicBezTo>
                      <a:pt x="72" y="1"/>
                      <a:pt x="54" y="10"/>
                      <a:pt x="45" y="18"/>
                    </a:cubicBezTo>
                    <a:cubicBezTo>
                      <a:pt x="36" y="27"/>
                      <a:pt x="27" y="45"/>
                      <a:pt x="27" y="63"/>
                    </a:cubicBezTo>
                    <a:cubicBezTo>
                      <a:pt x="27" y="87"/>
                      <a:pt x="27" y="111"/>
                      <a:pt x="27" y="134"/>
                    </a:cubicBezTo>
                    <a:cubicBezTo>
                      <a:pt x="27" y="161"/>
                      <a:pt x="18" y="188"/>
                      <a:pt x="9" y="215"/>
                    </a:cubicBezTo>
                    <a:cubicBezTo>
                      <a:pt x="0" y="233"/>
                      <a:pt x="0" y="250"/>
                      <a:pt x="9" y="268"/>
                    </a:cubicBezTo>
                    <a:cubicBezTo>
                      <a:pt x="18" y="277"/>
                      <a:pt x="36" y="286"/>
                      <a:pt x="45" y="295"/>
                    </a:cubicBezTo>
                    <a:cubicBezTo>
                      <a:pt x="63" y="295"/>
                      <a:pt x="81" y="295"/>
                      <a:pt x="98" y="286"/>
                    </a:cubicBezTo>
                    <a:cubicBezTo>
                      <a:pt x="107" y="277"/>
                      <a:pt x="116" y="268"/>
                      <a:pt x="125" y="250"/>
                    </a:cubicBezTo>
                    <a:cubicBezTo>
                      <a:pt x="143" y="188"/>
                      <a:pt x="152" y="125"/>
                      <a:pt x="152" y="63"/>
                    </a:cubicBezTo>
                    <a:cubicBezTo>
                      <a:pt x="152" y="45"/>
                      <a:pt x="143" y="27"/>
                      <a:pt x="134" y="18"/>
                    </a:cubicBezTo>
                    <a:cubicBezTo>
                      <a:pt x="125" y="10"/>
                      <a:pt x="107" y="1"/>
                      <a:pt x="8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86" name="Google Shape;3350;p48"/>
              <p:cNvSpPr/>
              <p:nvPr/>
            </p:nvSpPr>
            <p:spPr>
              <a:xfrm flipH="1">
                <a:off x="7171674" y="3188206"/>
                <a:ext cx="17238" cy="33569"/>
              </a:xfrm>
              <a:custGeom>
                <a:avLst/>
                <a:gdLst/>
                <a:ahLst/>
                <a:cxnLst/>
                <a:rect l="l" t="t" r="r" b="b"/>
                <a:pathLst>
                  <a:path w="152" h="296" extrusionOk="0">
                    <a:moveTo>
                      <a:pt x="89" y="1"/>
                    </a:moveTo>
                    <a:cubicBezTo>
                      <a:pt x="71" y="1"/>
                      <a:pt x="54" y="10"/>
                      <a:pt x="45" y="19"/>
                    </a:cubicBezTo>
                    <a:cubicBezTo>
                      <a:pt x="36" y="28"/>
                      <a:pt x="27" y="45"/>
                      <a:pt x="27" y="63"/>
                    </a:cubicBezTo>
                    <a:cubicBezTo>
                      <a:pt x="27" y="84"/>
                      <a:pt x="27" y="105"/>
                      <a:pt x="27" y="126"/>
                    </a:cubicBezTo>
                    <a:cubicBezTo>
                      <a:pt x="18" y="161"/>
                      <a:pt x="18" y="188"/>
                      <a:pt x="0" y="215"/>
                    </a:cubicBezTo>
                    <a:cubicBezTo>
                      <a:pt x="0" y="233"/>
                      <a:pt x="0" y="251"/>
                      <a:pt x="9" y="259"/>
                    </a:cubicBezTo>
                    <a:cubicBezTo>
                      <a:pt x="18" y="277"/>
                      <a:pt x="27" y="286"/>
                      <a:pt x="45" y="295"/>
                    </a:cubicBezTo>
                    <a:cubicBezTo>
                      <a:pt x="62" y="295"/>
                      <a:pt x="80" y="295"/>
                      <a:pt x="89" y="286"/>
                    </a:cubicBezTo>
                    <a:cubicBezTo>
                      <a:pt x="107" y="277"/>
                      <a:pt x="116" y="268"/>
                      <a:pt x="125" y="251"/>
                    </a:cubicBezTo>
                    <a:cubicBezTo>
                      <a:pt x="143" y="188"/>
                      <a:pt x="152" y="126"/>
                      <a:pt x="152" y="63"/>
                    </a:cubicBezTo>
                    <a:cubicBezTo>
                      <a:pt x="143" y="45"/>
                      <a:pt x="143" y="28"/>
                      <a:pt x="134" y="19"/>
                    </a:cubicBezTo>
                    <a:cubicBezTo>
                      <a:pt x="116" y="10"/>
                      <a:pt x="98" y="1"/>
                      <a:pt x="8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87" name="Google Shape;3351;p48"/>
              <p:cNvSpPr/>
              <p:nvPr/>
            </p:nvSpPr>
            <p:spPr>
              <a:xfrm flipH="1">
                <a:off x="7239494" y="3139327"/>
                <a:ext cx="17238" cy="33228"/>
              </a:xfrm>
              <a:custGeom>
                <a:avLst/>
                <a:gdLst/>
                <a:ahLst/>
                <a:cxnLst/>
                <a:rect l="l" t="t" r="r" b="b"/>
                <a:pathLst>
                  <a:path w="152" h="293" extrusionOk="0">
                    <a:moveTo>
                      <a:pt x="75" y="0"/>
                    </a:moveTo>
                    <a:cubicBezTo>
                      <a:pt x="63" y="0"/>
                      <a:pt x="51" y="8"/>
                      <a:pt x="45" y="21"/>
                    </a:cubicBezTo>
                    <a:cubicBezTo>
                      <a:pt x="36" y="30"/>
                      <a:pt x="27" y="48"/>
                      <a:pt x="27" y="57"/>
                    </a:cubicBezTo>
                    <a:cubicBezTo>
                      <a:pt x="27" y="85"/>
                      <a:pt x="27" y="107"/>
                      <a:pt x="27" y="128"/>
                    </a:cubicBezTo>
                    <a:cubicBezTo>
                      <a:pt x="18" y="155"/>
                      <a:pt x="18" y="191"/>
                      <a:pt x="0" y="218"/>
                    </a:cubicBezTo>
                    <a:cubicBezTo>
                      <a:pt x="0" y="227"/>
                      <a:pt x="0" y="253"/>
                      <a:pt x="9" y="262"/>
                    </a:cubicBezTo>
                    <a:cubicBezTo>
                      <a:pt x="18" y="280"/>
                      <a:pt x="27" y="289"/>
                      <a:pt x="45" y="289"/>
                    </a:cubicBezTo>
                    <a:cubicBezTo>
                      <a:pt x="51" y="292"/>
                      <a:pt x="57" y="293"/>
                      <a:pt x="62" y="293"/>
                    </a:cubicBezTo>
                    <a:cubicBezTo>
                      <a:pt x="74" y="293"/>
                      <a:pt x="84" y="289"/>
                      <a:pt x="90" y="289"/>
                    </a:cubicBezTo>
                    <a:cubicBezTo>
                      <a:pt x="107" y="280"/>
                      <a:pt x="116" y="262"/>
                      <a:pt x="125" y="244"/>
                    </a:cubicBezTo>
                    <a:cubicBezTo>
                      <a:pt x="143" y="191"/>
                      <a:pt x="152" y="120"/>
                      <a:pt x="152" y="57"/>
                    </a:cubicBezTo>
                    <a:cubicBezTo>
                      <a:pt x="143" y="48"/>
                      <a:pt x="143" y="30"/>
                      <a:pt x="134" y="21"/>
                    </a:cubicBezTo>
                    <a:cubicBezTo>
                      <a:pt x="116" y="4"/>
                      <a:pt x="98" y="4"/>
                      <a:pt x="90" y="4"/>
                    </a:cubicBezTo>
                    <a:cubicBezTo>
                      <a:pt x="85" y="1"/>
                      <a:pt x="80" y="0"/>
                      <a:pt x="7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88" name="Google Shape;3352;p48"/>
              <p:cNvSpPr/>
              <p:nvPr/>
            </p:nvSpPr>
            <p:spPr>
              <a:xfrm flipH="1">
                <a:off x="7331469" y="3151802"/>
                <a:ext cx="18372" cy="33909"/>
              </a:xfrm>
              <a:custGeom>
                <a:avLst/>
                <a:gdLst/>
                <a:ahLst/>
                <a:cxnLst/>
                <a:rect l="l" t="t" r="r" b="b"/>
                <a:pathLst>
                  <a:path w="162" h="299" extrusionOk="0">
                    <a:moveTo>
                      <a:pt x="90" y="1"/>
                    </a:moveTo>
                    <a:cubicBezTo>
                      <a:pt x="81" y="1"/>
                      <a:pt x="63" y="10"/>
                      <a:pt x="54" y="18"/>
                    </a:cubicBezTo>
                    <a:cubicBezTo>
                      <a:pt x="36" y="27"/>
                      <a:pt x="27" y="54"/>
                      <a:pt x="27" y="63"/>
                    </a:cubicBezTo>
                    <a:cubicBezTo>
                      <a:pt x="36" y="90"/>
                      <a:pt x="36" y="117"/>
                      <a:pt x="27" y="152"/>
                    </a:cubicBezTo>
                    <a:lnTo>
                      <a:pt x="36" y="134"/>
                    </a:lnTo>
                    <a:lnTo>
                      <a:pt x="36" y="134"/>
                    </a:lnTo>
                    <a:cubicBezTo>
                      <a:pt x="27" y="161"/>
                      <a:pt x="18" y="188"/>
                      <a:pt x="10" y="224"/>
                    </a:cubicBezTo>
                    <a:cubicBezTo>
                      <a:pt x="1" y="233"/>
                      <a:pt x="10" y="250"/>
                      <a:pt x="18" y="268"/>
                    </a:cubicBezTo>
                    <a:cubicBezTo>
                      <a:pt x="27" y="277"/>
                      <a:pt x="36" y="286"/>
                      <a:pt x="54" y="295"/>
                    </a:cubicBezTo>
                    <a:cubicBezTo>
                      <a:pt x="57" y="298"/>
                      <a:pt x="61" y="299"/>
                      <a:pt x="66" y="299"/>
                    </a:cubicBezTo>
                    <a:cubicBezTo>
                      <a:pt x="77" y="299"/>
                      <a:pt x="92" y="292"/>
                      <a:pt x="99" y="286"/>
                    </a:cubicBezTo>
                    <a:cubicBezTo>
                      <a:pt x="117" y="277"/>
                      <a:pt x="125" y="268"/>
                      <a:pt x="125" y="250"/>
                    </a:cubicBezTo>
                    <a:cubicBezTo>
                      <a:pt x="152" y="197"/>
                      <a:pt x="161" y="125"/>
                      <a:pt x="152" y="63"/>
                    </a:cubicBezTo>
                    <a:cubicBezTo>
                      <a:pt x="152" y="45"/>
                      <a:pt x="152" y="36"/>
                      <a:pt x="134" y="18"/>
                    </a:cubicBezTo>
                    <a:cubicBezTo>
                      <a:pt x="125" y="10"/>
                      <a:pt x="108" y="1"/>
                      <a:pt x="9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89" name="Google Shape;3353;p48"/>
              <p:cNvSpPr/>
              <p:nvPr/>
            </p:nvSpPr>
            <p:spPr>
              <a:xfrm flipH="1">
                <a:off x="7401330" y="3163937"/>
                <a:ext cx="18259" cy="33569"/>
              </a:xfrm>
              <a:custGeom>
                <a:avLst/>
                <a:gdLst/>
                <a:ahLst/>
                <a:cxnLst/>
                <a:rect l="l" t="t" r="r" b="b"/>
                <a:pathLst>
                  <a:path w="161" h="296" extrusionOk="0">
                    <a:moveTo>
                      <a:pt x="89" y="1"/>
                    </a:moveTo>
                    <a:cubicBezTo>
                      <a:pt x="80" y="1"/>
                      <a:pt x="62" y="10"/>
                      <a:pt x="45" y="18"/>
                    </a:cubicBezTo>
                    <a:cubicBezTo>
                      <a:pt x="36" y="27"/>
                      <a:pt x="27" y="45"/>
                      <a:pt x="27" y="63"/>
                    </a:cubicBezTo>
                    <a:cubicBezTo>
                      <a:pt x="36" y="90"/>
                      <a:pt x="36" y="117"/>
                      <a:pt x="27" y="143"/>
                    </a:cubicBezTo>
                    <a:cubicBezTo>
                      <a:pt x="27" y="143"/>
                      <a:pt x="27" y="134"/>
                      <a:pt x="27" y="126"/>
                    </a:cubicBezTo>
                    <a:cubicBezTo>
                      <a:pt x="27" y="161"/>
                      <a:pt x="18" y="188"/>
                      <a:pt x="9" y="215"/>
                    </a:cubicBezTo>
                    <a:cubicBezTo>
                      <a:pt x="0" y="233"/>
                      <a:pt x="9" y="250"/>
                      <a:pt x="18" y="259"/>
                    </a:cubicBezTo>
                    <a:cubicBezTo>
                      <a:pt x="18" y="277"/>
                      <a:pt x="36" y="286"/>
                      <a:pt x="54" y="295"/>
                    </a:cubicBezTo>
                    <a:cubicBezTo>
                      <a:pt x="62" y="295"/>
                      <a:pt x="89" y="295"/>
                      <a:pt x="98" y="286"/>
                    </a:cubicBezTo>
                    <a:cubicBezTo>
                      <a:pt x="116" y="277"/>
                      <a:pt x="116" y="268"/>
                      <a:pt x="125" y="250"/>
                    </a:cubicBezTo>
                    <a:cubicBezTo>
                      <a:pt x="152" y="188"/>
                      <a:pt x="161" y="126"/>
                      <a:pt x="152" y="63"/>
                    </a:cubicBezTo>
                    <a:cubicBezTo>
                      <a:pt x="152" y="45"/>
                      <a:pt x="143" y="27"/>
                      <a:pt x="134" y="18"/>
                    </a:cubicBezTo>
                    <a:cubicBezTo>
                      <a:pt x="125" y="10"/>
                      <a:pt x="107" y="1"/>
                      <a:pt x="8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90" name="Google Shape;3354;p48"/>
              <p:cNvSpPr/>
              <p:nvPr/>
            </p:nvSpPr>
            <p:spPr>
              <a:xfrm flipH="1">
                <a:off x="7566228" y="3209526"/>
                <a:ext cx="17352" cy="33455"/>
              </a:xfrm>
              <a:custGeom>
                <a:avLst/>
                <a:gdLst/>
                <a:ahLst/>
                <a:cxnLst/>
                <a:rect l="l" t="t" r="r" b="b"/>
                <a:pathLst>
                  <a:path w="153" h="295" extrusionOk="0">
                    <a:moveTo>
                      <a:pt x="90" y="0"/>
                    </a:moveTo>
                    <a:cubicBezTo>
                      <a:pt x="72" y="0"/>
                      <a:pt x="54" y="9"/>
                      <a:pt x="45" y="18"/>
                    </a:cubicBezTo>
                    <a:cubicBezTo>
                      <a:pt x="37" y="27"/>
                      <a:pt x="28" y="45"/>
                      <a:pt x="28" y="63"/>
                    </a:cubicBezTo>
                    <a:cubicBezTo>
                      <a:pt x="28" y="83"/>
                      <a:pt x="28" y="104"/>
                      <a:pt x="28" y="125"/>
                    </a:cubicBezTo>
                    <a:cubicBezTo>
                      <a:pt x="19" y="161"/>
                      <a:pt x="10" y="187"/>
                      <a:pt x="1" y="214"/>
                    </a:cubicBezTo>
                    <a:cubicBezTo>
                      <a:pt x="1" y="232"/>
                      <a:pt x="1" y="250"/>
                      <a:pt x="10" y="259"/>
                    </a:cubicBezTo>
                    <a:cubicBezTo>
                      <a:pt x="19" y="277"/>
                      <a:pt x="28" y="286"/>
                      <a:pt x="45" y="294"/>
                    </a:cubicBezTo>
                    <a:cubicBezTo>
                      <a:pt x="63" y="294"/>
                      <a:pt x="81" y="294"/>
                      <a:pt x="90" y="286"/>
                    </a:cubicBezTo>
                    <a:cubicBezTo>
                      <a:pt x="108" y="277"/>
                      <a:pt x="117" y="259"/>
                      <a:pt x="117" y="250"/>
                    </a:cubicBezTo>
                    <a:cubicBezTo>
                      <a:pt x="144" y="187"/>
                      <a:pt x="152" y="125"/>
                      <a:pt x="144" y="63"/>
                    </a:cubicBezTo>
                    <a:cubicBezTo>
                      <a:pt x="144" y="45"/>
                      <a:pt x="144" y="27"/>
                      <a:pt x="126" y="18"/>
                    </a:cubicBezTo>
                    <a:cubicBezTo>
                      <a:pt x="117" y="0"/>
                      <a:pt x="99" y="0"/>
                      <a:pt x="90"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91" name="Google Shape;3355;p48"/>
              <p:cNvSpPr/>
              <p:nvPr/>
            </p:nvSpPr>
            <p:spPr>
              <a:xfrm flipH="1">
                <a:off x="7439776" y="3144771"/>
                <a:ext cx="18259" cy="33228"/>
              </a:xfrm>
              <a:custGeom>
                <a:avLst/>
                <a:gdLst/>
                <a:ahLst/>
                <a:cxnLst/>
                <a:rect l="l" t="t" r="r" b="b"/>
                <a:pathLst>
                  <a:path w="161" h="293" extrusionOk="0">
                    <a:moveTo>
                      <a:pt x="98" y="0"/>
                    </a:moveTo>
                    <a:cubicBezTo>
                      <a:pt x="80" y="0"/>
                      <a:pt x="62" y="9"/>
                      <a:pt x="54" y="18"/>
                    </a:cubicBezTo>
                    <a:cubicBezTo>
                      <a:pt x="45" y="27"/>
                      <a:pt x="27" y="45"/>
                      <a:pt x="36" y="63"/>
                    </a:cubicBezTo>
                    <a:cubicBezTo>
                      <a:pt x="36" y="89"/>
                      <a:pt x="36" y="116"/>
                      <a:pt x="27" y="143"/>
                    </a:cubicBezTo>
                    <a:cubicBezTo>
                      <a:pt x="30" y="140"/>
                      <a:pt x="31" y="138"/>
                      <a:pt x="33" y="137"/>
                    </a:cubicBezTo>
                    <a:lnTo>
                      <a:pt x="33" y="137"/>
                    </a:lnTo>
                    <a:cubicBezTo>
                      <a:pt x="25" y="167"/>
                      <a:pt x="17" y="190"/>
                      <a:pt x="9" y="214"/>
                    </a:cubicBezTo>
                    <a:cubicBezTo>
                      <a:pt x="0" y="232"/>
                      <a:pt x="9" y="250"/>
                      <a:pt x="18" y="259"/>
                    </a:cubicBezTo>
                    <a:cubicBezTo>
                      <a:pt x="27" y="277"/>
                      <a:pt x="36" y="286"/>
                      <a:pt x="54" y="286"/>
                    </a:cubicBezTo>
                    <a:cubicBezTo>
                      <a:pt x="62" y="290"/>
                      <a:pt x="71" y="292"/>
                      <a:pt x="79" y="292"/>
                    </a:cubicBezTo>
                    <a:cubicBezTo>
                      <a:pt x="87" y="292"/>
                      <a:pt x="94" y="290"/>
                      <a:pt x="98" y="286"/>
                    </a:cubicBezTo>
                    <a:cubicBezTo>
                      <a:pt x="116" y="277"/>
                      <a:pt x="125" y="259"/>
                      <a:pt x="125" y="250"/>
                    </a:cubicBezTo>
                    <a:cubicBezTo>
                      <a:pt x="152" y="187"/>
                      <a:pt x="161" y="125"/>
                      <a:pt x="152" y="63"/>
                    </a:cubicBezTo>
                    <a:cubicBezTo>
                      <a:pt x="152" y="45"/>
                      <a:pt x="152" y="27"/>
                      <a:pt x="134" y="18"/>
                    </a:cubicBezTo>
                    <a:cubicBezTo>
                      <a:pt x="125" y="0"/>
                      <a:pt x="107" y="0"/>
                      <a:pt x="9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92" name="Google Shape;3356;p48"/>
              <p:cNvSpPr/>
              <p:nvPr/>
            </p:nvSpPr>
            <p:spPr>
              <a:xfrm flipH="1">
                <a:off x="7506574" y="3166999"/>
                <a:ext cx="18259" cy="33455"/>
              </a:xfrm>
              <a:custGeom>
                <a:avLst/>
                <a:gdLst/>
                <a:ahLst/>
                <a:cxnLst/>
                <a:rect l="l" t="t" r="r" b="b"/>
                <a:pathLst>
                  <a:path w="161" h="295" extrusionOk="0">
                    <a:moveTo>
                      <a:pt x="89" y="0"/>
                    </a:moveTo>
                    <a:cubicBezTo>
                      <a:pt x="72" y="0"/>
                      <a:pt x="54" y="9"/>
                      <a:pt x="45" y="18"/>
                    </a:cubicBezTo>
                    <a:cubicBezTo>
                      <a:pt x="36" y="27"/>
                      <a:pt x="27" y="45"/>
                      <a:pt x="27" y="63"/>
                    </a:cubicBezTo>
                    <a:cubicBezTo>
                      <a:pt x="36" y="90"/>
                      <a:pt x="27" y="116"/>
                      <a:pt x="27" y="143"/>
                    </a:cubicBezTo>
                    <a:cubicBezTo>
                      <a:pt x="27" y="143"/>
                      <a:pt x="27" y="134"/>
                      <a:pt x="27" y="134"/>
                    </a:cubicBezTo>
                    <a:cubicBezTo>
                      <a:pt x="27" y="161"/>
                      <a:pt x="18" y="188"/>
                      <a:pt x="9" y="215"/>
                    </a:cubicBezTo>
                    <a:cubicBezTo>
                      <a:pt x="0" y="232"/>
                      <a:pt x="9" y="250"/>
                      <a:pt x="9" y="268"/>
                    </a:cubicBezTo>
                    <a:cubicBezTo>
                      <a:pt x="18" y="277"/>
                      <a:pt x="36" y="286"/>
                      <a:pt x="54" y="295"/>
                    </a:cubicBezTo>
                    <a:cubicBezTo>
                      <a:pt x="63" y="295"/>
                      <a:pt x="81" y="295"/>
                      <a:pt x="98" y="286"/>
                    </a:cubicBezTo>
                    <a:cubicBezTo>
                      <a:pt x="116" y="277"/>
                      <a:pt x="116" y="268"/>
                      <a:pt x="125" y="250"/>
                    </a:cubicBezTo>
                    <a:cubicBezTo>
                      <a:pt x="152" y="188"/>
                      <a:pt x="161" y="125"/>
                      <a:pt x="152" y="63"/>
                    </a:cubicBezTo>
                    <a:cubicBezTo>
                      <a:pt x="152" y="45"/>
                      <a:pt x="143" y="36"/>
                      <a:pt x="134" y="18"/>
                    </a:cubicBezTo>
                    <a:cubicBezTo>
                      <a:pt x="125" y="9"/>
                      <a:pt x="107" y="0"/>
                      <a:pt x="8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93" name="Google Shape;3357;p48"/>
              <p:cNvSpPr/>
              <p:nvPr/>
            </p:nvSpPr>
            <p:spPr>
              <a:xfrm flipH="1">
                <a:off x="7053274" y="3214516"/>
                <a:ext cx="17352" cy="33002"/>
              </a:xfrm>
              <a:custGeom>
                <a:avLst/>
                <a:gdLst/>
                <a:ahLst/>
                <a:cxnLst/>
                <a:rect l="l" t="t" r="r" b="b"/>
                <a:pathLst>
                  <a:path w="153" h="291" extrusionOk="0">
                    <a:moveTo>
                      <a:pt x="90" y="1"/>
                    </a:moveTo>
                    <a:cubicBezTo>
                      <a:pt x="72" y="1"/>
                      <a:pt x="54" y="1"/>
                      <a:pt x="45" y="19"/>
                    </a:cubicBezTo>
                    <a:cubicBezTo>
                      <a:pt x="36" y="27"/>
                      <a:pt x="28" y="45"/>
                      <a:pt x="28" y="54"/>
                    </a:cubicBezTo>
                    <a:cubicBezTo>
                      <a:pt x="28" y="90"/>
                      <a:pt x="28" y="117"/>
                      <a:pt x="19" y="143"/>
                    </a:cubicBezTo>
                    <a:lnTo>
                      <a:pt x="28" y="126"/>
                    </a:lnTo>
                    <a:lnTo>
                      <a:pt x="28" y="126"/>
                    </a:lnTo>
                    <a:cubicBezTo>
                      <a:pt x="19" y="152"/>
                      <a:pt x="10" y="188"/>
                      <a:pt x="1" y="215"/>
                    </a:cubicBezTo>
                    <a:cubicBezTo>
                      <a:pt x="1" y="233"/>
                      <a:pt x="1" y="250"/>
                      <a:pt x="10" y="259"/>
                    </a:cubicBezTo>
                    <a:cubicBezTo>
                      <a:pt x="19" y="277"/>
                      <a:pt x="28" y="286"/>
                      <a:pt x="45" y="286"/>
                    </a:cubicBezTo>
                    <a:cubicBezTo>
                      <a:pt x="51" y="289"/>
                      <a:pt x="57" y="290"/>
                      <a:pt x="63" y="290"/>
                    </a:cubicBezTo>
                    <a:cubicBezTo>
                      <a:pt x="74" y="290"/>
                      <a:pt x="84" y="286"/>
                      <a:pt x="90" y="286"/>
                    </a:cubicBezTo>
                    <a:cubicBezTo>
                      <a:pt x="108" y="277"/>
                      <a:pt x="117" y="259"/>
                      <a:pt x="117" y="242"/>
                    </a:cubicBezTo>
                    <a:cubicBezTo>
                      <a:pt x="144" y="188"/>
                      <a:pt x="152" y="126"/>
                      <a:pt x="144" y="54"/>
                    </a:cubicBezTo>
                    <a:cubicBezTo>
                      <a:pt x="144" y="45"/>
                      <a:pt x="144" y="27"/>
                      <a:pt x="126" y="19"/>
                    </a:cubicBezTo>
                    <a:cubicBezTo>
                      <a:pt x="117" y="1"/>
                      <a:pt x="99" y="1"/>
                      <a:pt x="9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94" name="Google Shape;3358;p48"/>
              <p:cNvSpPr/>
              <p:nvPr/>
            </p:nvSpPr>
            <p:spPr>
              <a:xfrm flipH="1">
                <a:off x="7106917" y="3181742"/>
                <a:ext cx="17352" cy="33342"/>
              </a:xfrm>
              <a:custGeom>
                <a:avLst/>
                <a:gdLst/>
                <a:ahLst/>
                <a:cxnLst/>
                <a:rect l="l" t="t" r="r" b="b"/>
                <a:pathLst>
                  <a:path w="153" h="294" extrusionOk="0">
                    <a:moveTo>
                      <a:pt x="76" y="1"/>
                    </a:moveTo>
                    <a:cubicBezTo>
                      <a:pt x="63" y="1"/>
                      <a:pt x="52" y="9"/>
                      <a:pt x="46" y="22"/>
                    </a:cubicBezTo>
                    <a:cubicBezTo>
                      <a:pt x="37" y="31"/>
                      <a:pt x="28" y="49"/>
                      <a:pt x="28" y="58"/>
                    </a:cubicBezTo>
                    <a:cubicBezTo>
                      <a:pt x="28" y="86"/>
                      <a:pt x="28" y="108"/>
                      <a:pt x="28" y="129"/>
                    </a:cubicBezTo>
                    <a:cubicBezTo>
                      <a:pt x="19" y="156"/>
                      <a:pt x="19" y="192"/>
                      <a:pt x="1" y="218"/>
                    </a:cubicBezTo>
                    <a:cubicBezTo>
                      <a:pt x="1" y="227"/>
                      <a:pt x="1" y="254"/>
                      <a:pt x="10" y="263"/>
                    </a:cubicBezTo>
                    <a:cubicBezTo>
                      <a:pt x="19" y="281"/>
                      <a:pt x="28" y="290"/>
                      <a:pt x="46" y="290"/>
                    </a:cubicBezTo>
                    <a:cubicBezTo>
                      <a:pt x="52" y="293"/>
                      <a:pt x="57" y="294"/>
                      <a:pt x="63" y="294"/>
                    </a:cubicBezTo>
                    <a:cubicBezTo>
                      <a:pt x="74" y="294"/>
                      <a:pt x="84" y="290"/>
                      <a:pt x="90" y="290"/>
                    </a:cubicBezTo>
                    <a:cubicBezTo>
                      <a:pt x="108" y="281"/>
                      <a:pt x="117" y="263"/>
                      <a:pt x="126" y="245"/>
                    </a:cubicBezTo>
                    <a:cubicBezTo>
                      <a:pt x="144" y="192"/>
                      <a:pt x="153" y="120"/>
                      <a:pt x="153" y="58"/>
                    </a:cubicBezTo>
                    <a:cubicBezTo>
                      <a:pt x="144" y="49"/>
                      <a:pt x="144" y="31"/>
                      <a:pt x="135" y="22"/>
                    </a:cubicBezTo>
                    <a:cubicBezTo>
                      <a:pt x="117" y="4"/>
                      <a:pt x="99" y="4"/>
                      <a:pt x="90" y="4"/>
                    </a:cubicBezTo>
                    <a:cubicBezTo>
                      <a:pt x="85" y="2"/>
                      <a:pt x="81" y="1"/>
                      <a:pt x="76"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95" name="Google Shape;3359;p48"/>
              <p:cNvSpPr/>
              <p:nvPr/>
            </p:nvSpPr>
            <p:spPr>
              <a:xfrm flipH="1">
                <a:off x="7004735" y="3293448"/>
                <a:ext cx="18259" cy="33455"/>
              </a:xfrm>
              <a:custGeom>
                <a:avLst/>
                <a:gdLst/>
                <a:ahLst/>
                <a:cxnLst/>
                <a:rect l="l" t="t" r="r" b="b"/>
                <a:pathLst>
                  <a:path w="161" h="295" extrusionOk="0">
                    <a:moveTo>
                      <a:pt x="30" y="136"/>
                    </a:moveTo>
                    <a:cubicBezTo>
                      <a:pt x="27" y="139"/>
                      <a:pt x="27" y="146"/>
                      <a:pt x="27" y="152"/>
                    </a:cubicBezTo>
                    <a:cubicBezTo>
                      <a:pt x="28" y="147"/>
                      <a:pt x="29" y="141"/>
                      <a:pt x="30" y="136"/>
                    </a:cubicBezTo>
                    <a:close/>
                    <a:moveTo>
                      <a:pt x="89" y="1"/>
                    </a:moveTo>
                    <a:cubicBezTo>
                      <a:pt x="80" y="1"/>
                      <a:pt x="63" y="9"/>
                      <a:pt x="45" y="18"/>
                    </a:cubicBezTo>
                    <a:cubicBezTo>
                      <a:pt x="36" y="27"/>
                      <a:pt x="27" y="45"/>
                      <a:pt x="27" y="63"/>
                    </a:cubicBezTo>
                    <a:cubicBezTo>
                      <a:pt x="34" y="86"/>
                      <a:pt x="36" y="108"/>
                      <a:pt x="30" y="136"/>
                    </a:cubicBezTo>
                    <a:lnTo>
                      <a:pt x="30" y="136"/>
                    </a:lnTo>
                    <a:cubicBezTo>
                      <a:pt x="32" y="135"/>
                      <a:pt x="33" y="134"/>
                      <a:pt x="36" y="134"/>
                    </a:cubicBezTo>
                    <a:cubicBezTo>
                      <a:pt x="27" y="161"/>
                      <a:pt x="18" y="188"/>
                      <a:pt x="9" y="224"/>
                    </a:cubicBezTo>
                    <a:cubicBezTo>
                      <a:pt x="0" y="232"/>
                      <a:pt x="9" y="250"/>
                      <a:pt x="18" y="268"/>
                    </a:cubicBezTo>
                    <a:cubicBezTo>
                      <a:pt x="27" y="277"/>
                      <a:pt x="36" y="286"/>
                      <a:pt x="54" y="295"/>
                    </a:cubicBezTo>
                    <a:cubicBezTo>
                      <a:pt x="63" y="295"/>
                      <a:pt x="89" y="295"/>
                      <a:pt x="98" y="286"/>
                    </a:cubicBezTo>
                    <a:cubicBezTo>
                      <a:pt x="116" y="277"/>
                      <a:pt x="125" y="268"/>
                      <a:pt x="125" y="250"/>
                    </a:cubicBezTo>
                    <a:cubicBezTo>
                      <a:pt x="152" y="197"/>
                      <a:pt x="161" y="125"/>
                      <a:pt x="152" y="63"/>
                    </a:cubicBezTo>
                    <a:cubicBezTo>
                      <a:pt x="152" y="45"/>
                      <a:pt x="152" y="36"/>
                      <a:pt x="134" y="18"/>
                    </a:cubicBezTo>
                    <a:cubicBezTo>
                      <a:pt x="125" y="9"/>
                      <a:pt x="107" y="1"/>
                      <a:pt x="8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96" name="Google Shape;3360;p48"/>
              <p:cNvSpPr/>
              <p:nvPr/>
            </p:nvSpPr>
            <p:spPr>
              <a:xfrm flipH="1">
                <a:off x="6977403" y="3400732"/>
                <a:ext cx="17352" cy="33228"/>
              </a:xfrm>
              <a:custGeom>
                <a:avLst/>
                <a:gdLst/>
                <a:ahLst/>
                <a:cxnLst/>
                <a:rect l="l" t="t" r="r" b="b"/>
                <a:pathLst>
                  <a:path w="153" h="293" extrusionOk="0">
                    <a:moveTo>
                      <a:pt x="90" y="0"/>
                    </a:moveTo>
                    <a:cubicBezTo>
                      <a:pt x="72" y="0"/>
                      <a:pt x="54" y="9"/>
                      <a:pt x="45" y="18"/>
                    </a:cubicBezTo>
                    <a:cubicBezTo>
                      <a:pt x="37" y="27"/>
                      <a:pt x="28" y="45"/>
                      <a:pt x="28" y="63"/>
                    </a:cubicBezTo>
                    <a:cubicBezTo>
                      <a:pt x="28" y="83"/>
                      <a:pt x="28" y="104"/>
                      <a:pt x="28" y="125"/>
                    </a:cubicBezTo>
                    <a:cubicBezTo>
                      <a:pt x="28" y="161"/>
                      <a:pt x="19" y="188"/>
                      <a:pt x="1" y="214"/>
                    </a:cubicBezTo>
                    <a:cubicBezTo>
                      <a:pt x="1" y="232"/>
                      <a:pt x="1" y="250"/>
                      <a:pt x="10" y="259"/>
                    </a:cubicBezTo>
                    <a:cubicBezTo>
                      <a:pt x="19" y="277"/>
                      <a:pt x="37" y="286"/>
                      <a:pt x="45" y="286"/>
                    </a:cubicBezTo>
                    <a:cubicBezTo>
                      <a:pt x="54" y="290"/>
                      <a:pt x="63" y="292"/>
                      <a:pt x="72" y="292"/>
                    </a:cubicBezTo>
                    <a:cubicBezTo>
                      <a:pt x="81" y="292"/>
                      <a:pt x="90" y="290"/>
                      <a:pt x="99" y="286"/>
                    </a:cubicBezTo>
                    <a:cubicBezTo>
                      <a:pt x="108" y="277"/>
                      <a:pt x="117" y="259"/>
                      <a:pt x="126" y="250"/>
                    </a:cubicBezTo>
                    <a:cubicBezTo>
                      <a:pt x="144" y="188"/>
                      <a:pt x="153" y="125"/>
                      <a:pt x="153" y="63"/>
                    </a:cubicBezTo>
                    <a:cubicBezTo>
                      <a:pt x="153" y="45"/>
                      <a:pt x="144" y="27"/>
                      <a:pt x="135" y="18"/>
                    </a:cubicBezTo>
                    <a:cubicBezTo>
                      <a:pt x="117" y="0"/>
                      <a:pt x="108" y="0"/>
                      <a:pt x="90"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97" name="Google Shape;3361;p48"/>
              <p:cNvSpPr/>
              <p:nvPr/>
            </p:nvSpPr>
            <p:spPr>
              <a:xfrm flipH="1">
                <a:off x="6954154" y="3331893"/>
                <a:ext cx="18259" cy="33909"/>
              </a:xfrm>
              <a:custGeom>
                <a:avLst/>
                <a:gdLst/>
                <a:ahLst/>
                <a:cxnLst/>
                <a:rect l="l" t="t" r="r" b="b"/>
                <a:pathLst>
                  <a:path w="161" h="299" extrusionOk="0">
                    <a:moveTo>
                      <a:pt x="89" y="1"/>
                    </a:moveTo>
                    <a:cubicBezTo>
                      <a:pt x="80" y="1"/>
                      <a:pt x="63" y="9"/>
                      <a:pt x="45" y="27"/>
                    </a:cubicBezTo>
                    <a:cubicBezTo>
                      <a:pt x="36" y="36"/>
                      <a:pt x="27" y="54"/>
                      <a:pt x="27" y="63"/>
                    </a:cubicBezTo>
                    <a:cubicBezTo>
                      <a:pt x="36" y="99"/>
                      <a:pt x="36" y="125"/>
                      <a:pt x="27" y="152"/>
                    </a:cubicBezTo>
                    <a:cubicBezTo>
                      <a:pt x="27" y="143"/>
                      <a:pt x="27" y="143"/>
                      <a:pt x="27" y="134"/>
                    </a:cubicBezTo>
                    <a:cubicBezTo>
                      <a:pt x="27" y="161"/>
                      <a:pt x="18" y="197"/>
                      <a:pt x="9" y="224"/>
                    </a:cubicBezTo>
                    <a:cubicBezTo>
                      <a:pt x="0" y="232"/>
                      <a:pt x="9" y="250"/>
                      <a:pt x="18" y="268"/>
                    </a:cubicBezTo>
                    <a:cubicBezTo>
                      <a:pt x="18" y="286"/>
                      <a:pt x="36" y="295"/>
                      <a:pt x="54" y="295"/>
                    </a:cubicBezTo>
                    <a:cubicBezTo>
                      <a:pt x="56" y="298"/>
                      <a:pt x="60" y="299"/>
                      <a:pt x="64" y="299"/>
                    </a:cubicBezTo>
                    <a:cubicBezTo>
                      <a:pt x="73" y="299"/>
                      <a:pt x="86" y="292"/>
                      <a:pt x="98" y="286"/>
                    </a:cubicBezTo>
                    <a:cubicBezTo>
                      <a:pt x="116" y="286"/>
                      <a:pt x="116" y="268"/>
                      <a:pt x="125" y="250"/>
                    </a:cubicBezTo>
                    <a:cubicBezTo>
                      <a:pt x="152" y="197"/>
                      <a:pt x="161" y="125"/>
                      <a:pt x="152" y="63"/>
                    </a:cubicBezTo>
                    <a:cubicBezTo>
                      <a:pt x="152" y="45"/>
                      <a:pt x="143" y="36"/>
                      <a:pt x="134" y="27"/>
                    </a:cubicBezTo>
                    <a:cubicBezTo>
                      <a:pt x="125" y="9"/>
                      <a:pt x="107" y="9"/>
                      <a:pt x="8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98" name="Google Shape;3362;p48"/>
              <p:cNvSpPr/>
              <p:nvPr/>
            </p:nvSpPr>
            <p:spPr>
              <a:xfrm flipH="1">
                <a:off x="6913667" y="3438156"/>
                <a:ext cx="18372" cy="32888"/>
              </a:xfrm>
              <a:custGeom>
                <a:avLst/>
                <a:gdLst/>
                <a:ahLst/>
                <a:cxnLst/>
                <a:rect l="l" t="t" r="r" b="b"/>
                <a:pathLst>
                  <a:path w="162" h="290" extrusionOk="0">
                    <a:moveTo>
                      <a:pt x="90" y="0"/>
                    </a:moveTo>
                    <a:cubicBezTo>
                      <a:pt x="81" y="0"/>
                      <a:pt x="63" y="0"/>
                      <a:pt x="46" y="18"/>
                    </a:cubicBezTo>
                    <a:cubicBezTo>
                      <a:pt x="37" y="27"/>
                      <a:pt x="28" y="45"/>
                      <a:pt x="28" y="54"/>
                    </a:cubicBezTo>
                    <a:cubicBezTo>
                      <a:pt x="37" y="89"/>
                      <a:pt x="37" y="116"/>
                      <a:pt x="28" y="143"/>
                    </a:cubicBezTo>
                    <a:cubicBezTo>
                      <a:pt x="28" y="134"/>
                      <a:pt x="28" y="134"/>
                      <a:pt x="28" y="125"/>
                    </a:cubicBezTo>
                    <a:cubicBezTo>
                      <a:pt x="28" y="152"/>
                      <a:pt x="19" y="188"/>
                      <a:pt x="10" y="214"/>
                    </a:cubicBezTo>
                    <a:cubicBezTo>
                      <a:pt x="1" y="232"/>
                      <a:pt x="10" y="250"/>
                      <a:pt x="19" y="259"/>
                    </a:cubicBezTo>
                    <a:cubicBezTo>
                      <a:pt x="19" y="277"/>
                      <a:pt x="37" y="286"/>
                      <a:pt x="55" y="286"/>
                    </a:cubicBezTo>
                    <a:cubicBezTo>
                      <a:pt x="57" y="289"/>
                      <a:pt x="62" y="290"/>
                      <a:pt x="68" y="290"/>
                    </a:cubicBezTo>
                    <a:cubicBezTo>
                      <a:pt x="79" y="290"/>
                      <a:pt x="93" y="286"/>
                      <a:pt x="99" y="286"/>
                    </a:cubicBezTo>
                    <a:cubicBezTo>
                      <a:pt x="117" y="277"/>
                      <a:pt x="117" y="259"/>
                      <a:pt x="126" y="241"/>
                    </a:cubicBezTo>
                    <a:cubicBezTo>
                      <a:pt x="153" y="188"/>
                      <a:pt x="162" y="116"/>
                      <a:pt x="153" y="54"/>
                    </a:cubicBezTo>
                    <a:cubicBezTo>
                      <a:pt x="153" y="45"/>
                      <a:pt x="144" y="27"/>
                      <a:pt x="135" y="18"/>
                    </a:cubicBezTo>
                    <a:cubicBezTo>
                      <a:pt x="126" y="0"/>
                      <a:pt x="108" y="0"/>
                      <a:pt x="90"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99" name="Google Shape;3363;p48"/>
              <p:cNvSpPr/>
              <p:nvPr/>
            </p:nvSpPr>
            <p:spPr>
              <a:xfrm flipH="1">
                <a:off x="6999631" y="3352080"/>
                <a:ext cx="18372" cy="33342"/>
              </a:xfrm>
              <a:custGeom>
                <a:avLst/>
                <a:gdLst/>
                <a:ahLst/>
                <a:cxnLst/>
                <a:rect l="l" t="t" r="r" b="b"/>
                <a:pathLst>
                  <a:path w="162" h="294" extrusionOk="0">
                    <a:moveTo>
                      <a:pt x="31" y="131"/>
                    </a:moveTo>
                    <a:cubicBezTo>
                      <a:pt x="27" y="135"/>
                      <a:pt x="27" y="137"/>
                      <a:pt x="27" y="144"/>
                    </a:cubicBezTo>
                    <a:cubicBezTo>
                      <a:pt x="29" y="140"/>
                      <a:pt x="30" y="136"/>
                      <a:pt x="31" y="131"/>
                    </a:cubicBezTo>
                    <a:close/>
                    <a:moveTo>
                      <a:pt x="90" y="1"/>
                    </a:moveTo>
                    <a:cubicBezTo>
                      <a:pt x="81" y="1"/>
                      <a:pt x="63" y="10"/>
                      <a:pt x="54" y="19"/>
                    </a:cubicBezTo>
                    <a:cubicBezTo>
                      <a:pt x="36" y="28"/>
                      <a:pt x="27" y="46"/>
                      <a:pt x="36" y="63"/>
                    </a:cubicBezTo>
                    <a:cubicBezTo>
                      <a:pt x="36" y="86"/>
                      <a:pt x="36" y="109"/>
                      <a:pt x="31" y="131"/>
                    </a:cubicBezTo>
                    <a:lnTo>
                      <a:pt x="31" y="131"/>
                    </a:lnTo>
                    <a:cubicBezTo>
                      <a:pt x="32" y="130"/>
                      <a:pt x="34" y="128"/>
                      <a:pt x="36" y="126"/>
                    </a:cubicBezTo>
                    <a:lnTo>
                      <a:pt x="36" y="126"/>
                    </a:lnTo>
                    <a:cubicBezTo>
                      <a:pt x="27" y="162"/>
                      <a:pt x="19" y="188"/>
                      <a:pt x="10" y="215"/>
                    </a:cubicBezTo>
                    <a:cubicBezTo>
                      <a:pt x="1" y="233"/>
                      <a:pt x="10" y="251"/>
                      <a:pt x="19" y="260"/>
                    </a:cubicBezTo>
                    <a:cubicBezTo>
                      <a:pt x="27" y="278"/>
                      <a:pt x="36" y="286"/>
                      <a:pt x="54" y="286"/>
                    </a:cubicBezTo>
                    <a:cubicBezTo>
                      <a:pt x="59" y="291"/>
                      <a:pt x="68" y="293"/>
                      <a:pt x="77" y="293"/>
                    </a:cubicBezTo>
                    <a:cubicBezTo>
                      <a:pt x="85" y="293"/>
                      <a:pt x="94" y="291"/>
                      <a:pt x="99" y="286"/>
                    </a:cubicBezTo>
                    <a:cubicBezTo>
                      <a:pt x="117" y="278"/>
                      <a:pt x="126" y="260"/>
                      <a:pt x="126" y="251"/>
                    </a:cubicBezTo>
                    <a:cubicBezTo>
                      <a:pt x="152" y="188"/>
                      <a:pt x="161" y="126"/>
                      <a:pt x="152" y="63"/>
                    </a:cubicBezTo>
                    <a:cubicBezTo>
                      <a:pt x="152" y="46"/>
                      <a:pt x="152" y="28"/>
                      <a:pt x="135" y="19"/>
                    </a:cubicBezTo>
                    <a:cubicBezTo>
                      <a:pt x="126" y="1"/>
                      <a:pt x="108" y="1"/>
                      <a:pt x="9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00" name="Google Shape;3364;p48"/>
              <p:cNvSpPr/>
              <p:nvPr/>
            </p:nvSpPr>
            <p:spPr>
              <a:xfrm flipH="1">
                <a:off x="6849930" y="3815463"/>
                <a:ext cx="18259" cy="33228"/>
              </a:xfrm>
              <a:custGeom>
                <a:avLst/>
                <a:gdLst/>
                <a:ahLst/>
                <a:cxnLst/>
                <a:rect l="l" t="t" r="r" b="b"/>
                <a:pathLst>
                  <a:path w="161" h="293" extrusionOk="0">
                    <a:moveTo>
                      <a:pt x="29" y="138"/>
                    </a:moveTo>
                    <a:cubicBezTo>
                      <a:pt x="28" y="139"/>
                      <a:pt x="27" y="141"/>
                      <a:pt x="27" y="144"/>
                    </a:cubicBezTo>
                    <a:cubicBezTo>
                      <a:pt x="27" y="142"/>
                      <a:pt x="28" y="140"/>
                      <a:pt x="29" y="138"/>
                    </a:cubicBezTo>
                    <a:close/>
                    <a:moveTo>
                      <a:pt x="89" y="1"/>
                    </a:moveTo>
                    <a:cubicBezTo>
                      <a:pt x="80" y="1"/>
                      <a:pt x="62" y="10"/>
                      <a:pt x="54" y="19"/>
                    </a:cubicBezTo>
                    <a:cubicBezTo>
                      <a:pt x="36" y="28"/>
                      <a:pt x="27" y="45"/>
                      <a:pt x="36" y="63"/>
                    </a:cubicBezTo>
                    <a:cubicBezTo>
                      <a:pt x="36" y="88"/>
                      <a:pt x="36" y="113"/>
                      <a:pt x="29" y="138"/>
                    </a:cubicBezTo>
                    <a:lnTo>
                      <a:pt x="29" y="138"/>
                    </a:lnTo>
                    <a:cubicBezTo>
                      <a:pt x="30" y="135"/>
                      <a:pt x="33" y="133"/>
                      <a:pt x="34" y="131"/>
                    </a:cubicBezTo>
                    <a:lnTo>
                      <a:pt x="34" y="131"/>
                    </a:lnTo>
                    <a:cubicBezTo>
                      <a:pt x="26" y="164"/>
                      <a:pt x="17" y="189"/>
                      <a:pt x="9" y="215"/>
                    </a:cubicBezTo>
                    <a:cubicBezTo>
                      <a:pt x="0" y="233"/>
                      <a:pt x="9" y="251"/>
                      <a:pt x="18" y="259"/>
                    </a:cubicBezTo>
                    <a:cubicBezTo>
                      <a:pt x="27" y="277"/>
                      <a:pt x="36" y="286"/>
                      <a:pt x="54" y="286"/>
                    </a:cubicBezTo>
                    <a:cubicBezTo>
                      <a:pt x="62" y="291"/>
                      <a:pt x="71" y="293"/>
                      <a:pt x="79" y="293"/>
                    </a:cubicBezTo>
                    <a:cubicBezTo>
                      <a:pt x="87" y="293"/>
                      <a:pt x="94" y="291"/>
                      <a:pt x="98" y="286"/>
                    </a:cubicBezTo>
                    <a:cubicBezTo>
                      <a:pt x="116" y="277"/>
                      <a:pt x="125" y="259"/>
                      <a:pt x="125" y="251"/>
                    </a:cubicBezTo>
                    <a:cubicBezTo>
                      <a:pt x="152" y="188"/>
                      <a:pt x="161" y="126"/>
                      <a:pt x="152" y="63"/>
                    </a:cubicBezTo>
                    <a:cubicBezTo>
                      <a:pt x="152" y="45"/>
                      <a:pt x="152" y="28"/>
                      <a:pt x="134" y="19"/>
                    </a:cubicBezTo>
                    <a:cubicBezTo>
                      <a:pt x="125" y="1"/>
                      <a:pt x="107" y="1"/>
                      <a:pt x="8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01" name="Google Shape;3365;p48"/>
              <p:cNvSpPr/>
              <p:nvPr/>
            </p:nvSpPr>
            <p:spPr>
              <a:xfrm flipH="1">
                <a:off x="6802411" y="3686972"/>
                <a:ext cx="17238" cy="33228"/>
              </a:xfrm>
              <a:custGeom>
                <a:avLst/>
                <a:gdLst/>
                <a:ahLst/>
                <a:cxnLst/>
                <a:rect l="l" t="t" r="r" b="b"/>
                <a:pathLst>
                  <a:path w="152" h="293" extrusionOk="0">
                    <a:moveTo>
                      <a:pt x="89" y="1"/>
                    </a:moveTo>
                    <a:cubicBezTo>
                      <a:pt x="72" y="1"/>
                      <a:pt x="54" y="10"/>
                      <a:pt x="45" y="19"/>
                    </a:cubicBezTo>
                    <a:cubicBezTo>
                      <a:pt x="36" y="28"/>
                      <a:pt x="27" y="45"/>
                      <a:pt x="27" y="63"/>
                    </a:cubicBezTo>
                    <a:cubicBezTo>
                      <a:pt x="27" y="84"/>
                      <a:pt x="27" y="105"/>
                      <a:pt x="27" y="126"/>
                    </a:cubicBezTo>
                    <a:cubicBezTo>
                      <a:pt x="18" y="161"/>
                      <a:pt x="18" y="188"/>
                      <a:pt x="0" y="215"/>
                    </a:cubicBezTo>
                    <a:cubicBezTo>
                      <a:pt x="0" y="233"/>
                      <a:pt x="0" y="251"/>
                      <a:pt x="9" y="260"/>
                    </a:cubicBezTo>
                    <a:cubicBezTo>
                      <a:pt x="18" y="277"/>
                      <a:pt x="36" y="286"/>
                      <a:pt x="45" y="286"/>
                    </a:cubicBezTo>
                    <a:cubicBezTo>
                      <a:pt x="54" y="291"/>
                      <a:pt x="63" y="293"/>
                      <a:pt x="70" y="293"/>
                    </a:cubicBezTo>
                    <a:cubicBezTo>
                      <a:pt x="78" y="293"/>
                      <a:pt x="85" y="291"/>
                      <a:pt x="89" y="286"/>
                    </a:cubicBezTo>
                    <a:cubicBezTo>
                      <a:pt x="107" y="277"/>
                      <a:pt x="116" y="260"/>
                      <a:pt x="125" y="251"/>
                    </a:cubicBezTo>
                    <a:cubicBezTo>
                      <a:pt x="143" y="188"/>
                      <a:pt x="152" y="126"/>
                      <a:pt x="152" y="63"/>
                    </a:cubicBezTo>
                    <a:cubicBezTo>
                      <a:pt x="143" y="45"/>
                      <a:pt x="143" y="28"/>
                      <a:pt x="134" y="19"/>
                    </a:cubicBezTo>
                    <a:cubicBezTo>
                      <a:pt x="116" y="1"/>
                      <a:pt x="107" y="1"/>
                      <a:pt x="8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02" name="Google Shape;3366;p48"/>
              <p:cNvSpPr/>
              <p:nvPr/>
            </p:nvSpPr>
            <p:spPr>
              <a:xfrm flipH="1">
                <a:off x="7079585" y="3566647"/>
                <a:ext cx="13269" cy="44569"/>
              </a:xfrm>
              <a:custGeom>
                <a:avLst/>
                <a:gdLst/>
                <a:ahLst/>
                <a:cxnLst/>
                <a:rect l="l" t="t" r="r" b="b"/>
                <a:pathLst>
                  <a:path w="117" h="393" extrusionOk="0">
                    <a:moveTo>
                      <a:pt x="63" y="0"/>
                    </a:moveTo>
                    <a:cubicBezTo>
                      <a:pt x="27" y="0"/>
                      <a:pt x="1" y="27"/>
                      <a:pt x="1" y="63"/>
                    </a:cubicBezTo>
                    <a:lnTo>
                      <a:pt x="1" y="330"/>
                    </a:lnTo>
                    <a:cubicBezTo>
                      <a:pt x="1" y="366"/>
                      <a:pt x="27" y="393"/>
                      <a:pt x="63" y="393"/>
                    </a:cubicBezTo>
                    <a:cubicBezTo>
                      <a:pt x="90" y="393"/>
                      <a:pt x="117" y="357"/>
                      <a:pt x="117" y="330"/>
                    </a:cubicBezTo>
                    <a:lnTo>
                      <a:pt x="117" y="63"/>
                    </a:lnTo>
                    <a:cubicBezTo>
                      <a:pt x="117" y="27"/>
                      <a:pt x="90" y="0"/>
                      <a:pt x="6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03" name="Google Shape;3367;p48"/>
              <p:cNvSpPr/>
              <p:nvPr/>
            </p:nvSpPr>
            <p:spPr>
              <a:xfrm flipH="1">
                <a:off x="7177685" y="3326790"/>
                <a:ext cx="14290" cy="27445"/>
              </a:xfrm>
              <a:custGeom>
                <a:avLst/>
                <a:gdLst/>
                <a:ahLst/>
                <a:cxnLst/>
                <a:rect l="l" t="t" r="r" b="b"/>
                <a:pathLst>
                  <a:path w="126" h="242" extrusionOk="0">
                    <a:moveTo>
                      <a:pt x="63" y="1"/>
                    </a:moveTo>
                    <a:cubicBezTo>
                      <a:pt x="45" y="1"/>
                      <a:pt x="27" y="1"/>
                      <a:pt x="18" y="19"/>
                    </a:cubicBezTo>
                    <a:cubicBezTo>
                      <a:pt x="9" y="28"/>
                      <a:pt x="0" y="46"/>
                      <a:pt x="0" y="54"/>
                    </a:cubicBezTo>
                    <a:lnTo>
                      <a:pt x="0" y="179"/>
                    </a:lnTo>
                    <a:cubicBezTo>
                      <a:pt x="0" y="197"/>
                      <a:pt x="9" y="215"/>
                      <a:pt x="18" y="224"/>
                    </a:cubicBezTo>
                    <a:cubicBezTo>
                      <a:pt x="27" y="233"/>
                      <a:pt x="45" y="242"/>
                      <a:pt x="63" y="242"/>
                    </a:cubicBezTo>
                    <a:cubicBezTo>
                      <a:pt x="72" y="242"/>
                      <a:pt x="89" y="233"/>
                      <a:pt x="107" y="224"/>
                    </a:cubicBezTo>
                    <a:cubicBezTo>
                      <a:pt x="116" y="215"/>
                      <a:pt x="125" y="197"/>
                      <a:pt x="125" y="179"/>
                    </a:cubicBezTo>
                    <a:lnTo>
                      <a:pt x="125" y="54"/>
                    </a:lnTo>
                    <a:cubicBezTo>
                      <a:pt x="125" y="46"/>
                      <a:pt x="116" y="28"/>
                      <a:pt x="107" y="19"/>
                    </a:cubicBezTo>
                    <a:cubicBezTo>
                      <a:pt x="89" y="1"/>
                      <a:pt x="72"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04" name="Google Shape;3368;p48"/>
              <p:cNvSpPr/>
              <p:nvPr/>
            </p:nvSpPr>
            <p:spPr>
              <a:xfrm flipH="1">
                <a:off x="7329541" y="3381452"/>
                <a:ext cx="18259" cy="14289"/>
              </a:xfrm>
              <a:custGeom>
                <a:avLst/>
                <a:gdLst/>
                <a:ahLst/>
                <a:cxnLst/>
                <a:rect l="l" t="t" r="r" b="b"/>
                <a:pathLst>
                  <a:path w="161" h="126" extrusionOk="0">
                    <a:moveTo>
                      <a:pt x="81" y="1"/>
                    </a:moveTo>
                    <a:cubicBezTo>
                      <a:pt x="0" y="1"/>
                      <a:pt x="0" y="126"/>
                      <a:pt x="81" y="126"/>
                    </a:cubicBezTo>
                    <a:cubicBezTo>
                      <a:pt x="161" y="126"/>
                      <a:pt x="161" y="1"/>
                      <a:pt x="8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05" name="Google Shape;3369;p48"/>
              <p:cNvSpPr/>
              <p:nvPr/>
            </p:nvSpPr>
            <p:spPr>
              <a:xfrm flipH="1">
                <a:off x="7160560" y="3434073"/>
                <a:ext cx="14290" cy="28465"/>
              </a:xfrm>
              <a:custGeom>
                <a:avLst/>
                <a:gdLst/>
                <a:ahLst/>
                <a:cxnLst/>
                <a:rect l="l" t="t" r="r" b="b"/>
                <a:pathLst>
                  <a:path w="126" h="251" extrusionOk="0">
                    <a:moveTo>
                      <a:pt x="63" y="1"/>
                    </a:moveTo>
                    <a:cubicBezTo>
                      <a:pt x="54" y="1"/>
                      <a:pt x="37" y="9"/>
                      <a:pt x="19" y="18"/>
                    </a:cubicBezTo>
                    <a:cubicBezTo>
                      <a:pt x="10" y="27"/>
                      <a:pt x="1" y="45"/>
                      <a:pt x="1" y="63"/>
                    </a:cubicBezTo>
                    <a:lnTo>
                      <a:pt x="1" y="188"/>
                    </a:lnTo>
                    <a:cubicBezTo>
                      <a:pt x="1" y="206"/>
                      <a:pt x="10" y="215"/>
                      <a:pt x="19" y="232"/>
                    </a:cubicBezTo>
                    <a:cubicBezTo>
                      <a:pt x="37" y="241"/>
                      <a:pt x="54" y="250"/>
                      <a:pt x="63" y="250"/>
                    </a:cubicBezTo>
                    <a:cubicBezTo>
                      <a:pt x="81" y="250"/>
                      <a:pt x="99" y="241"/>
                      <a:pt x="108" y="232"/>
                    </a:cubicBezTo>
                    <a:cubicBezTo>
                      <a:pt x="117" y="215"/>
                      <a:pt x="126" y="206"/>
                      <a:pt x="126" y="188"/>
                    </a:cubicBezTo>
                    <a:lnTo>
                      <a:pt x="126" y="63"/>
                    </a:lnTo>
                    <a:cubicBezTo>
                      <a:pt x="126" y="45"/>
                      <a:pt x="117" y="36"/>
                      <a:pt x="108" y="18"/>
                    </a:cubicBezTo>
                    <a:cubicBezTo>
                      <a:pt x="99" y="9"/>
                      <a:pt x="81" y="1"/>
                      <a:pt x="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06" name="Google Shape;3370;p48"/>
              <p:cNvSpPr/>
              <p:nvPr/>
            </p:nvSpPr>
            <p:spPr>
              <a:xfrm flipH="1">
                <a:off x="7151374" y="3580369"/>
                <a:ext cx="17352" cy="24836"/>
              </a:xfrm>
              <a:custGeom>
                <a:avLst/>
                <a:gdLst/>
                <a:ahLst/>
                <a:cxnLst/>
                <a:rect l="l" t="t" r="r" b="b"/>
                <a:pathLst>
                  <a:path w="153" h="219" extrusionOk="0">
                    <a:moveTo>
                      <a:pt x="65" y="0"/>
                    </a:moveTo>
                    <a:cubicBezTo>
                      <a:pt x="53" y="0"/>
                      <a:pt x="42" y="7"/>
                      <a:pt x="36" y="13"/>
                    </a:cubicBezTo>
                    <a:cubicBezTo>
                      <a:pt x="18" y="13"/>
                      <a:pt x="9" y="31"/>
                      <a:pt x="9" y="49"/>
                    </a:cubicBezTo>
                    <a:cubicBezTo>
                      <a:pt x="0" y="75"/>
                      <a:pt x="0" y="102"/>
                      <a:pt x="0" y="129"/>
                    </a:cubicBezTo>
                    <a:cubicBezTo>
                      <a:pt x="9" y="156"/>
                      <a:pt x="27" y="183"/>
                      <a:pt x="45" y="200"/>
                    </a:cubicBezTo>
                    <a:cubicBezTo>
                      <a:pt x="54" y="218"/>
                      <a:pt x="72" y="218"/>
                      <a:pt x="90" y="218"/>
                    </a:cubicBezTo>
                    <a:cubicBezTo>
                      <a:pt x="108" y="218"/>
                      <a:pt x="116" y="209"/>
                      <a:pt x="134" y="200"/>
                    </a:cubicBezTo>
                    <a:cubicBezTo>
                      <a:pt x="143" y="191"/>
                      <a:pt x="152" y="174"/>
                      <a:pt x="152" y="156"/>
                    </a:cubicBezTo>
                    <a:cubicBezTo>
                      <a:pt x="152" y="147"/>
                      <a:pt x="143" y="129"/>
                      <a:pt x="134" y="120"/>
                    </a:cubicBezTo>
                    <a:cubicBezTo>
                      <a:pt x="134" y="120"/>
                      <a:pt x="125" y="111"/>
                      <a:pt x="125" y="102"/>
                    </a:cubicBezTo>
                    <a:cubicBezTo>
                      <a:pt x="125" y="102"/>
                      <a:pt x="125" y="111"/>
                      <a:pt x="125" y="111"/>
                    </a:cubicBezTo>
                    <a:cubicBezTo>
                      <a:pt x="125" y="102"/>
                      <a:pt x="125" y="94"/>
                      <a:pt x="117" y="85"/>
                    </a:cubicBezTo>
                    <a:lnTo>
                      <a:pt x="117" y="85"/>
                    </a:lnTo>
                    <a:cubicBezTo>
                      <a:pt x="125" y="94"/>
                      <a:pt x="125" y="102"/>
                      <a:pt x="125" y="102"/>
                    </a:cubicBezTo>
                    <a:cubicBezTo>
                      <a:pt x="125" y="93"/>
                      <a:pt x="125" y="84"/>
                      <a:pt x="125" y="75"/>
                    </a:cubicBezTo>
                    <a:cubicBezTo>
                      <a:pt x="125" y="58"/>
                      <a:pt x="125" y="49"/>
                      <a:pt x="116" y="31"/>
                    </a:cubicBezTo>
                    <a:cubicBezTo>
                      <a:pt x="108" y="13"/>
                      <a:pt x="99" y="4"/>
                      <a:pt x="81" y="4"/>
                    </a:cubicBezTo>
                    <a:cubicBezTo>
                      <a:pt x="76" y="1"/>
                      <a:pt x="70" y="0"/>
                      <a:pt x="6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07" name="Google Shape;3371;p48"/>
              <p:cNvSpPr/>
              <p:nvPr/>
            </p:nvSpPr>
            <p:spPr>
              <a:xfrm flipH="1">
                <a:off x="7560217" y="3687993"/>
                <a:ext cx="13156" cy="30507"/>
              </a:xfrm>
              <a:custGeom>
                <a:avLst/>
                <a:gdLst/>
                <a:ahLst/>
                <a:cxnLst/>
                <a:rect l="l" t="t" r="r" b="b"/>
                <a:pathLst>
                  <a:path w="116" h="269" extrusionOk="0">
                    <a:moveTo>
                      <a:pt x="62" y="1"/>
                    </a:moveTo>
                    <a:cubicBezTo>
                      <a:pt x="45" y="1"/>
                      <a:pt x="27" y="1"/>
                      <a:pt x="18" y="19"/>
                    </a:cubicBezTo>
                    <a:cubicBezTo>
                      <a:pt x="0" y="27"/>
                      <a:pt x="0" y="45"/>
                      <a:pt x="0" y="63"/>
                    </a:cubicBezTo>
                    <a:lnTo>
                      <a:pt x="0" y="206"/>
                    </a:lnTo>
                    <a:cubicBezTo>
                      <a:pt x="0" y="242"/>
                      <a:pt x="27" y="268"/>
                      <a:pt x="62" y="268"/>
                    </a:cubicBezTo>
                    <a:cubicBezTo>
                      <a:pt x="71" y="268"/>
                      <a:pt x="89" y="259"/>
                      <a:pt x="98" y="251"/>
                    </a:cubicBezTo>
                    <a:cubicBezTo>
                      <a:pt x="116" y="242"/>
                      <a:pt x="116" y="224"/>
                      <a:pt x="116" y="206"/>
                    </a:cubicBezTo>
                    <a:lnTo>
                      <a:pt x="116" y="63"/>
                    </a:lnTo>
                    <a:cubicBezTo>
                      <a:pt x="116" y="27"/>
                      <a:pt x="89" y="1"/>
                      <a:pt x="6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08" name="Google Shape;3372;p48"/>
              <p:cNvSpPr/>
              <p:nvPr/>
            </p:nvSpPr>
            <p:spPr>
              <a:xfrm flipH="1">
                <a:off x="7214203" y="2511390"/>
                <a:ext cx="473600" cy="143574"/>
              </a:xfrm>
              <a:custGeom>
                <a:avLst/>
                <a:gdLst/>
                <a:ahLst/>
                <a:cxnLst/>
                <a:rect l="l" t="t" r="r" b="b"/>
                <a:pathLst>
                  <a:path w="4176" h="1266" extrusionOk="0">
                    <a:moveTo>
                      <a:pt x="2035" y="1"/>
                    </a:moveTo>
                    <a:cubicBezTo>
                      <a:pt x="688" y="1"/>
                      <a:pt x="1" y="1205"/>
                      <a:pt x="1" y="1205"/>
                    </a:cubicBezTo>
                    <a:cubicBezTo>
                      <a:pt x="1" y="1205"/>
                      <a:pt x="2334" y="1265"/>
                      <a:pt x="3509" y="1265"/>
                    </a:cubicBezTo>
                    <a:cubicBezTo>
                      <a:pt x="3900" y="1265"/>
                      <a:pt x="4163" y="1258"/>
                      <a:pt x="4167" y="1241"/>
                    </a:cubicBezTo>
                    <a:cubicBezTo>
                      <a:pt x="4176" y="1169"/>
                      <a:pt x="3373" y="1"/>
                      <a:pt x="2035"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09" name="Google Shape;3373;p48"/>
              <p:cNvSpPr/>
              <p:nvPr/>
            </p:nvSpPr>
            <p:spPr>
              <a:xfrm flipH="1">
                <a:off x="7680545" y="2465914"/>
                <a:ext cx="57839" cy="86076"/>
              </a:xfrm>
              <a:custGeom>
                <a:avLst/>
                <a:gdLst/>
                <a:ahLst/>
                <a:cxnLst/>
                <a:rect l="l" t="t" r="r" b="b"/>
                <a:pathLst>
                  <a:path w="510" h="759" extrusionOk="0">
                    <a:moveTo>
                      <a:pt x="260" y="0"/>
                    </a:moveTo>
                    <a:cubicBezTo>
                      <a:pt x="117" y="0"/>
                      <a:pt x="1" y="170"/>
                      <a:pt x="1" y="384"/>
                    </a:cubicBezTo>
                    <a:cubicBezTo>
                      <a:pt x="1" y="589"/>
                      <a:pt x="117" y="758"/>
                      <a:pt x="260" y="758"/>
                    </a:cubicBezTo>
                    <a:cubicBezTo>
                      <a:pt x="402" y="758"/>
                      <a:pt x="509" y="589"/>
                      <a:pt x="509" y="384"/>
                    </a:cubicBezTo>
                    <a:cubicBezTo>
                      <a:pt x="509" y="170"/>
                      <a:pt x="402" y="0"/>
                      <a:pt x="260"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10" name="Google Shape;3374;p48"/>
              <p:cNvSpPr/>
              <p:nvPr/>
            </p:nvSpPr>
            <p:spPr>
              <a:xfrm flipH="1">
                <a:off x="7699825" y="2479069"/>
                <a:ext cx="21321" cy="35497"/>
              </a:xfrm>
              <a:custGeom>
                <a:avLst/>
                <a:gdLst/>
                <a:ahLst/>
                <a:cxnLst/>
                <a:rect l="l" t="t" r="r" b="b"/>
                <a:pathLst>
                  <a:path w="188" h="313" extrusionOk="0">
                    <a:moveTo>
                      <a:pt x="90" y="0"/>
                    </a:moveTo>
                    <a:cubicBezTo>
                      <a:pt x="36" y="0"/>
                      <a:pt x="1" y="72"/>
                      <a:pt x="1" y="161"/>
                    </a:cubicBezTo>
                    <a:cubicBezTo>
                      <a:pt x="1" y="250"/>
                      <a:pt x="36" y="312"/>
                      <a:pt x="90" y="312"/>
                    </a:cubicBezTo>
                    <a:cubicBezTo>
                      <a:pt x="143" y="312"/>
                      <a:pt x="188" y="250"/>
                      <a:pt x="188" y="161"/>
                    </a:cubicBezTo>
                    <a:cubicBezTo>
                      <a:pt x="188" y="72"/>
                      <a:pt x="143" y="0"/>
                      <a:pt x="90" y="0"/>
                    </a:cubicBezTo>
                    <a:close/>
                  </a:path>
                </a:pathLst>
              </a:custGeom>
              <a:solidFill>
                <a:srgbClr val="FCFCFC"/>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11" name="Google Shape;3375;p48"/>
              <p:cNvSpPr/>
              <p:nvPr/>
            </p:nvSpPr>
            <p:spPr>
              <a:xfrm flipH="1">
                <a:off x="7202975" y="2465914"/>
                <a:ext cx="57839" cy="86076"/>
              </a:xfrm>
              <a:custGeom>
                <a:avLst/>
                <a:gdLst/>
                <a:ahLst/>
                <a:cxnLst/>
                <a:rect l="l" t="t" r="r" b="b"/>
                <a:pathLst>
                  <a:path w="510" h="759" extrusionOk="0">
                    <a:moveTo>
                      <a:pt x="250" y="0"/>
                    </a:moveTo>
                    <a:cubicBezTo>
                      <a:pt x="117" y="0"/>
                      <a:pt x="1" y="170"/>
                      <a:pt x="1" y="384"/>
                    </a:cubicBezTo>
                    <a:cubicBezTo>
                      <a:pt x="1" y="589"/>
                      <a:pt x="117" y="758"/>
                      <a:pt x="250" y="758"/>
                    </a:cubicBezTo>
                    <a:cubicBezTo>
                      <a:pt x="393" y="758"/>
                      <a:pt x="509" y="589"/>
                      <a:pt x="509" y="384"/>
                    </a:cubicBezTo>
                    <a:cubicBezTo>
                      <a:pt x="509" y="170"/>
                      <a:pt x="393" y="0"/>
                      <a:pt x="250"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12" name="Google Shape;3376;p48"/>
              <p:cNvSpPr/>
              <p:nvPr/>
            </p:nvSpPr>
            <p:spPr>
              <a:xfrm flipH="1">
                <a:off x="7223276" y="2479069"/>
                <a:ext cx="20300" cy="35497"/>
              </a:xfrm>
              <a:custGeom>
                <a:avLst/>
                <a:gdLst/>
                <a:ahLst/>
                <a:cxnLst/>
                <a:rect l="l" t="t" r="r" b="b"/>
                <a:pathLst>
                  <a:path w="179" h="313" extrusionOk="0">
                    <a:moveTo>
                      <a:pt x="90" y="0"/>
                    </a:moveTo>
                    <a:cubicBezTo>
                      <a:pt x="36" y="0"/>
                      <a:pt x="0" y="72"/>
                      <a:pt x="0" y="161"/>
                    </a:cubicBezTo>
                    <a:cubicBezTo>
                      <a:pt x="0" y="250"/>
                      <a:pt x="36" y="312"/>
                      <a:pt x="90" y="312"/>
                    </a:cubicBezTo>
                    <a:cubicBezTo>
                      <a:pt x="143" y="312"/>
                      <a:pt x="179" y="250"/>
                      <a:pt x="179" y="161"/>
                    </a:cubicBezTo>
                    <a:cubicBezTo>
                      <a:pt x="179" y="72"/>
                      <a:pt x="143" y="0"/>
                      <a:pt x="90" y="0"/>
                    </a:cubicBezTo>
                    <a:close/>
                  </a:path>
                </a:pathLst>
              </a:custGeom>
              <a:solidFill>
                <a:srgbClr val="FCFCFC"/>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nvGrpSpPr>
              <p:cNvPr id="213" name="Google Shape;3377;p48"/>
              <p:cNvGrpSpPr/>
              <p:nvPr/>
            </p:nvGrpSpPr>
            <p:grpSpPr>
              <a:xfrm flipH="1">
                <a:off x="6821580" y="2528968"/>
                <a:ext cx="1526839" cy="566697"/>
                <a:chOff x="4075500" y="1696600"/>
                <a:chExt cx="336575" cy="124925"/>
              </a:xfrm>
            </p:grpSpPr>
            <p:sp>
              <p:nvSpPr>
                <p:cNvPr id="220" name="Google Shape;3378;p48"/>
                <p:cNvSpPr/>
                <p:nvPr/>
              </p:nvSpPr>
              <p:spPr>
                <a:xfrm>
                  <a:off x="4080625" y="1699875"/>
                  <a:ext cx="331450" cy="121650"/>
                </a:xfrm>
                <a:custGeom>
                  <a:avLst/>
                  <a:gdLst/>
                  <a:ahLst/>
                  <a:cxnLst/>
                  <a:rect l="l" t="t" r="r" b="b"/>
                  <a:pathLst>
                    <a:path w="13258" h="4866" extrusionOk="0">
                      <a:moveTo>
                        <a:pt x="2186" y="0"/>
                      </a:moveTo>
                      <a:cubicBezTo>
                        <a:pt x="2115" y="98"/>
                        <a:pt x="2035" y="205"/>
                        <a:pt x="1963" y="312"/>
                      </a:cubicBezTo>
                      <a:cubicBezTo>
                        <a:pt x="2552" y="517"/>
                        <a:pt x="4613" y="1240"/>
                        <a:pt x="4613" y="1276"/>
                      </a:cubicBezTo>
                      <a:cubicBezTo>
                        <a:pt x="4613" y="1320"/>
                        <a:pt x="4390" y="1918"/>
                        <a:pt x="4488" y="4095"/>
                      </a:cubicBezTo>
                      <a:lnTo>
                        <a:pt x="4470" y="4229"/>
                      </a:lnTo>
                      <a:lnTo>
                        <a:pt x="126" y="4095"/>
                      </a:lnTo>
                      <a:cubicBezTo>
                        <a:pt x="90" y="4220"/>
                        <a:pt x="45" y="4345"/>
                        <a:pt x="1" y="4461"/>
                      </a:cubicBezTo>
                      <a:cubicBezTo>
                        <a:pt x="937" y="4469"/>
                        <a:pt x="4702" y="4505"/>
                        <a:pt x="4720" y="4559"/>
                      </a:cubicBezTo>
                      <a:cubicBezTo>
                        <a:pt x="4738" y="4630"/>
                        <a:pt x="4729" y="4826"/>
                        <a:pt x="5612" y="4862"/>
                      </a:cubicBezTo>
                      <a:cubicBezTo>
                        <a:pt x="5697" y="4865"/>
                        <a:pt x="5807" y="4866"/>
                        <a:pt x="5937" y="4866"/>
                      </a:cubicBezTo>
                      <a:cubicBezTo>
                        <a:pt x="7161" y="4866"/>
                        <a:pt x="10144" y="4762"/>
                        <a:pt x="10313" y="4746"/>
                      </a:cubicBezTo>
                      <a:cubicBezTo>
                        <a:pt x="10501" y="4737"/>
                        <a:pt x="10474" y="4514"/>
                        <a:pt x="10545" y="4514"/>
                      </a:cubicBezTo>
                      <a:cubicBezTo>
                        <a:pt x="10608" y="4514"/>
                        <a:pt x="12535" y="4461"/>
                        <a:pt x="13257" y="4434"/>
                      </a:cubicBezTo>
                      <a:lnTo>
                        <a:pt x="13195" y="4157"/>
                      </a:lnTo>
                      <a:lnTo>
                        <a:pt x="10081" y="4273"/>
                      </a:lnTo>
                      <a:lnTo>
                        <a:pt x="10099" y="1347"/>
                      </a:lnTo>
                      <a:lnTo>
                        <a:pt x="11937" y="705"/>
                      </a:lnTo>
                      <a:cubicBezTo>
                        <a:pt x="11884" y="607"/>
                        <a:pt x="11830" y="509"/>
                        <a:pt x="11785" y="419"/>
                      </a:cubicBezTo>
                      <a:cubicBezTo>
                        <a:pt x="11768" y="393"/>
                        <a:pt x="11750" y="366"/>
                        <a:pt x="11732" y="339"/>
                      </a:cubicBezTo>
                      <a:lnTo>
                        <a:pt x="9939" y="955"/>
                      </a:lnTo>
                      <a:lnTo>
                        <a:pt x="5014" y="981"/>
                      </a:lnTo>
                      <a:cubicBezTo>
                        <a:pt x="5014" y="981"/>
                        <a:pt x="3007" y="268"/>
                        <a:pt x="2186" y="0"/>
                      </a:cubicBezTo>
                      <a:close/>
                    </a:path>
                  </a:pathLst>
                </a:custGeom>
                <a:solidFill>
                  <a:srgbClr val="4D1311">
                    <a:alpha val="31372"/>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21" name="Google Shape;3379;p48"/>
                <p:cNvSpPr/>
                <p:nvPr/>
              </p:nvSpPr>
              <p:spPr>
                <a:xfrm>
                  <a:off x="4200175" y="1715725"/>
                  <a:ext cx="139200" cy="99300"/>
                </a:xfrm>
                <a:custGeom>
                  <a:avLst/>
                  <a:gdLst/>
                  <a:ahLst/>
                  <a:cxnLst/>
                  <a:rect l="l" t="t" r="r" b="b"/>
                  <a:pathLst>
                    <a:path w="5568" h="3972" extrusionOk="0">
                      <a:moveTo>
                        <a:pt x="5099" y="0"/>
                      </a:moveTo>
                      <a:cubicBezTo>
                        <a:pt x="5059" y="0"/>
                        <a:pt x="5016" y="3"/>
                        <a:pt x="4969" y="8"/>
                      </a:cubicBezTo>
                      <a:cubicBezTo>
                        <a:pt x="4648" y="35"/>
                        <a:pt x="2989" y="35"/>
                        <a:pt x="1776" y="53"/>
                      </a:cubicBezTo>
                      <a:cubicBezTo>
                        <a:pt x="1160" y="53"/>
                        <a:pt x="661" y="71"/>
                        <a:pt x="509" y="89"/>
                      </a:cubicBezTo>
                      <a:cubicBezTo>
                        <a:pt x="116" y="151"/>
                        <a:pt x="27" y="677"/>
                        <a:pt x="18" y="1043"/>
                      </a:cubicBezTo>
                      <a:cubicBezTo>
                        <a:pt x="18" y="1079"/>
                        <a:pt x="18" y="1124"/>
                        <a:pt x="18" y="1159"/>
                      </a:cubicBezTo>
                      <a:cubicBezTo>
                        <a:pt x="27" y="1195"/>
                        <a:pt x="27" y="1239"/>
                        <a:pt x="27" y="1293"/>
                      </a:cubicBezTo>
                      <a:cubicBezTo>
                        <a:pt x="27" y="1409"/>
                        <a:pt x="27" y="1552"/>
                        <a:pt x="27" y="1712"/>
                      </a:cubicBezTo>
                      <a:cubicBezTo>
                        <a:pt x="18" y="1775"/>
                        <a:pt x="18" y="1837"/>
                        <a:pt x="18" y="1909"/>
                      </a:cubicBezTo>
                      <a:cubicBezTo>
                        <a:pt x="18" y="2256"/>
                        <a:pt x="9" y="2649"/>
                        <a:pt x="0" y="2970"/>
                      </a:cubicBezTo>
                      <a:cubicBezTo>
                        <a:pt x="0" y="3059"/>
                        <a:pt x="0" y="3149"/>
                        <a:pt x="0" y="3220"/>
                      </a:cubicBezTo>
                      <a:cubicBezTo>
                        <a:pt x="0" y="3318"/>
                        <a:pt x="0" y="3398"/>
                        <a:pt x="0" y="3461"/>
                      </a:cubicBezTo>
                      <a:cubicBezTo>
                        <a:pt x="18" y="3951"/>
                        <a:pt x="214" y="3880"/>
                        <a:pt x="964" y="3951"/>
                      </a:cubicBezTo>
                      <a:cubicBezTo>
                        <a:pt x="1112" y="3966"/>
                        <a:pt x="1321" y="3971"/>
                        <a:pt x="1567" y="3971"/>
                      </a:cubicBezTo>
                      <a:cubicBezTo>
                        <a:pt x="2567" y="3971"/>
                        <a:pt x="4179" y="3877"/>
                        <a:pt x="4809" y="3862"/>
                      </a:cubicBezTo>
                      <a:cubicBezTo>
                        <a:pt x="5291" y="3853"/>
                        <a:pt x="5460" y="3818"/>
                        <a:pt x="5523" y="3684"/>
                      </a:cubicBezTo>
                      <a:cubicBezTo>
                        <a:pt x="5540" y="3630"/>
                        <a:pt x="5549" y="3568"/>
                        <a:pt x="5549" y="3479"/>
                      </a:cubicBezTo>
                      <a:cubicBezTo>
                        <a:pt x="5558" y="3425"/>
                        <a:pt x="5558" y="3363"/>
                        <a:pt x="5558" y="3291"/>
                      </a:cubicBezTo>
                      <a:cubicBezTo>
                        <a:pt x="5558" y="3247"/>
                        <a:pt x="5567" y="3193"/>
                        <a:pt x="5567" y="3131"/>
                      </a:cubicBezTo>
                      <a:cubicBezTo>
                        <a:pt x="5567" y="2872"/>
                        <a:pt x="5567" y="2480"/>
                        <a:pt x="5567" y="2078"/>
                      </a:cubicBezTo>
                      <a:cubicBezTo>
                        <a:pt x="5567" y="2007"/>
                        <a:pt x="5567" y="1944"/>
                        <a:pt x="5567" y="1882"/>
                      </a:cubicBezTo>
                      <a:cubicBezTo>
                        <a:pt x="5567" y="1828"/>
                        <a:pt x="5567" y="1784"/>
                        <a:pt x="5567" y="1739"/>
                      </a:cubicBezTo>
                      <a:cubicBezTo>
                        <a:pt x="5567" y="1668"/>
                        <a:pt x="5567" y="1605"/>
                        <a:pt x="5567" y="1534"/>
                      </a:cubicBezTo>
                      <a:cubicBezTo>
                        <a:pt x="5558" y="1239"/>
                        <a:pt x="5558" y="963"/>
                        <a:pt x="5558" y="776"/>
                      </a:cubicBezTo>
                      <a:cubicBezTo>
                        <a:pt x="5558" y="222"/>
                        <a:pt x="5457" y="0"/>
                        <a:pt x="509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22" name="Google Shape;3380;p48"/>
                <p:cNvSpPr/>
                <p:nvPr/>
              </p:nvSpPr>
              <p:spPr>
                <a:xfrm>
                  <a:off x="4129250" y="1696600"/>
                  <a:ext cx="76750" cy="30050"/>
                </a:xfrm>
                <a:custGeom>
                  <a:avLst/>
                  <a:gdLst/>
                  <a:ahLst/>
                  <a:cxnLst/>
                  <a:rect l="l" t="t" r="r" b="b"/>
                  <a:pathLst>
                    <a:path w="3070" h="1202" extrusionOk="0">
                      <a:moveTo>
                        <a:pt x="109" y="1"/>
                      </a:moveTo>
                      <a:cubicBezTo>
                        <a:pt x="68" y="1"/>
                        <a:pt x="32" y="25"/>
                        <a:pt x="18" y="60"/>
                      </a:cubicBezTo>
                      <a:cubicBezTo>
                        <a:pt x="0" y="113"/>
                        <a:pt x="18" y="167"/>
                        <a:pt x="72" y="185"/>
                      </a:cubicBezTo>
                      <a:cubicBezTo>
                        <a:pt x="2900" y="1202"/>
                        <a:pt x="2953" y="1202"/>
                        <a:pt x="2971" y="1202"/>
                      </a:cubicBezTo>
                      <a:cubicBezTo>
                        <a:pt x="3025" y="1202"/>
                        <a:pt x="3069" y="1166"/>
                        <a:pt x="3069" y="1112"/>
                      </a:cubicBezTo>
                      <a:cubicBezTo>
                        <a:pt x="3069" y="1068"/>
                        <a:pt x="3034" y="1023"/>
                        <a:pt x="2989" y="1014"/>
                      </a:cubicBezTo>
                      <a:cubicBezTo>
                        <a:pt x="2864" y="987"/>
                        <a:pt x="1223" y="399"/>
                        <a:pt x="143" y="6"/>
                      </a:cubicBezTo>
                      <a:cubicBezTo>
                        <a:pt x="132" y="2"/>
                        <a:pt x="120" y="1"/>
                        <a:pt x="109"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23" name="Google Shape;3381;p48"/>
                <p:cNvSpPr/>
                <p:nvPr/>
              </p:nvSpPr>
              <p:spPr>
                <a:xfrm>
                  <a:off x="4075500" y="1799550"/>
                  <a:ext cx="128700" cy="8050"/>
                </a:xfrm>
                <a:custGeom>
                  <a:avLst/>
                  <a:gdLst/>
                  <a:ahLst/>
                  <a:cxnLst/>
                  <a:rect l="l" t="t" r="r" b="b"/>
                  <a:pathLst>
                    <a:path w="5148" h="322" extrusionOk="0">
                      <a:moveTo>
                        <a:pt x="99" y="1"/>
                      </a:moveTo>
                      <a:cubicBezTo>
                        <a:pt x="45" y="1"/>
                        <a:pt x="1" y="45"/>
                        <a:pt x="1" y="90"/>
                      </a:cubicBezTo>
                      <a:cubicBezTo>
                        <a:pt x="1" y="143"/>
                        <a:pt x="36" y="188"/>
                        <a:pt x="90" y="188"/>
                      </a:cubicBezTo>
                      <a:lnTo>
                        <a:pt x="5041" y="322"/>
                      </a:lnTo>
                      <a:lnTo>
                        <a:pt x="5050" y="322"/>
                      </a:lnTo>
                      <a:cubicBezTo>
                        <a:pt x="5103" y="322"/>
                        <a:pt x="5139" y="286"/>
                        <a:pt x="5148" y="233"/>
                      </a:cubicBezTo>
                      <a:cubicBezTo>
                        <a:pt x="5148" y="179"/>
                        <a:pt x="5103" y="135"/>
                        <a:pt x="5050" y="135"/>
                      </a:cubicBezTo>
                      <a:lnTo>
                        <a:pt x="99"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24" name="Google Shape;3382;p48"/>
                <p:cNvSpPr/>
                <p:nvPr/>
              </p:nvSpPr>
              <p:spPr>
                <a:xfrm>
                  <a:off x="4325725" y="1706325"/>
                  <a:ext cx="49550" cy="20325"/>
                </a:xfrm>
                <a:custGeom>
                  <a:avLst/>
                  <a:gdLst/>
                  <a:ahLst/>
                  <a:cxnLst/>
                  <a:rect l="l" t="t" r="r" b="b"/>
                  <a:pathLst>
                    <a:path w="1982" h="813" extrusionOk="0">
                      <a:moveTo>
                        <a:pt x="1874" y="1"/>
                      </a:moveTo>
                      <a:cubicBezTo>
                        <a:pt x="1009" y="313"/>
                        <a:pt x="170" y="607"/>
                        <a:pt x="90" y="625"/>
                      </a:cubicBezTo>
                      <a:cubicBezTo>
                        <a:pt x="37" y="634"/>
                        <a:pt x="1" y="679"/>
                        <a:pt x="1" y="723"/>
                      </a:cubicBezTo>
                      <a:cubicBezTo>
                        <a:pt x="1" y="777"/>
                        <a:pt x="46" y="813"/>
                        <a:pt x="99" y="813"/>
                      </a:cubicBezTo>
                      <a:cubicBezTo>
                        <a:pt x="126" y="813"/>
                        <a:pt x="162" y="813"/>
                        <a:pt x="1981" y="161"/>
                      </a:cubicBezTo>
                      <a:cubicBezTo>
                        <a:pt x="1946" y="108"/>
                        <a:pt x="1910" y="54"/>
                        <a:pt x="187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25" name="Google Shape;3383;p48"/>
                <p:cNvSpPr/>
                <p:nvPr/>
              </p:nvSpPr>
              <p:spPr>
                <a:xfrm>
                  <a:off x="4327750" y="1800900"/>
                  <a:ext cx="83200" cy="6700"/>
                </a:xfrm>
                <a:custGeom>
                  <a:avLst/>
                  <a:gdLst/>
                  <a:ahLst/>
                  <a:cxnLst/>
                  <a:rect l="l" t="t" r="r" b="b"/>
                  <a:pathLst>
                    <a:path w="3328" h="268" extrusionOk="0">
                      <a:moveTo>
                        <a:pt x="3274" y="0"/>
                      </a:moveTo>
                      <a:lnTo>
                        <a:pt x="98" y="81"/>
                      </a:lnTo>
                      <a:cubicBezTo>
                        <a:pt x="45" y="81"/>
                        <a:pt x="0" y="125"/>
                        <a:pt x="0" y="179"/>
                      </a:cubicBezTo>
                      <a:cubicBezTo>
                        <a:pt x="0" y="232"/>
                        <a:pt x="45" y="268"/>
                        <a:pt x="98" y="268"/>
                      </a:cubicBezTo>
                      <a:lnTo>
                        <a:pt x="3328" y="179"/>
                      </a:lnTo>
                      <a:cubicBezTo>
                        <a:pt x="3310" y="116"/>
                        <a:pt x="3292" y="54"/>
                        <a:pt x="327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26" name="Google Shape;3384;p48"/>
                <p:cNvSpPr/>
                <p:nvPr/>
              </p:nvSpPr>
              <p:spPr>
                <a:xfrm>
                  <a:off x="4200625" y="1725200"/>
                  <a:ext cx="138750" cy="34025"/>
                </a:xfrm>
                <a:custGeom>
                  <a:avLst/>
                  <a:gdLst/>
                  <a:ahLst/>
                  <a:cxnLst/>
                  <a:rect l="l" t="t" r="r" b="b"/>
                  <a:pathLst>
                    <a:path w="5550" h="1361" extrusionOk="0">
                      <a:moveTo>
                        <a:pt x="1633" y="209"/>
                      </a:moveTo>
                      <a:cubicBezTo>
                        <a:pt x="1633" y="209"/>
                        <a:pt x="1651" y="218"/>
                        <a:pt x="1677" y="245"/>
                      </a:cubicBezTo>
                      <a:cubicBezTo>
                        <a:pt x="1731" y="316"/>
                        <a:pt x="1686" y="414"/>
                        <a:pt x="1660" y="477"/>
                      </a:cubicBezTo>
                      <a:cubicBezTo>
                        <a:pt x="1642" y="513"/>
                        <a:pt x="1615" y="548"/>
                        <a:pt x="1588" y="593"/>
                      </a:cubicBezTo>
                      <a:cubicBezTo>
                        <a:pt x="1552" y="495"/>
                        <a:pt x="1552" y="397"/>
                        <a:pt x="1570" y="316"/>
                      </a:cubicBezTo>
                      <a:cubicBezTo>
                        <a:pt x="1588" y="245"/>
                        <a:pt x="1624" y="218"/>
                        <a:pt x="1633" y="209"/>
                      </a:cubicBezTo>
                      <a:close/>
                      <a:moveTo>
                        <a:pt x="3087" y="200"/>
                      </a:moveTo>
                      <a:cubicBezTo>
                        <a:pt x="3096" y="200"/>
                        <a:pt x="3114" y="200"/>
                        <a:pt x="3123" y="209"/>
                      </a:cubicBezTo>
                      <a:cubicBezTo>
                        <a:pt x="3203" y="245"/>
                        <a:pt x="3292" y="397"/>
                        <a:pt x="3230" y="611"/>
                      </a:cubicBezTo>
                      <a:cubicBezTo>
                        <a:pt x="3221" y="646"/>
                        <a:pt x="3203" y="673"/>
                        <a:pt x="3176" y="709"/>
                      </a:cubicBezTo>
                      <a:cubicBezTo>
                        <a:pt x="3114" y="655"/>
                        <a:pt x="3069" y="593"/>
                        <a:pt x="3042" y="539"/>
                      </a:cubicBezTo>
                      <a:cubicBezTo>
                        <a:pt x="2980" y="423"/>
                        <a:pt x="2971" y="316"/>
                        <a:pt x="3016" y="245"/>
                      </a:cubicBezTo>
                      <a:cubicBezTo>
                        <a:pt x="3042" y="209"/>
                        <a:pt x="3060" y="200"/>
                        <a:pt x="3087" y="200"/>
                      </a:cubicBezTo>
                      <a:close/>
                      <a:moveTo>
                        <a:pt x="4523" y="281"/>
                      </a:moveTo>
                      <a:cubicBezTo>
                        <a:pt x="4541" y="281"/>
                        <a:pt x="4550" y="290"/>
                        <a:pt x="4559" y="290"/>
                      </a:cubicBezTo>
                      <a:cubicBezTo>
                        <a:pt x="4586" y="298"/>
                        <a:pt x="4621" y="370"/>
                        <a:pt x="4603" y="495"/>
                      </a:cubicBezTo>
                      <a:cubicBezTo>
                        <a:pt x="4595" y="575"/>
                        <a:pt x="4568" y="655"/>
                        <a:pt x="4514" y="727"/>
                      </a:cubicBezTo>
                      <a:cubicBezTo>
                        <a:pt x="4407" y="575"/>
                        <a:pt x="4407" y="432"/>
                        <a:pt x="4443" y="352"/>
                      </a:cubicBezTo>
                      <a:cubicBezTo>
                        <a:pt x="4470" y="307"/>
                        <a:pt x="4496" y="281"/>
                        <a:pt x="4523" y="281"/>
                      </a:cubicBezTo>
                      <a:close/>
                      <a:moveTo>
                        <a:pt x="3084" y="1"/>
                      </a:moveTo>
                      <a:cubicBezTo>
                        <a:pt x="2996" y="1"/>
                        <a:pt x="2915" y="44"/>
                        <a:pt x="2855" y="129"/>
                      </a:cubicBezTo>
                      <a:cubicBezTo>
                        <a:pt x="2766" y="263"/>
                        <a:pt x="2766" y="450"/>
                        <a:pt x="2873" y="629"/>
                      </a:cubicBezTo>
                      <a:cubicBezTo>
                        <a:pt x="2908" y="700"/>
                        <a:pt x="2953" y="762"/>
                        <a:pt x="3016" y="825"/>
                      </a:cubicBezTo>
                      <a:cubicBezTo>
                        <a:pt x="2944" y="869"/>
                        <a:pt x="2864" y="896"/>
                        <a:pt x="2775" y="932"/>
                      </a:cubicBezTo>
                      <a:cubicBezTo>
                        <a:pt x="2639" y="971"/>
                        <a:pt x="2484" y="993"/>
                        <a:pt x="2333" y="993"/>
                      </a:cubicBezTo>
                      <a:cubicBezTo>
                        <a:pt x="2104" y="993"/>
                        <a:pt x="1883" y="943"/>
                        <a:pt x="1749" y="825"/>
                      </a:cubicBezTo>
                      <a:cubicBezTo>
                        <a:pt x="1722" y="807"/>
                        <a:pt x="1704" y="789"/>
                        <a:pt x="1686" y="771"/>
                      </a:cubicBezTo>
                      <a:cubicBezTo>
                        <a:pt x="1749" y="700"/>
                        <a:pt x="1802" y="629"/>
                        <a:pt x="1838" y="566"/>
                      </a:cubicBezTo>
                      <a:cubicBezTo>
                        <a:pt x="1918" y="397"/>
                        <a:pt x="1918" y="236"/>
                        <a:pt x="1829" y="120"/>
                      </a:cubicBezTo>
                      <a:cubicBezTo>
                        <a:pt x="1753" y="37"/>
                        <a:pt x="1682" y="18"/>
                        <a:pt x="1629" y="18"/>
                      </a:cubicBezTo>
                      <a:cubicBezTo>
                        <a:pt x="1614" y="18"/>
                        <a:pt x="1600" y="20"/>
                        <a:pt x="1588" y="22"/>
                      </a:cubicBezTo>
                      <a:cubicBezTo>
                        <a:pt x="1490" y="40"/>
                        <a:pt x="1419" y="138"/>
                        <a:pt x="1383" y="272"/>
                      </a:cubicBezTo>
                      <a:cubicBezTo>
                        <a:pt x="1347" y="397"/>
                        <a:pt x="1356" y="575"/>
                        <a:pt x="1437" y="736"/>
                      </a:cubicBezTo>
                      <a:cubicBezTo>
                        <a:pt x="1263" y="876"/>
                        <a:pt x="1036" y="978"/>
                        <a:pt x="797" y="978"/>
                      </a:cubicBezTo>
                      <a:cubicBezTo>
                        <a:pt x="778" y="978"/>
                        <a:pt x="760" y="978"/>
                        <a:pt x="741" y="976"/>
                      </a:cubicBezTo>
                      <a:cubicBezTo>
                        <a:pt x="428" y="959"/>
                        <a:pt x="170" y="807"/>
                        <a:pt x="0" y="664"/>
                      </a:cubicBezTo>
                      <a:cubicBezTo>
                        <a:pt x="0" y="700"/>
                        <a:pt x="0" y="745"/>
                        <a:pt x="0" y="780"/>
                      </a:cubicBezTo>
                      <a:cubicBezTo>
                        <a:pt x="9" y="816"/>
                        <a:pt x="9" y="860"/>
                        <a:pt x="9" y="914"/>
                      </a:cubicBezTo>
                      <a:cubicBezTo>
                        <a:pt x="188" y="1039"/>
                        <a:pt x="437" y="1155"/>
                        <a:pt x="732" y="1173"/>
                      </a:cubicBezTo>
                      <a:cubicBezTo>
                        <a:pt x="752" y="1174"/>
                        <a:pt x="773" y="1175"/>
                        <a:pt x="794" y="1175"/>
                      </a:cubicBezTo>
                      <a:cubicBezTo>
                        <a:pt x="1075" y="1175"/>
                        <a:pt x="1344" y="1063"/>
                        <a:pt x="1544" y="905"/>
                      </a:cubicBezTo>
                      <a:cubicBezTo>
                        <a:pt x="1561" y="932"/>
                        <a:pt x="1588" y="950"/>
                        <a:pt x="1615" y="976"/>
                      </a:cubicBezTo>
                      <a:cubicBezTo>
                        <a:pt x="1793" y="1127"/>
                        <a:pt x="2059" y="1187"/>
                        <a:pt x="2326" y="1187"/>
                      </a:cubicBezTo>
                      <a:cubicBezTo>
                        <a:pt x="2501" y="1187"/>
                        <a:pt x="2676" y="1162"/>
                        <a:pt x="2828" y="1119"/>
                      </a:cubicBezTo>
                      <a:cubicBezTo>
                        <a:pt x="2962" y="1075"/>
                        <a:pt x="3078" y="1021"/>
                        <a:pt x="3176" y="959"/>
                      </a:cubicBezTo>
                      <a:cubicBezTo>
                        <a:pt x="3366" y="1091"/>
                        <a:pt x="3625" y="1193"/>
                        <a:pt x="3918" y="1193"/>
                      </a:cubicBezTo>
                      <a:cubicBezTo>
                        <a:pt x="3941" y="1193"/>
                        <a:pt x="3964" y="1192"/>
                        <a:pt x="3988" y="1191"/>
                      </a:cubicBezTo>
                      <a:cubicBezTo>
                        <a:pt x="4202" y="1182"/>
                        <a:pt x="4372" y="1110"/>
                        <a:pt x="4505" y="1012"/>
                      </a:cubicBezTo>
                      <a:cubicBezTo>
                        <a:pt x="4559" y="1066"/>
                        <a:pt x="4612" y="1110"/>
                        <a:pt x="4684" y="1146"/>
                      </a:cubicBezTo>
                      <a:cubicBezTo>
                        <a:pt x="4942" y="1315"/>
                        <a:pt x="5210" y="1360"/>
                        <a:pt x="5451" y="1360"/>
                      </a:cubicBezTo>
                      <a:lnTo>
                        <a:pt x="5549" y="1360"/>
                      </a:lnTo>
                      <a:cubicBezTo>
                        <a:pt x="5549" y="1289"/>
                        <a:pt x="5549" y="1226"/>
                        <a:pt x="5549" y="1155"/>
                      </a:cubicBezTo>
                      <a:cubicBezTo>
                        <a:pt x="5509" y="1158"/>
                        <a:pt x="5469" y="1160"/>
                        <a:pt x="5427" y="1160"/>
                      </a:cubicBezTo>
                      <a:cubicBezTo>
                        <a:pt x="5223" y="1160"/>
                        <a:pt x="4998" y="1119"/>
                        <a:pt x="4791" y="985"/>
                      </a:cubicBezTo>
                      <a:cubicBezTo>
                        <a:pt x="4728" y="950"/>
                        <a:pt x="4684" y="914"/>
                        <a:pt x="4648" y="878"/>
                      </a:cubicBezTo>
                      <a:cubicBezTo>
                        <a:pt x="4728" y="771"/>
                        <a:pt x="4782" y="646"/>
                        <a:pt x="4800" y="521"/>
                      </a:cubicBezTo>
                      <a:cubicBezTo>
                        <a:pt x="4827" y="316"/>
                        <a:pt x="4755" y="156"/>
                        <a:pt x="4630" y="102"/>
                      </a:cubicBezTo>
                      <a:cubicBezTo>
                        <a:pt x="4598" y="93"/>
                        <a:pt x="4566" y="88"/>
                        <a:pt x="4535" y="88"/>
                      </a:cubicBezTo>
                      <a:cubicBezTo>
                        <a:pt x="4421" y="88"/>
                        <a:pt x="4321" y="151"/>
                        <a:pt x="4264" y="263"/>
                      </a:cubicBezTo>
                      <a:cubicBezTo>
                        <a:pt x="4193" y="423"/>
                        <a:pt x="4211" y="655"/>
                        <a:pt x="4372" y="869"/>
                      </a:cubicBezTo>
                      <a:cubicBezTo>
                        <a:pt x="4273" y="941"/>
                        <a:pt x="4149" y="985"/>
                        <a:pt x="3979" y="994"/>
                      </a:cubicBezTo>
                      <a:cubicBezTo>
                        <a:pt x="3964" y="995"/>
                        <a:pt x="3950" y="995"/>
                        <a:pt x="3936" y="995"/>
                      </a:cubicBezTo>
                      <a:cubicBezTo>
                        <a:pt x="3695" y="995"/>
                        <a:pt x="3488" y="926"/>
                        <a:pt x="3328" y="825"/>
                      </a:cubicBezTo>
                      <a:cubicBezTo>
                        <a:pt x="3372" y="780"/>
                        <a:pt x="3399" y="727"/>
                        <a:pt x="3417" y="664"/>
                      </a:cubicBezTo>
                      <a:cubicBezTo>
                        <a:pt x="3506" y="352"/>
                        <a:pt x="3381" y="111"/>
                        <a:pt x="3212" y="31"/>
                      </a:cubicBezTo>
                      <a:cubicBezTo>
                        <a:pt x="3169" y="11"/>
                        <a:pt x="3125" y="1"/>
                        <a:pt x="308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27" name="Google Shape;3385;p48"/>
                <p:cNvSpPr/>
                <p:nvPr/>
              </p:nvSpPr>
              <p:spPr>
                <a:xfrm>
                  <a:off x="4200175" y="1773825"/>
                  <a:ext cx="138750" cy="34000"/>
                </a:xfrm>
                <a:custGeom>
                  <a:avLst/>
                  <a:gdLst/>
                  <a:ahLst/>
                  <a:cxnLst/>
                  <a:rect l="l" t="t" r="r" b="b"/>
                  <a:pathLst>
                    <a:path w="5550" h="1360" extrusionOk="0">
                      <a:moveTo>
                        <a:pt x="1651" y="209"/>
                      </a:moveTo>
                      <a:cubicBezTo>
                        <a:pt x="1651" y="209"/>
                        <a:pt x="1669" y="218"/>
                        <a:pt x="1695" y="245"/>
                      </a:cubicBezTo>
                      <a:cubicBezTo>
                        <a:pt x="1749" y="316"/>
                        <a:pt x="1704" y="414"/>
                        <a:pt x="1678" y="477"/>
                      </a:cubicBezTo>
                      <a:cubicBezTo>
                        <a:pt x="1660" y="512"/>
                        <a:pt x="1633" y="548"/>
                        <a:pt x="1606" y="593"/>
                      </a:cubicBezTo>
                      <a:cubicBezTo>
                        <a:pt x="1570" y="495"/>
                        <a:pt x="1570" y="396"/>
                        <a:pt x="1588" y="316"/>
                      </a:cubicBezTo>
                      <a:cubicBezTo>
                        <a:pt x="1606" y="245"/>
                        <a:pt x="1642" y="218"/>
                        <a:pt x="1651" y="209"/>
                      </a:cubicBezTo>
                      <a:close/>
                      <a:moveTo>
                        <a:pt x="3105" y="200"/>
                      </a:moveTo>
                      <a:cubicBezTo>
                        <a:pt x="3114" y="200"/>
                        <a:pt x="3132" y="200"/>
                        <a:pt x="3141" y="209"/>
                      </a:cubicBezTo>
                      <a:cubicBezTo>
                        <a:pt x="3221" y="245"/>
                        <a:pt x="3310" y="396"/>
                        <a:pt x="3248" y="610"/>
                      </a:cubicBezTo>
                      <a:cubicBezTo>
                        <a:pt x="3239" y="646"/>
                        <a:pt x="3221" y="673"/>
                        <a:pt x="3194" y="709"/>
                      </a:cubicBezTo>
                      <a:cubicBezTo>
                        <a:pt x="3132" y="655"/>
                        <a:pt x="3087" y="593"/>
                        <a:pt x="3060" y="539"/>
                      </a:cubicBezTo>
                      <a:cubicBezTo>
                        <a:pt x="2998" y="423"/>
                        <a:pt x="2989" y="316"/>
                        <a:pt x="3034" y="236"/>
                      </a:cubicBezTo>
                      <a:cubicBezTo>
                        <a:pt x="3060" y="209"/>
                        <a:pt x="3078" y="200"/>
                        <a:pt x="3105" y="200"/>
                      </a:cubicBezTo>
                      <a:close/>
                      <a:moveTo>
                        <a:pt x="4541" y="280"/>
                      </a:moveTo>
                      <a:cubicBezTo>
                        <a:pt x="4559" y="280"/>
                        <a:pt x="4568" y="289"/>
                        <a:pt x="4577" y="289"/>
                      </a:cubicBezTo>
                      <a:cubicBezTo>
                        <a:pt x="4604" y="298"/>
                        <a:pt x="4639" y="370"/>
                        <a:pt x="4621" y="495"/>
                      </a:cubicBezTo>
                      <a:cubicBezTo>
                        <a:pt x="4613" y="575"/>
                        <a:pt x="4586" y="655"/>
                        <a:pt x="4532" y="726"/>
                      </a:cubicBezTo>
                      <a:cubicBezTo>
                        <a:pt x="4425" y="575"/>
                        <a:pt x="4425" y="423"/>
                        <a:pt x="4461" y="343"/>
                      </a:cubicBezTo>
                      <a:cubicBezTo>
                        <a:pt x="4488" y="307"/>
                        <a:pt x="4514" y="280"/>
                        <a:pt x="4541" y="280"/>
                      </a:cubicBezTo>
                      <a:close/>
                      <a:moveTo>
                        <a:pt x="3102" y="1"/>
                      </a:moveTo>
                      <a:cubicBezTo>
                        <a:pt x="3014" y="1"/>
                        <a:pt x="2933" y="44"/>
                        <a:pt x="2873" y="129"/>
                      </a:cubicBezTo>
                      <a:cubicBezTo>
                        <a:pt x="2784" y="263"/>
                        <a:pt x="2784" y="450"/>
                        <a:pt x="2891" y="628"/>
                      </a:cubicBezTo>
                      <a:cubicBezTo>
                        <a:pt x="2926" y="700"/>
                        <a:pt x="2971" y="762"/>
                        <a:pt x="3034" y="825"/>
                      </a:cubicBezTo>
                      <a:cubicBezTo>
                        <a:pt x="2962" y="860"/>
                        <a:pt x="2882" y="896"/>
                        <a:pt x="2793" y="923"/>
                      </a:cubicBezTo>
                      <a:cubicBezTo>
                        <a:pt x="2654" y="967"/>
                        <a:pt x="2494" y="991"/>
                        <a:pt x="2338" y="991"/>
                      </a:cubicBezTo>
                      <a:cubicBezTo>
                        <a:pt x="2114" y="991"/>
                        <a:pt x="1898" y="940"/>
                        <a:pt x="1767" y="825"/>
                      </a:cubicBezTo>
                      <a:cubicBezTo>
                        <a:pt x="1740" y="807"/>
                        <a:pt x="1722" y="789"/>
                        <a:pt x="1704" y="771"/>
                      </a:cubicBezTo>
                      <a:cubicBezTo>
                        <a:pt x="1767" y="700"/>
                        <a:pt x="1820" y="628"/>
                        <a:pt x="1856" y="566"/>
                      </a:cubicBezTo>
                      <a:cubicBezTo>
                        <a:pt x="1936" y="396"/>
                        <a:pt x="1936" y="236"/>
                        <a:pt x="1847" y="120"/>
                      </a:cubicBezTo>
                      <a:cubicBezTo>
                        <a:pt x="1771" y="37"/>
                        <a:pt x="1700" y="18"/>
                        <a:pt x="1647" y="18"/>
                      </a:cubicBezTo>
                      <a:cubicBezTo>
                        <a:pt x="1632" y="18"/>
                        <a:pt x="1618" y="20"/>
                        <a:pt x="1606" y="22"/>
                      </a:cubicBezTo>
                      <a:cubicBezTo>
                        <a:pt x="1508" y="40"/>
                        <a:pt x="1428" y="138"/>
                        <a:pt x="1401" y="271"/>
                      </a:cubicBezTo>
                      <a:cubicBezTo>
                        <a:pt x="1365" y="396"/>
                        <a:pt x="1374" y="575"/>
                        <a:pt x="1455" y="735"/>
                      </a:cubicBezTo>
                      <a:cubicBezTo>
                        <a:pt x="1281" y="876"/>
                        <a:pt x="1054" y="978"/>
                        <a:pt x="815" y="978"/>
                      </a:cubicBezTo>
                      <a:cubicBezTo>
                        <a:pt x="796" y="978"/>
                        <a:pt x="778" y="978"/>
                        <a:pt x="759" y="976"/>
                      </a:cubicBezTo>
                      <a:cubicBezTo>
                        <a:pt x="438" y="958"/>
                        <a:pt x="170" y="789"/>
                        <a:pt x="0" y="646"/>
                      </a:cubicBezTo>
                      <a:cubicBezTo>
                        <a:pt x="0" y="735"/>
                        <a:pt x="0" y="825"/>
                        <a:pt x="0" y="896"/>
                      </a:cubicBezTo>
                      <a:cubicBezTo>
                        <a:pt x="188" y="1030"/>
                        <a:pt x="446" y="1155"/>
                        <a:pt x="750" y="1172"/>
                      </a:cubicBezTo>
                      <a:cubicBezTo>
                        <a:pt x="770" y="1174"/>
                        <a:pt x="791" y="1174"/>
                        <a:pt x="812" y="1174"/>
                      </a:cubicBezTo>
                      <a:cubicBezTo>
                        <a:pt x="1093" y="1174"/>
                        <a:pt x="1362" y="1063"/>
                        <a:pt x="1562" y="905"/>
                      </a:cubicBezTo>
                      <a:cubicBezTo>
                        <a:pt x="1579" y="923"/>
                        <a:pt x="1606" y="949"/>
                        <a:pt x="1633" y="976"/>
                      </a:cubicBezTo>
                      <a:cubicBezTo>
                        <a:pt x="1811" y="1127"/>
                        <a:pt x="2077" y="1187"/>
                        <a:pt x="2344" y="1187"/>
                      </a:cubicBezTo>
                      <a:cubicBezTo>
                        <a:pt x="2519" y="1187"/>
                        <a:pt x="2694" y="1161"/>
                        <a:pt x="2846" y="1119"/>
                      </a:cubicBezTo>
                      <a:cubicBezTo>
                        <a:pt x="2980" y="1074"/>
                        <a:pt x="3096" y="1021"/>
                        <a:pt x="3194" y="958"/>
                      </a:cubicBezTo>
                      <a:cubicBezTo>
                        <a:pt x="3384" y="1091"/>
                        <a:pt x="3643" y="1192"/>
                        <a:pt x="3936" y="1192"/>
                      </a:cubicBezTo>
                      <a:cubicBezTo>
                        <a:pt x="3959" y="1192"/>
                        <a:pt x="3982" y="1192"/>
                        <a:pt x="4006" y="1190"/>
                      </a:cubicBezTo>
                      <a:cubicBezTo>
                        <a:pt x="4220" y="1181"/>
                        <a:pt x="4390" y="1110"/>
                        <a:pt x="4523" y="1012"/>
                      </a:cubicBezTo>
                      <a:cubicBezTo>
                        <a:pt x="4577" y="1065"/>
                        <a:pt x="4630" y="1110"/>
                        <a:pt x="4702" y="1146"/>
                      </a:cubicBezTo>
                      <a:cubicBezTo>
                        <a:pt x="4960" y="1306"/>
                        <a:pt x="5228" y="1360"/>
                        <a:pt x="5469" y="1360"/>
                      </a:cubicBezTo>
                      <a:lnTo>
                        <a:pt x="5523" y="1360"/>
                      </a:lnTo>
                      <a:cubicBezTo>
                        <a:pt x="5540" y="1306"/>
                        <a:pt x="5549" y="1244"/>
                        <a:pt x="5549" y="1155"/>
                      </a:cubicBezTo>
                      <a:lnTo>
                        <a:pt x="5549" y="1155"/>
                      </a:lnTo>
                      <a:cubicBezTo>
                        <a:pt x="5515" y="1157"/>
                        <a:pt x="5480" y="1159"/>
                        <a:pt x="5443" y="1159"/>
                      </a:cubicBezTo>
                      <a:cubicBezTo>
                        <a:pt x="5242" y="1159"/>
                        <a:pt x="5013" y="1114"/>
                        <a:pt x="4809" y="985"/>
                      </a:cubicBezTo>
                      <a:cubicBezTo>
                        <a:pt x="4746" y="949"/>
                        <a:pt x="4702" y="914"/>
                        <a:pt x="4666" y="878"/>
                      </a:cubicBezTo>
                      <a:cubicBezTo>
                        <a:pt x="4746" y="771"/>
                        <a:pt x="4800" y="646"/>
                        <a:pt x="4818" y="521"/>
                      </a:cubicBezTo>
                      <a:cubicBezTo>
                        <a:pt x="4845" y="316"/>
                        <a:pt x="4773" y="147"/>
                        <a:pt x="4648" y="102"/>
                      </a:cubicBezTo>
                      <a:cubicBezTo>
                        <a:pt x="4616" y="92"/>
                        <a:pt x="4584" y="88"/>
                        <a:pt x="4553" y="88"/>
                      </a:cubicBezTo>
                      <a:cubicBezTo>
                        <a:pt x="4439" y="88"/>
                        <a:pt x="4339" y="150"/>
                        <a:pt x="4282" y="263"/>
                      </a:cubicBezTo>
                      <a:cubicBezTo>
                        <a:pt x="4211" y="423"/>
                        <a:pt x="4229" y="655"/>
                        <a:pt x="4390" y="869"/>
                      </a:cubicBezTo>
                      <a:cubicBezTo>
                        <a:pt x="4291" y="941"/>
                        <a:pt x="4167" y="985"/>
                        <a:pt x="3997" y="994"/>
                      </a:cubicBezTo>
                      <a:cubicBezTo>
                        <a:pt x="3982" y="995"/>
                        <a:pt x="3968" y="995"/>
                        <a:pt x="3954" y="995"/>
                      </a:cubicBezTo>
                      <a:cubicBezTo>
                        <a:pt x="3713" y="995"/>
                        <a:pt x="3506" y="926"/>
                        <a:pt x="3346" y="825"/>
                      </a:cubicBezTo>
                      <a:cubicBezTo>
                        <a:pt x="3390" y="771"/>
                        <a:pt x="3417" y="718"/>
                        <a:pt x="3435" y="664"/>
                      </a:cubicBezTo>
                      <a:cubicBezTo>
                        <a:pt x="3524" y="352"/>
                        <a:pt x="3399" y="111"/>
                        <a:pt x="3230" y="31"/>
                      </a:cubicBezTo>
                      <a:cubicBezTo>
                        <a:pt x="3187" y="10"/>
                        <a:pt x="3143" y="1"/>
                        <a:pt x="3102"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28" name="Google Shape;3386;p48"/>
                <p:cNvSpPr/>
                <p:nvPr/>
              </p:nvSpPr>
              <p:spPr>
                <a:xfrm>
                  <a:off x="4200625" y="1758525"/>
                  <a:ext cx="138750" cy="10950"/>
                </a:xfrm>
                <a:custGeom>
                  <a:avLst/>
                  <a:gdLst/>
                  <a:ahLst/>
                  <a:cxnLst/>
                  <a:rect l="l" t="t" r="r" b="b"/>
                  <a:pathLst>
                    <a:path w="5550" h="438" extrusionOk="0">
                      <a:moveTo>
                        <a:pt x="9" y="0"/>
                      </a:moveTo>
                      <a:cubicBezTo>
                        <a:pt x="0" y="63"/>
                        <a:pt x="0" y="125"/>
                        <a:pt x="0" y="197"/>
                      </a:cubicBezTo>
                      <a:cubicBezTo>
                        <a:pt x="1026" y="313"/>
                        <a:pt x="2454" y="437"/>
                        <a:pt x="3863" y="437"/>
                      </a:cubicBezTo>
                      <a:cubicBezTo>
                        <a:pt x="4434" y="437"/>
                        <a:pt x="5005" y="411"/>
                        <a:pt x="5549" y="366"/>
                      </a:cubicBezTo>
                      <a:cubicBezTo>
                        <a:pt x="5549" y="295"/>
                        <a:pt x="5549" y="232"/>
                        <a:pt x="5549" y="170"/>
                      </a:cubicBezTo>
                      <a:cubicBezTo>
                        <a:pt x="5014" y="218"/>
                        <a:pt x="4449" y="238"/>
                        <a:pt x="3880" y="238"/>
                      </a:cubicBezTo>
                      <a:cubicBezTo>
                        <a:pt x="2466" y="238"/>
                        <a:pt x="1033" y="115"/>
                        <a:pt x="9"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29" name="Google Shape;3387;p48"/>
                <p:cNvSpPr/>
                <p:nvPr/>
              </p:nvSpPr>
              <p:spPr>
                <a:xfrm>
                  <a:off x="4200175" y="1717025"/>
                  <a:ext cx="139200" cy="98000"/>
                </a:xfrm>
                <a:custGeom>
                  <a:avLst/>
                  <a:gdLst/>
                  <a:ahLst/>
                  <a:cxnLst/>
                  <a:rect l="l" t="t" r="r" b="b"/>
                  <a:pathLst>
                    <a:path w="5568" h="3920" extrusionOk="0">
                      <a:moveTo>
                        <a:pt x="1776" y="1"/>
                      </a:moveTo>
                      <a:cubicBezTo>
                        <a:pt x="1160" y="1"/>
                        <a:pt x="661" y="19"/>
                        <a:pt x="509" y="37"/>
                      </a:cubicBezTo>
                      <a:cubicBezTo>
                        <a:pt x="116" y="99"/>
                        <a:pt x="27" y="625"/>
                        <a:pt x="18" y="991"/>
                      </a:cubicBezTo>
                      <a:cubicBezTo>
                        <a:pt x="18" y="1027"/>
                        <a:pt x="18" y="1072"/>
                        <a:pt x="18" y="1107"/>
                      </a:cubicBezTo>
                      <a:cubicBezTo>
                        <a:pt x="27" y="1143"/>
                        <a:pt x="27" y="1187"/>
                        <a:pt x="27" y="1241"/>
                      </a:cubicBezTo>
                      <a:cubicBezTo>
                        <a:pt x="27" y="1357"/>
                        <a:pt x="27" y="1500"/>
                        <a:pt x="27" y="1660"/>
                      </a:cubicBezTo>
                      <a:cubicBezTo>
                        <a:pt x="18" y="1723"/>
                        <a:pt x="18" y="1785"/>
                        <a:pt x="18" y="1857"/>
                      </a:cubicBezTo>
                      <a:cubicBezTo>
                        <a:pt x="18" y="2204"/>
                        <a:pt x="9" y="2597"/>
                        <a:pt x="0" y="2918"/>
                      </a:cubicBezTo>
                      <a:cubicBezTo>
                        <a:pt x="0" y="3007"/>
                        <a:pt x="0" y="3097"/>
                        <a:pt x="0" y="3168"/>
                      </a:cubicBezTo>
                      <a:cubicBezTo>
                        <a:pt x="0" y="3266"/>
                        <a:pt x="0" y="3346"/>
                        <a:pt x="0" y="3409"/>
                      </a:cubicBezTo>
                      <a:cubicBezTo>
                        <a:pt x="18" y="3899"/>
                        <a:pt x="214" y="3828"/>
                        <a:pt x="964" y="3899"/>
                      </a:cubicBezTo>
                      <a:cubicBezTo>
                        <a:pt x="1112" y="3914"/>
                        <a:pt x="1321" y="3919"/>
                        <a:pt x="1567" y="3919"/>
                      </a:cubicBezTo>
                      <a:cubicBezTo>
                        <a:pt x="2567" y="3919"/>
                        <a:pt x="4179" y="3825"/>
                        <a:pt x="4809" y="3810"/>
                      </a:cubicBezTo>
                      <a:cubicBezTo>
                        <a:pt x="5291" y="3801"/>
                        <a:pt x="5460" y="3766"/>
                        <a:pt x="5523" y="3632"/>
                      </a:cubicBezTo>
                      <a:cubicBezTo>
                        <a:pt x="5540" y="3578"/>
                        <a:pt x="5549" y="3516"/>
                        <a:pt x="5549" y="3427"/>
                      </a:cubicBezTo>
                      <a:cubicBezTo>
                        <a:pt x="5558" y="3373"/>
                        <a:pt x="5558" y="3311"/>
                        <a:pt x="5558" y="3239"/>
                      </a:cubicBezTo>
                      <a:cubicBezTo>
                        <a:pt x="5558" y="3195"/>
                        <a:pt x="5567" y="3141"/>
                        <a:pt x="5567" y="3079"/>
                      </a:cubicBezTo>
                      <a:lnTo>
                        <a:pt x="5567" y="3079"/>
                      </a:lnTo>
                      <a:cubicBezTo>
                        <a:pt x="5520" y="3080"/>
                        <a:pt x="5471" y="3080"/>
                        <a:pt x="5421" y="3080"/>
                      </a:cubicBezTo>
                      <a:cubicBezTo>
                        <a:pt x="4953" y="3080"/>
                        <a:pt x="4367" y="3041"/>
                        <a:pt x="3658" y="2936"/>
                      </a:cubicBezTo>
                      <a:cubicBezTo>
                        <a:pt x="1981" y="2677"/>
                        <a:pt x="1776" y="840"/>
                        <a:pt x="1776" y="1"/>
                      </a:cubicBez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sp>
            <p:nvSpPr>
              <p:cNvPr id="214" name="Google Shape;3388;p48"/>
              <p:cNvSpPr/>
              <p:nvPr/>
            </p:nvSpPr>
            <p:spPr>
              <a:xfrm flipH="1">
                <a:off x="7473118" y="3673477"/>
                <a:ext cx="801582" cy="794987"/>
              </a:xfrm>
              <a:custGeom>
                <a:avLst/>
                <a:gdLst/>
                <a:ahLst/>
                <a:cxnLst/>
                <a:rect l="l" t="t" r="r" b="b"/>
                <a:pathLst>
                  <a:path w="7068" h="7010" extrusionOk="0">
                    <a:moveTo>
                      <a:pt x="3589" y="1"/>
                    </a:moveTo>
                    <a:cubicBezTo>
                      <a:pt x="0" y="1"/>
                      <a:pt x="57" y="3014"/>
                      <a:pt x="82" y="3626"/>
                    </a:cubicBezTo>
                    <a:cubicBezTo>
                      <a:pt x="118" y="4277"/>
                      <a:pt x="617" y="6498"/>
                      <a:pt x="867" y="6739"/>
                    </a:cubicBezTo>
                    <a:cubicBezTo>
                      <a:pt x="1028" y="6900"/>
                      <a:pt x="3425" y="7009"/>
                      <a:pt x="5154" y="7009"/>
                    </a:cubicBezTo>
                    <a:cubicBezTo>
                      <a:pt x="6108" y="7009"/>
                      <a:pt x="6858" y="6976"/>
                      <a:pt x="6916" y="6900"/>
                    </a:cubicBezTo>
                    <a:cubicBezTo>
                      <a:pt x="7067" y="6677"/>
                      <a:pt x="5631" y="6463"/>
                      <a:pt x="5631" y="6463"/>
                    </a:cubicBezTo>
                    <a:cubicBezTo>
                      <a:pt x="5631" y="6463"/>
                      <a:pt x="6006" y="5749"/>
                      <a:pt x="6505" y="3474"/>
                    </a:cubicBezTo>
                    <a:cubicBezTo>
                      <a:pt x="7005" y="1199"/>
                      <a:pt x="4328" y="40"/>
                      <a:pt x="4328" y="40"/>
                    </a:cubicBezTo>
                    <a:cubicBezTo>
                      <a:pt x="4066" y="13"/>
                      <a:pt x="3820" y="1"/>
                      <a:pt x="358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15" name="Google Shape;3389;p48"/>
              <p:cNvSpPr/>
              <p:nvPr/>
            </p:nvSpPr>
            <p:spPr>
              <a:xfrm flipH="1">
                <a:off x="7611705" y="3127419"/>
                <a:ext cx="519191" cy="860536"/>
              </a:xfrm>
              <a:custGeom>
                <a:avLst/>
                <a:gdLst/>
                <a:ahLst/>
                <a:cxnLst/>
                <a:rect l="l" t="t" r="r" b="b"/>
                <a:pathLst>
                  <a:path w="4578" h="7588" extrusionOk="0">
                    <a:moveTo>
                      <a:pt x="2550" y="505"/>
                    </a:moveTo>
                    <a:cubicBezTo>
                      <a:pt x="3299" y="505"/>
                      <a:pt x="3257" y="1701"/>
                      <a:pt x="3337" y="3204"/>
                    </a:cubicBezTo>
                    <a:cubicBezTo>
                      <a:pt x="3337" y="3204"/>
                      <a:pt x="3435" y="3588"/>
                      <a:pt x="3337" y="3632"/>
                    </a:cubicBezTo>
                    <a:cubicBezTo>
                      <a:pt x="3280" y="3663"/>
                      <a:pt x="2675" y="3715"/>
                      <a:pt x="2127" y="3715"/>
                    </a:cubicBezTo>
                    <a:cubicBezTo>
                      <a:pt x="1730" y="3715"/>
                      <a:pt x="1363" y="3688"/>
                      <a:pt x="1258" y="3606"/>
                    </a:cubicBezTo>
                    <a:cubicBezTo>
                      <a:pt x="1018" y="3400"/>
                      <a:pt x="1098" y="903"/>
                      <a:pt x="2258" y="555"/>
                    </a:cubicBezTo>
                    <a:cubicBezTo>
                      <a:pt x="2367" y="521"/>
                      <a:pt x="2464" y="505"/>
                      <a:pt x="2550" y="505"/>
                    </a:cubicBezTo>
                    <a:close/>
                    <a:moveTo>
                      <a:pt x="2551" y="1"/>
                    </a:moveTo>
                    <a:cubicBezTo>
                      <a:pt x="2537" y="1"/>
                      <a:pt x="2522" y="1"/>
                      <a:pt x="2507" y="1"/>
                    </a:cubicBezTo>
                    <a:cubicBezTo>
                      <a:pt x="1214" y="37"/>
                      <a:pt x="768" y="929"/>
                      <a:pt x="384" y="2838"/>
                    </a:cubicBezTo>
                    <a:cubicBezTo>
                      <a:pt x="1" y="4747"/>
                      <a:pt x="63" y="6906"/>
                      <a:pt x="81" y="7085"/>
                    </a:cubicBezTo>
                    <a:cubicBezTo>
                      <a:pt x="99" y="7272"/>
                      <a:pt x="18" y="7504"/>
                      <a:pt x="750" y="7566"/>
                    </a:cubicBezTo>
                    <a:cubicBezTo>
                      <a:pt x="923" y="7581"/>
                      <a:pt x="1149" y="7587"/>
                      <a:pt x="1402" y="7587"/>
                    </a:cubicBezTo>
                    <a:cubicBezTo>
                      <a:pt x="2220" y="7587"/>
                      <a:pt x="3317" y="7527"/>
                      <a:pt x="3801" y="7513"/>
                    </a:cubicBezTo>
                    <a:cubicBezTo>
                      <a:pt x="4434" y="7504"/>
                      <a:pt x="4479" y="7370"/>
                      <a:pt x="4532" y="6674"/>
                    </a:cubicBezTo>
                    <a:cubicBezTo>
                      <a:pt x="4577" y="5970"/>
                      <a:pt x="4309" y="2589"/>
                      <a:pt x="4113" y="1509"/>
                    </a:cubicBezTo>
                    <a:cubicBezTo>
                      <a:pt x="4113" y="1509"/>
                      <a:pt x="3808" y="1"/>
                      <a:pt x="2551"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16" name="Google Shape;3390;p48"/>
              <p:cNvSpPr/>
              <p:nvPr/>
            </p:nvSpPr>
            <p:spPr>
              <a:xfrm flipH="1">
                <a:off x="7368894" y="3179133"/>
                <a:ext cx="631467" cy="327861"/>
              </a:xfrm>
              <a:custGeom>
                <a:avLst/>
                <a:gdLst/>
                <a:ahLst/>
                <a:cxnLst/>
                <a:rect l="l" t="t" r="r" b="b"/>
                <a:pathLst>
                  <a:path w="5568" h="2891" extrusionOk="0">
                    <a:moveTo>
                      <a:pt x="1434" y="1"/>
                    </a:moveTo>
                    <a:cubicBezTo>
                      <a:pt x="1349" y="1"/>
                      <a:pt x="1252" y="15"/>
                      <a:pt x="1142" y="45"/>
                    </a:cubicBezTo>
                    <a:cubicBezTo>
                      <a:pt x="357" y="277"/>
                      <a:pt x="36" y="1535"/>
                      <a:pt x="0" y="2365"/>
                    </a:cubicBezTo>
                    <a:cubicBezTo>
                      <a:pt x="72" y="2418"/>
                      <a:pt x="161" y="2463"/>
                      <a:pt x="259" y="2507"/>
                    </a:cubicBezTo>
                    <a:cubicBezTo>
                      <a:pt x="295" y="2525"/>
                      <a:pt x="322" y="2534"/>
                      <a:pt x="357" y="2552"/>
                    </a:cubicBezTo>
                    <a:cubicBezTo>
                      <a:pt x="437" y="2579"/>
                      <a:pt x="518" y="2605"/>
                      <a:pt x="598" y="2632"/>
                    </a:cubicBezTo>
                    <a:cubicBezTo>
                      <a:pt x="625" y="2641"/>
                      <a:pt x="661" y="2650"/>
                      <a:pt x="696" y="2668"/>
                    </a:cubicBezTo>
                    <a:cubicBezTo>
                      <a:pt x="776" y="2686"/>
                      <a:pt x="866" y="2712"/>
                      <a:pt x="946" y="2739"/>
                    </a:cubicBezTo>
                    <a:cubicBezTo>
                      <a:pt x="991" y="2748"/>
                      <a:pt x="1026" y="2757"/>
                      <a:pt x="1071" y="2766"/>
                    </a:cubicBezTo>
                    <a:cubicBezTo>
                      <a:pt x="1240" y="2802"/>
                      <a:pt x="1419" y="2828"/>
                      <a:pt x="1597" y="2855"/>
                    </a:cubicBezTo>
                    <a:cubicBezTo>
                      <a:pt x="1624" y="2855"/>
                      <a:pt x="1651" y="2855"/>
                      <a:pt x="1669" y="2864"/>
                    </a:cubicBezTo>
                    <a:cubicBezTo>
                      <a:pt x="1740" y="2864"/>
                      <a:pt x="1811" y="2873"/>
                      <a:pt x="1874" y="2873"/>
                    </a:cubicBezTo>
                    <a:cubicBezTo>
                      <a:pt x="1892" y="2882"/>
                      <a:pt x="1909" y="2882"/>
                      <a:pt x="1918" y="2882"/>
                    </a:cubicBezTo>
                    <a:cubicBezTo>
                      <a:pt x="1981" y="2882"/>
                      <a:pt x="2043" y="2882"/>
                      <a:pt x="2106" y="2891"/>
                    </a:cubicBezTo>
                    <a:lnTo>
                      <a:pt x="2213" y="2891"/>
                    </a:lnTo>
                    <a:cubicBezTo>
                      <a:pt x="2989" y="2891"/>
                      <a:pt x="3685" y="2739"/>
                      <a:pt x="4211" y="2570"/>
                    </a:cubicBezTo>
                    <a:cubicBezTo>
                      <a:pt x="4693" y="2418"/>
                      <a:pt x="5023" y="2240"/>
                      <a:pt x="5121" y="2150"/>
                    </a:cubicBezTo>
                    <a:cubicBezTo>
                      <a:pt x="5415" y="1883"/>
                      <a:pt x="5567" y="1223"/>
                      <a:pt x="4220" y="1053"/>
                    </a:cubicBezTo>
                    <a:cubicBezTo>
                      <a:pt x="3381" y="955"/>
                      <a:pt x="2418" y="447"/>
                      <a:pt x="1758" y="116"/>
                    </a:cubicBezTo>
                    <a:cubicBezTo>
                      <a:pt x="1731" y="99"/>
                      <a:pt x="1713" y="81"/>
                      <a:pt x="1678" y="63"/>
                    </a:cubicBezTo>
                    <a:cubicBezTo>
                      <a:pt x="1642" y="36"/>
                      <a:pt x="1597" y="18"/>
                      <a:pt x="1544" y="9"/>
                    </a:cubicBezTo>
                    <a:cubicBezTo>
                      <a:pt x="1510" y="4"/>
                      <a:pt x="1473" y="1"/>
                      <a:pt x="143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17" name="Google Shape;3391;p48"/>
              <p:cNvSpPr/>
              <p:nvPr/>
            </p:nvSpPr>
            <p:spPr>
              <a:xfrm flipH="1">
                <a:off x="7519730" y="3179133"/>
                <a:ext cx="480632" cy="327861"/>
              </a:xfrm>
              <a:custGeom>
                <a:avLst/>
                <a:gdLst/>
                <a:ahLst/>
                <a:cxnLst/>
                <a:rect l="l" t="t" r="r" b="b"/>
                <a:pathLst>
                  <a:path w="4238" h="2891" extrusionOk="0">
                    <a:moveTo>
                      <a:pt x="1434" y="1"/>
                    </a:moveTo>
                    <a:cubicBezTo>
                      <a:pt x="1349" y="1"/>
                      <a:pt x="1252" y="15"/>
                      <a:pt x="1142" y="45"/>
                    </a:cubicBezTo>
                    <a:cubicBezTo>
                      <a:pt x="357" y="277"/>
                      <a:pt x="36" y="1535"/>
                      <a:pt x="0" y="2365"/>
                    </a:cubicBezTo>
                    <a:cubicBezTo>
                      <a:pt x="72" y="2418"/>
                      <a:pt x="161" y="2463"/>
                      <a:pt x="259" y="2507"/>
                    </a:cubicBezTo>
                    <a:cubicBezTo>
                      <a:pt x="295" y="2525"/>
                      <a:pt x="322" y="2534"/>
                      <a:pt x="357" y="2552"/>
                    </a:cubicBezTo>
                    <a:cubicBezTo>
                      <a:pt x="437" y="2579"/>
                      <a:pt x="518" y="2605"/>
                      <a:pt x="598" y="2632"/>
                    </a:cubicBezTo>
                    <a:cubicBezTo>
                      <a:pt x="625" y="2641"/>
                      <a:pt x="661" y="2650"/>
                      <a:pt x="696" y="2668"/>
                    </a:cubicBezTo>
                    <a:cubicBezTo>
                      <a:pt x="776" y="2686"/>
                      <a:pt x="866" y="2712"/>
                      <a:pt x="946" y="2739"/>
                    </a:cubicBezTo>
                    <a:cubicBezTo>
                      <a:pt x="991" y="2748"/>
                      <a:pt x="1026" y="2757"/>
                      <a:pt x="1071" y="2766"/>
                    </a:cubicBezTo>
                    <a:cubicBezTo>
                      <a:pt x="1240" y="2802"/>
                      <a:pt x="1419" y="2828"/>
                      <a:pt x="1597" y="2855"/>
                    </a:cubicBezTo>
                    <a:cubicBezTo>
                      <a:pt x="1624" y="2855"/>
                      <a:pt x="1651" y="2855"/>
                      <a:pt x="1669" y="2864"/>
                    </a:cubicBezTo>
                    <a:cubicBezTo>
                      <a:pt x="1740" y="2864"/>
                      <a:pt x="1811" y="2873"/>
                      <a:pt x="1874" y="2873"/>
                    </a:cubicBezTo>
                    <a:cubicBezTo>
                      <a:pt x="1892" y="2882"/>
                      <a:pt x="1909" y="2882"/>
                      <a:pt x="1918" y="2882"/>
                    </a:cubicBezTo>
                    <a:cubicBezTo>
                      <a:pt x="1981" y="2882"/>
                      <a:pt x="2043" y="2882"/>
                      <a:pt x="2106" y="2891"/>
                    </a:cubicBezTo>
                    <a:lnTo>
                      <a:pt x="2213" y="2891"/>
                    </a:lnTo>
                    <a:cubicBezTo>
                      <a:pt x="2989" y="2891"/>
                      <a:pt x="3685" y="2739"/>
                      <a:pt x="4211" y="2570"/>
                    </a:cubicBezTo>
                    <a:lnTo>
                      <a:pt x="4238" y="2195"/>
                    </a:lnTo>
                    <a:lnTo>
                      <a:pt x="4238" y="2195"/>
                    </a:lnTo>
                    <a:cubicBezTo>
                      <a:pt x="4238" y="2195"/>
                      <a:pt x="3181" y="2388"/>
                      <a:pt x="2230" y="2388"/>
                    </a:cubicBezTo>
                    <a:cubicBezTo>
                      <a:pt x="1495" y="2388"/>
                      <a:pt x="824" y="2273"/>
                      <a:pt x="750" y="1865"/>
                    </a:cubicBezTo>
                    <a:cubicBezTo>
                      <a:pt x="607" y="1053"/>
                      <a:pt x="1454" y="259"/>
                      <a:pt x="1678" y="63"/>
                    </a:cubicBezTo>
                    <a:cubicBezTo>
                      <a:pt x="1642" y="36"/>
                      <a:pt x="1597" y="18"/>
                      <a:pt x="1544" y="9"/>
                    </a:cubicBezTo>
                    <a:cubicBezTo>
                      <a:pt x="1510" y="4"/>
                      <a:pt x="1473" y="1"/>
                      <a:pt x="1434" y="1"/>
                    </a:cubicBezTo>
                    <a:close/>
                  </a:path>
                </a:pathLst>
              </a:custGeom>
              <a:solidFill>
                <a:srgbClr val="4D1311">
                  <a:alpha val="31372"/>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18" name="Google Shape;3392;p48"/>
              <p:cNvSpPr/>
              <p:nvPr/>
            </p:nvSpPr>
            <p:spPr>
              <a:xfrm flipH="1">
                <a:off x="7361863" y="3272241"/>
                <a:ext cx="300650" cy="259930"/>
              </a:xfrm>
              <a:custGeom>
                <a:avLst/>
                <a:gdLst/>
                <a:ahLst/>
                <a:cxnLst/>
                <a:rect l="l" t="t" r="r" b="b"/>
                <a:pathLst>
                  <a:path w="2651" h="2292" extrusionOk="0">
                    <a:moveTo>
                      <a:pt x="400" y="0"/>
                    </a:moveTo>
                    <a:cubicBezTo>
                      <a:pt x="258" y="0"/>
                      <a:pt x="152" y="664"/>
                      <a:pt x="90" y="1267"/>
                    </a:cubicBezTo>
                    <a:cubicBezTo>
                      <a:pt x="28" y="1775"/>
                      <a:pt x="1" y="2239"/>
                      <a:pt x="19" y="2257"/>
                    </a:cubicBezTo>
                    <a:cubicBezTo>
                      <a:pt x="35" y="2281"/>
                      <a:pt x="78" y="2291"/>
                      <a:pt x="142" y="2291"/>
                    </a:cubicBezTo>
                    <a:cubicBezTo>
                      <a:pt x="662" y="2291"/>
                      <a:pt x="2562" y="1559"/>
                      <a:pt x="2642" y="883"/>
                    </a:cubicBezTo>
                    <a:cubicBezTo>
                      <a:pt x="2651" y="803"/>
                      <a:pt x="2633" y="723"/>
                      <a:pt x="2597" y="660"/>
                    </a:cubicBezTo>
                    <a:cubicBezTo>
                      <a:pt x="2303" y="98"/>
                      <a:pt x="625" y="18"/>
                      <a:pt x="402" y="0"/>
                    </a:cubicBezTo>
                    <a:cubicBezTo>
                      <a:pt x="401" y="0"/>
                      <a:pt x="401" y="0"/>
                      <a:pt x="400"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19" name="Google Shape;3393;p48"/>
              <p:cNvSpPr/>
              <p:nvPr/>
            </p:nvSpPr>
            <p:spPr>
              <a:xfrm flipH="1">
                <a:off x="7361863" y="3347090"/>
                <a:ext cx="300650" cy="185081"/>
              </a:xfrm>
              <a:custGeom>
                <a:avLst/>
                <a:gdLst/>
                <a:ahLst/>
                <a:cxnLst/>
                <a:rect l="l" t="t" r="r" b="b"/>
                <a:pathLst>
                  <a:path w="2651" h="1632" extrusionOk="0">
                    <a:moveTo>
                      <a:pt x="2597" y="0"/>
                    </a:moveTo>
                    <a:cubicBezTo>
                      <a:pt x="1678" y="384"/>
                      <a:pt x="652" y="545"/>
                      <a:pt x="90" y="607"/>
                    </a:cubicBezTo>
                    <a:cubicBezTo>
                      <a:pt x="28" y="1115"/>
                      <a:pt x="1" y="1579"/>
                      <a:pt x="19" y="1597"/>
                    </a:cubicBezTo>
                    <a:cubicBezTo>
                      <a:pt x="35" y="1621"/>
                      <a:pt x="78" y="1631"/>
                      <a:pt x="142" y="1631"/>
                    </a:cubicBezTo>
                    <a:cubicBezTo>
                      <a:pt x="662" y="1631"/>
                      <a:pt x="2562" y="899"/>
                      <a:pt x="2642" y="223"/>
                    </a:cubicBezTo>
                    <a:cubicBezTo>
                      <a:pt x="2651" y="143"/>
                      <a:pt x="2633" y="63"/>
                      <a:pt x="2597" y="0"/>
                    </a:cubicBezTo>
                    <a:close/>
                  </a:path>
                </a:pathLst>
              </a:custGeom>
              <a:solidFill>
                <a:srgbClr val="4D1311">
                  <a:alpha val="2000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grpSp>
          <p:nvGrpSpPr>
            <p:cNvPr id="14" name="Google Shape;3394;p48"/>
            <p:cNvGrpSpPr/>
            <p:nvPr/>
          </p:nvGrpSpPr>
          <p:grpSpPr>
            <a:xfrm>
              <a:off x="6889331" y="652889"/>
              <a:ext cx="312534" cy="297768"/>
              <a:chOff x="6129210" y="2819761"/>
              <a:chExt cx="295066" cy="281125"/>
            </a:xfrm>
          </p:grpSpPr>
          <p:sp>
            <p:nvSpPr>
              <p:cNvPr id="41" name="Google Shape;3395;p48"/>
              <p:cNvSpPr/>
              <p:nvPr/>
            </p:nvSpPr>
            <p:spPr>
              <a:xfrm>
                <a:off x="6150243" y="2861587"/>
                <a:ext cx="75359" cy="57451"/>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2" name="Google Shape;3396;p48"/>
              <p:cNvSpPr/>
              <p:nvPr/>
            </p:nvSpPr>
            <p:spPr>
              <a:xfrm>
                <a:off x="6129210" y="2938870"/>
                <a:ext cx="81369" cy="32812"/>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3" name="Google Shape;3397;p48"/>
              <p:cNvSpPr/>
              <p:nvPr/>
            </p:nvSpPr>
            <p:spPr>
              <a:xfrm>
                <a:off x="6153008" y="2991873"/>
                <a:ext cx="75840" cy="55888"/>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4" name="Google Shape;3398;p48"/>
              <p:cNvSpPr/>
              <p:nvPr/>
            </p:nvSpPr>
            <p:spPr>
              <a:xfrm>
                <a:off x="6222237" y="3017594"/>
                <a:ext cx="44110" cy="74999"/>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5" name="Google Shape;3399;p48"/>
              <p:cNvSpPr/>
              <p:nvPr/>
            </p:nvSpPr>
            <p:spPr>
              <a:xfrm>
                <a:off x="6334855" y="2991873"/>
                <a:ext cx="78845" cy="51682"/>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6" name="Google Shape;3400;p48"/>
              <p:cNvSpPr/>
              <p:nvPr/>
            </p:nvSpPr>
            <p:spPr>
              <a:xfrm>
                <a:off x="6341225" y="2930456"/>
                <a:ext cx="83051" cy="33052"/>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7" name="Google Shape;3401;p48"/>
              <p:cNvSpPr/>
              <p:nvPr/>
            </p:nvSpPr>
            <p:spPr>
              <a:xfrm>
                <a:off x="6317668" y="2859184"/>
                <a:ext cx="70552" cy="62018"/>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8" name="Google Shape;3402;p48"/>
              <p:cNvSpPr/>
              <p:nvPr/>
            </p:nvSpPr>
            <p:spPr>
              <a:xfrm>
                <a:off x="6278005" y="2823487"/>
                <a:ext cx="38701" cy="76321"/>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9" name="Google Shape;3403;p48"/>
              <p:cNvSpPr/>
              <p:nvPr/>
            </p:nvSpPr>
            <p:spPr>
              <a:xfrm>
                <a:off x="6303726" y="3025166"/>
                <a:ext cx="43629" cy="75720"/>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0" name="Google Shape;3404;p48"/>
              <p:cNvSpPr/>
              <p:nvPr/>
            </p:nvSpPr>
            <p:spPr>
              <a:xfrm>
                <a:off x="6214906" y="2819761"/>
                <a:ext cx="42788" cy="75720"/>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1" name="Google Shape;3405;p48"/>
              <p:cNvSpPr/>
              <p:nvPr/>
            </p:nvSpPr>
            <p:spPr>
              <a:xfrm>
                <a:off x="6195435" y="2874688"/>
                <a:ext cx="170550" cy="160454"/>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2" name="Google Shape;3406;p48"/>
              <p:cNvSpPr/>
              <p:nvPr/>
            </p:nvSpPr>
            <p:spPr>
              <a:xfrm>
                <a:off x="6195435" y="2900769"/>
                <a:ext cx="143747" cy="134372"/>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4D2392">
                  <a:alpha val="5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grpSp>
          <p:nvGrpSpPr>
            <p:cNvPr id="15" name="Google Shape;3407;p48"/>
            <p:cNvGrpSpPr/>
            <p:nvPr/>
          </p:nvGrpSpPr>
          <p:grpSpPr>
            <a:xfrm>
              <a:off x="7908881" y="1384789"/>
              <a:ext cx="312534" cy="297768"/>
              <a:chOff x="6129210" y="2819761"/>
              <a:chExt cx="295066" cy="281125"/>
            </a:xfrm>
          </p:grpSpPr>
          <p:sp>
            <p:nvSpPr>
              <p:cNvPr id="29" name="Google Shape;3408;p48"/>
              <p:cNvSpPr/>
              <p:nvPr/>
            </p:nvSpPr>
            <p:spPr>
              <a:xfrm>
                <a:off x="6150243" y="2861587"/>
                <a:ext cx="75359" cy="57451"/>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0" name="Google Shape;3409;p48"/>
              <p:cNvSpPr/>
              <p:nvPr/>
            </p:nvSpPr>
            <p:spPr>
              <a:xfrm>
                <a:off x="6129210" y="2938870"/>
                <a:ext cx="81369" cy="32812"/>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1" name="Google Shape;3410;p48"/>
              <p:cNvSpPr/>
              <p:nvPr/>
            </p:nvSpPr>
            <p:spPr>
              <a:xfrm>
                <a:off x="6153008" y="2991873"/>
                <a:ext cx="75840" cy="55888"/>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2" name="Google Shape;3411;p48"/>
              <p:cNvSpPr/>
              <p:nvPr/>
            </p:nvSpPr>
            <p:spPr>
              <a:xfrm>
                <a:off x="6222237" y="3017594"/>
                <a:ext cx="44110" cy="74999"/>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3" name="Google Shape;3412;p48"/>
              <p:cNvSpPr/>
              <p:nvPr/>
            </p:nvSpPr>
            <p:spPr>
              <a:xfrm>
                <a:off x="6334855" y="2991873"/>
                <a:ext cx="78845" cy="51682"/>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4" name="Google Shape;3413;p48"/>
              <p:cNvSpPr/>
              <p:nvPr/>
            </p:nvSpPr>
            <p:spPr>
              <a:xfrm>
                <a:off x="6341225" y="2930456"/>
                <a:ext cx="83051" cy="33052"/>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5" name="Google Shape;3414;p48"/>
              <p:cNvSpPr/>
              <p:nvPr/>
            </p:nvSpPr>
            <p:spPr>
              <a:xfrm>
                <a:off x="6317668" y="2859184"/>
                <a:ext cx="70552" cy="62018"/>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6" name="Google Shape;3415;p48"/>
              <p:cNvSpPr/>
              <p:nvPr/>
            </p:nvSpPr>
            <p:spPr>
              <a:xfrm>
                <a:off x="6278005" y="2823487"/>
                <a:ext cx="38701" cy="76321"/>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7" name="Google Shape;3416;p48"/>
              <p:cNvSpPr/>
              <p:nvPr/>
            </p:nvSpPr>
            <p:spPr>
              <a:xfrm>
                <a:off x="6303726" y="3025166"/>
                <a:ext cx="43629" cy="75720"/>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8" name="Google Shape;3417;p48"/>
              <p:cNvSpPr/>
              <p:nvPr/>
            </p:nvSpPr>
            <p:spPr>
              <a:xfrm>
                <a:off x="6214906" y="2819761"/>
                <a:ext cx="42788" cy="75720"/>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9" name="Google Shape;3418;p48"/>
              <p:cNvSpPr/>
              <p:nvPr/>
            </p:nvSpPr>
            <p:spPr>
              <a:xfrm>
                <a:off x="6195435" y="2874688"/>
                <a:ext cx="170550" cy="160454"/>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0" name="Google Shape;3419;p48"/>
              <p:cNvSpPr/>
              <p:nvPr/>
            </p:nvSpPr>
            <p:spPr>
              <a:xfrm>
                <a:off x="6195435" y="2900769"/>
                <a:ext cx="143747" cy="134372"/>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4D2392">
                  <a:alpha val="5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grpSp>
          <p:nvGrpSpPr>
            <p:cNvPr id="16" name="Google Shape;3420;p48"/>
            <p:cNvGrpSpPr/>
            <p:nvPr/>
          </p:nvGrpSpPr>
          <p:grpSpPr>
            <a:xfrm>
              <a:off x="8427356" y="2806164"/>
              <a:ext cx="312534" cy="297768"/>
              <a:chOff x="6129210" y="2819761"/>
              <a:chExt cx="295066" cy="281125"/>
            </a:xfrm>
          </p:grpSpPr>
          <p:sp>
            <p:nvSpPr>
              <p:cNvPr id="17" name="Google Shape;3421;p48"/>
              <p:cNvSpPr/>
              <p:nvPr/>
            </p:nvSpPr>
            <p:spPr>
              <a:xfrm>
                <a:off x="6150243" y="2861587"/>
                <a:ext cx="75359" cy="57451"/>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8" name="Google Shape;3422;p48"/>
              <p:cNvSpPr/>
              <p:nvPr/>
            </p:nvSpPr>
            <p:spPr>
              <a:xfrm>
                <a:off x="6129210" y="2938870"/>
                <a:ext cx="81369" cy="32812"/>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9" name="Google Shape;3423;p48"/>
              <p:cNvSpPr/>
              <p:nvPr/>
            </p:nvSpPr>
            <p:spPr>
              <a:xfrm>
                <a:off x="6153008" y="2991873"/>
                <a:ext cx="75840" cy="55888"/>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0" name="Google Shape;3424;p48"/>
              <p:cNvSpPr/>
              <p:nvPr/>
            </p:nvSpPr>
            <p:spPr>
              <a:xfrm>
                <a:off x="6222237" y="3017594"/>
                <a:ext cx="44110" cy="74999"/>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1" name="Google Shape;3425;p48"/>
              <p:cNvSpPr/>
              <p:nvPr/>
            </p:nvSpPr>
            <p:spPr>
              <a:xfrm>
                <a:off x="6334855" y="2991873"/>
                <a:ext cx="78845" cy="51682"/>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2" name="Google Shape;3426;p48"/>
              <p:cNvSpPr/>
              <p:nvPr/>
            </p:nvSpPr>
            <p:spPr>
              <a:xfrm>
                <a:off x="6341225" y="2930456"/>
                <a:ext cx="83051" cy="33052"/>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3" name="Google Shape;3427;p48"/>
              <p:cNvSpPr/>
              <p:nvPr/>
            </p:nvSpPr>
            <p:spPr>
              <a:xfrm>
                <a:off x="6317668" y="2859184"/>
                <a:ext cx="70552" cy="62018"/>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4" name="Google Shape;3428;p48"/>
              <p:cNvSpPr/>
              <p:nvPr/>
            </p:nvSpPr>
            <p:spPr>
              <a:xfrm>
                <a:off x="6278005" y="2823487"/>
                <a:ext cx="38701" cy="76321"/>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5" name="Google Shape;3429;p48"/>
              <p:cNvSpPr/>
              <p:nvPr/>
            </p:nvSpPr>
            <p:spPr>
              <a:xfrm>
                <a:off x="6303726" y="3025166"/>
                <a:ext cx="43629" cy="75720"/>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6" name="Google Shape;3430;p48"/>
              <p:cNvSpPr/>
              <p:nvPr/>
            </p:nvSpPr>
            <p:spPr>
              <a:xfrm>
                <a:off x="6214906" y="2819761"/>
                <a:ext cx="42788" cy="75720"/>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7" name="Google Shape;3431;p48"/>
              <p:cNvSpPr/>
              <p:nvPr/>
            </p:nvSpPr>
            <p:spPr>
              <a:xfrm>
                <a:off x="6195435" y="2874688"/>
                <a:ext cx="170550" cy="160454"/>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8" name="Google Shape;3432;p48"/>
              <p:cNvSpPr/>
              <p:nvPr/>
            </p:nvSpPr>
            <p:spPr>
              <a:xfrm>
                <a:off x="6195435" y="2900769"/>
                <a:ext cx="143747" cy="134372"/>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4D2392">
                  <a:alpha val="5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1494809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grpSp>
        <p:nvGrpSpPr>
          <p:cNvPr id="1521" name="Google Shape;1521;p27"/>
          <p:cNvGrpSpPr/>
          <p:nvPr/>
        </p:nvGrpSpPr>
        <p:grpSpPr>
          <a:xfrm>
            <a:off x="-1073242" y="2967675"/>
            <a:ext cx="2734279" cy="3159604"/>
            <a:chOff x="6841700" y="1046625"/>
            <a:chExt cx="410150" cy="473950"/>
          </a:xfrm>
        </p:grpSpPr>
        <p:sp>
          <p:nvSpPr>
            <p:cNvPr id="1522" name="Google Shape;1522;p27"/>
            <p:cNvSpPr/>
            <p:nvPr/>
          </p:nvSpPr>
          <p:spPr>
            <a:xfrm>
              <a:off x="6841700" y="1489775"/>
              <a:ext cx="305325" cy="30800"/>
            </a:xfrm>
            <a:custGeom>
              <a:avLst/>
              <a:gdLst/>
              <a:ahLst/>
              <a:cxnLst/>
              <a:rect l="l" t="t" r="r" b="b"/>
              <a:pathLst>
                <a:path w="12213" h="1232" extrusionOk="0">
                  <a:moveTo>
                    <a:pt x="6102" y="0"/>
                  </a:moveTo>
                  <a:cubicBezTo>
                    <a:pt x="2730" y="0"/>
                    <a:pt x="0" y="277"/>
                    <a:pt x="0" y="616"/>
                  </a:cubicBezTo>
                  <a:cubicBezTo>
                    <a:pt x="0" y="955"/>
                    <a:pt x="2730" y="1232"/>
                    <a:pt x="6102" y="1232"/>
                  </a:cubicBezTo>
                  <a:cubicBezTo>
                    <a:pt x="9474" y="1232"/>
                    <a:pt x="12213" y="955"/>
                    <a:pt x="12213" y="616"/>
                  </a:cubicBezTo>
                  <a:cubicBezTo>
                    <a:pt x="12213" y="277"/>
                    <a:pt x="9474" y="0"/>
                    <a:pt x="6102" y="0"/>
                  </a:cubicBezTo>
                  <a:close/>
                </a:path>
              </a:pathLst>
            </a:custGeom>
            <a:solidFill>
              <a:srgbClr val="C9CAD2">
                <a:alpha val="40392"/>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23" name="Google Shape;1523;p27"/>
            <p:cNvSpPr/>
            <p:nvPr/>
          </p:nvSpPr>
          <p:spPr>
            <a:xfrm>
              <a:off x="6866675" y="1067425"/>
              <a:ext cx="374250" cy="448275"/>
            </a:xfrm>
            <a:custGeom>
              <a:avLst/>
              <a:gdLst/>
              <a:ahLst/>
              <a:cxnLst/>
              <a:rect l="l" t="t" r="r" b="b"/>
              <a:pathLst>
                <a:path w="14970" h="17931" extrusionOk="0">
                  <a:moveTo>
                    <a:pt x="1055" y="0"/>
                  </a:moveTo>
                  <a:cubicBezTo>
                    <a:pt x="994" y="0"/>
                    <a:pt x="934" y="16"/>
                    <a:pt x="874" y="52"/>
                  </a:cubicBezTo>
                  <a:cubicBezTo>
                    <a:pt x="651" y="185"/>
                    <a:pt x="598" y="676"/>
                    <a:pt x="651" y="1301"/>
                  </a:cubicBezTo>
                  <a:cubicBezTo>
                    <a:pt x="741" y="2478"/>
                    <a:pt x="1169" y="4093"/>
                    <a:pt x="1401" y="4601"/>
                  </a:cubicBezTo>
                  <a:cubicBezTo>
                    <a:pt x="1758" y="5395"/>
                    <a:pt x="1856" y="5181"/>
                    <a:pt x="1927" y="5262"/>
                  </a:cubicBezTo>
                  <a:cubicBezTo>
                    <a:pt x="1999" y="5351"/>
                    <a:pt x="2578" y="6671"/>
                    <a:pt x="2534" y="6769"/>
                  </a:cubicBezTo>
                  <a:cubicBezTo>
                    <a:pt x="2489" y="6867"/>
                    <a:pt x="1499" y="8214"/>
                    <a:pt x="1044" y="9909"/>
                  </a:cubicBezTo>
                  <a:cubicBezTo>
                    <a:pt x="591" y="11605"/>
                    <a:pt x="695" y="13389"/>
                    <a:pt x="802" y="13389"/>
                  </a:cubicBezTo>
                  <a:cubicBezTo>
                    <a:pt x="802" y="13389"/>
                    <a:pt x="803" y="13389"/>
                    <a:pt x="803" y="13389"/>
                  </a:cubicBezTo>
                  <a:cubicBezTo>
                    <a:pt x="890" y="13381"/>
                    <a:pt x="982" y="13246"/>
                    <a:pt x="1014" y="13246"/>
                  </a:cubicBezTo>
                  <a:cubicBezTo>
                    <a:pt x="1022" y="13246"/>
                    <a:pt x="1026" y="13254"/>
                    <a:pt x="1026" y="13273"/>
                  </a:cubicBezTo>
                  <a:cubicBezTo>
                    <a:pt x="1026" y="13335"/>
                    <a:pt x="509" y="14843"/>
                    <a:pt x="232" y="16011"/>
                  </a:cubicBezTo>
                  <a:cubicBezTo>
                    <a:pt x="80" y="16671"/>
                    <a:pt x="0" y="17216"/>
                    <a:pt x="143" y="17323"/>
                  </a:cubicBezTo>
                  <a:cubicBezTo>
                    <a:pt x="191" y="17356"/>
                    <a:pt x="249" y="17371"/>
                    <a:pt x="314" y="17371"/>
                  </a:cubicBezTo>
                  <a:cubicBezTo>
                    <a:pt x="580" y="17371"/>
                    <a:pt x="965" y="17130"/>
                    <a:pt x="1258" y="16930"/>
                  </a:cubicBezTo>
                  <a:cubicBezTo>
                    <a:pt x="1303" y="16894"/>
                    <a:pt x="1347" y="16868"/>
                    <a:pt x="1383" y="16841"/>
                  </a:cubicBezTo>
                  <a:cubicBezTo>
                    <a:pt x="1536" y="16734"/>
                    <a:pt x="1656" y="16646"/>
                    <a:pt x="1687" y="16646"/>
                  </a:cubicBezTo>
                  <a:cubicBezTo>
                    <a:pt x="1693" y="16646"/>
                    <a:pt x="1695" y="16649"/>
                    <a:pt x="1695" y="16654"/>
                  </a:cubicBezTo>
                  <a:cubicBezTo>
                    <a:pt x="1715" y="16727"/>
                    <a:pt x="1700" y="16844"/>
                    <a:pt x="1776" y="16844"/>
                  </a:cubicBezTo>
                  <a:cubicBezTo>
                    <a:pt x="1802" y="16844"/>
                    <a:pt x="1839" y="16831"/>
                    <a:pt x="1891" y="16796"/>
                  </a:cubicBezTo>
                  <a:cubicBezTo>
                    <a:pt x="2092" y="16666"/>
                    <a:pt x="3018" y="15912"/>
                    <a:pt x="3192" y="15912"/>
                  </a:cubicBezTo>
                  <a:cubicBezTo>
                    <a:pt x="3196" y="15912"/>
                    <a:pt x="3200" y="15912"/>
                    <a:pt x="3203" y="15913"/>
                  </a:cubicBezTo>
                  <a:cubicBezTo>
                    <a:pt x="3346" y="15949"/>
                    <a:pt x="6611" y="15976"/>
                    <a:pt x="6718" y="16011"/>
                  </a:cubicBezTo>
                  <a:cubicBezTo>
                    <a:pt x="6822" y="16046"/>
                    <a:pt x="7635" y="16789"/>
                    <a:pt x="7738" y="16789"/>
                  </a:cubicBezTo>
                  <a:cubicBezTo>
                    <a:pt x="7740" y="16789"/>
                    <a:pt x="7742" y="16788"/>
                    <a:pt x="7744" y="16787"/>
                  </a:cubicBezTo>
                  <a:cubicBezTo>
                    <a:pt x="7808" y="16755"/>
                    <a:pt x="7750" y="16565"/>
                    <a:pt x="7782" y="16565"/>
                  </a:cubicBezTo>
                  <a:lnTo>
                    <a:pt x="7782" y="16565"/>
                  </a:lnTo>
                  <a:cubicBezTo>
                    <a:pt x="7786" y="16565"/>
                    <a:pt x="7791" y="16568"/>
                    <a:pt x="7797" y="16573"/>
                  </a:cubicBezTo>
                  <a:cubicBezTo>
                    <a:pt x="7833" y="16600"/>
                    <a:pt x="8118" y="16957"/>
                    <a:pt x="8341" y="17207"/>
                  </a:cubicBezTo>
                  <a:cubicBezTo>
                    <a:pt x="8452" y="17326"/>
                    <a:pt x="8547" y="17421"/>
                    <a:pt x="8578" y="17421"/>
                  </a:cubicBezTo>
                  <a:cubicBezTo>
                    <a:pt x="8580" y="17421"/>
                    <a:pt x="8581" y="17421"/>
                    <a:pt x="8582" y="17421"/>
                  </a:cubicBezTo>
                  <a:cubicBezTo>
                    <a:pt x="8584" y="17420"/>
                    <a:pt x="8585" y="17420"/>
                    <a:pt x="8587" y="17420"/>
                  </a:cubicBezTo>
                  <a:cubicBezTo>
                    <a:pt x="8627" y="17420"/>
                    <a:pt x="8740" y="17524"/>
                    <a:pt x="8886" y="17635"/>
                  </a:cubicBezTo>
                  <a:cubicBezTo>
                    <a:pt x="9057" y="17777"/>
                    <a:pt x="9278" y="17931"/>
                    <a:pt x="9487" y="17931"/>
                  </a:cubicBezTo>
                  <a:cubicBezTo>
                    <a:pt x="9528" y="17931"/>
                    <a:pt x="9569" y="17925"/>
                    <a:pt x="9608" y="17911"/>
                  </a:cubicBezTo>
                  <a:cubicBezTo>
                    <a:pt x="9787" y="17849"/>
                    <a:pt x="9822" y="17207"/>
                    <a:pt x="9804" y="16502"/>
                  </a:cubicBezTo>
                  <a:cubicBezTo>
                    <a:pt x="9778" y="15583"/>
                    <a:pt x="9685" y="14563"/>
                    <a:pt x="9745" y="14563"/>
                  </a:cubicBezTo>
                  <a:lnTo>
                    <a:pt x="9745" y="14563"/>
                  </a:lnTo>
                  <a:cubicBezTo>
                    <a:pt x="9747" y="14563"/>
                    <a:pt x="9749" y="14564"/>
                    <a:pt x="9751" y="14566"/>
                  </a:cubicBezTo>
                  <a:cubicBezTo>
                    <a:pt x="9817" y="14619"/>
                    <a:pt x="9872" y="14654"/>
                    <a:pt x="9913" y="14654"/>
                  </a:cubicBezTo>
                  <a:cubicBezTo>
                    <a:pt x="9955" y="14654"/>
                    <a:pt x="9983" y="14617"/>
                    <a:pt x="9992" y="14522"/>
                  </a:cubicBezTo>
                  <a:cubicBezTo>
                    <a:pt x="10018" y="14345"/>
                    <a:pt x="10089" y="12362"/>
                    <a:pt x="10220" y="12362"/>
                  </a:cubicBezTo>
                  <a:cubicBezTo>
                    <a:pt x="10221" y="12362"/>
                    <a:pt x="10223" y="12362"/>
                    <a:pt x="10224" y="12363"/>
                  </a:cubicBezTo>
                  <a:cubicBezTo>
                    <a:pt x="10245" y="12369"/>
                    <a:pt x="10319" y="12372"/>
                    <a:pt x="10429" y="12372"/>
                  </a:cubicBezTo>
                  <a:cubicBezTo>
                    <a:pt x="10971" y="12372"/>
                    <a:pt x="12374" y="12298"/>
                    <a:pt x="12374" y="12157"/>
                  </a:cubicBezTo>
                  <a:cubicBezTo>
                    <a:pt x="12374" y="11988"/>
                    <a:pt x="11945" y="11943"/>
                    <a:pt x="12106" y="11908"/>
                  </a:cubicBezTo>
                  <a:cubicBezTo>
                    <a:pt x="12276" y="11872"/>
                    <a:pt x="13890" y="11444"/>
                    <a:pt x="13855" y="11319"/>
                  </a:cubicBezTo>
                  <a:cubicBezTo>
                    <a:pt x="13819" y="11203"/>
                    <a:pt x="13578" y="11239"/>
                    <a:pt x="13676" y="11167"/>
                  </a:cubicBezTo>
                  <a:cubicBezTo>
                    <a:pt x="13703" y="11149"/>
                    <a:pt x="13819" y="11051"/>
                    <a:pt x="13979" y="10917"/>
                  </a:cubicBezTo>
                  <a:cubicBezTo>
                    <a:pt x="14363" y="10570"/>
                    <a:pt x="14970" y="9981"/>
                    <a:pt x="14845" y="9722"/>
                  </a:cubicBezTo>
                  <a:cubicBezTo>
                    <a:pt x="14811" y="9644"/>
                    <a:pt x="14671" y="9614"/>
                    <a:pt x="14471" y="9614"/>
                  </a:cubicBezTo>
                  <a:cubicBezTo>
                    <a:pt x="14143" y="9614"/>
                    <a:pt x="13652" y="9696"/>
                    <a:pt x="13203" y="9784"/>
                  </a:cubicBezTo>
                  <a:cubicBezTo>
                    <a:pt x="12641" y="9900"/>
                    <a:pt x="12142" y="10034"/>
                    <a:pt x="12142" y="10034"/>
                  </a:cubicBezTo>
                  <a:cubicBezTo>
                    <a:pt x="12142" y="10034"/>
                    <a:pt x="11988" y="10058"/>
                    <a:pt x="11707" y="10058"/>
                  </a:cubicBezTo>
                  <a:cubicBezTo>
                    <a:pt x="10908" y="10058"/>
                    <a:pt x="9082" y="9863"/>
                    <a:pt x="6869" y="8357"/>
                  </a:cubicBezTo>
                  <a:cubicBezTo>
                    <a:pt x="3890" y="6323"/>
                    <a:pt x="2926" y="3709"/>
                    <a:pt x="3301" y="2666"/>
                  </a:cubicBezTo>
                  <a:cubicBezTo>
                    <a:pt x="3301" y="2666"/>
                    <a:pt x="2600" y="1426"/>
                    <a:pt x="2468" y="1426"/>
                  </a:cubicBezTo>
                  <a:cubicBezTo>
                    <a:pt x="2462" y="1426"/>
                    <a:pt x="2457" y="1429"/>
                    <a:pt x="2453" y="1434"/>
                  </a:cubicBezTo>
                  <a:cubicBezTo>
                    <a:pt x="2364" y="1568"/>
                    <a:pt x="2311" y="1577"/>
                    <a:pt x="2311" y="1577"/>
                  </a:cubicBezTo>
                  <a:cubicBezTo>
                    <a:pt x="2311" y="1577"/>
                    <a:pt x="2150" y="1202"/>
                    <a:pt x="1918" y="810"/>
                  </a:cubicBezTo>
                  <a:cubicBezTo>
                    <a:pt x="1680" y="408"/>
                    <a:pt x="1361" y="0"/>
                    <a:pt x="1055"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24" name="Google Shape;1524;p27"/>
            <p:cNvSpPr/>
            <p:nvPr/>
          </p:nvSpPr>
          <p:spPr>
            <a:xfrm>
              <a:off x="6879825" y="1230175"/>
              <a:ext cx="227950" cy="202075"/>
            </a:xfrm>
            <a:custGeom>
              <a:avLst/>
              <a:gdLst/>
              <a:ahLst/>
              <a:cxnLst/>
              <a:rect l="l" t="t" r="r" b="b"/>
              <a:pathLst>
                <a:path w="9118" h="8083" extrusionOk="0">
                  <a:moveTo>
                    <a:pt x="3515" y="0"/>
                  </a:moveTo>
                  <a:lnTo>
                    <a:pt x="3515" y="0"/>
                  </a:lnTo>
                  <a:cubicBezTo>
                    <a:pt x="3515" y="1"/>
                    <a:pt x="1" y="6111"/>
                    <a:pt x="3694" y="7681"/>
                  </a:cubicBezTo>
                  <a:cubicBezTo>
                    <a:pt x="4350" y="7960"/>
                    <a:pt x="4922" y="8082"/>
                    <a:pt x="5422" y="8082"/>
                  </a:cubicBezTo>
                  <a:cubicBezTo>
                    <a:pt x="5962" y="8082"/>
                    <a:pt x="6418" y="7940"/>
                    <a:pt x="6807" y="7699"/>
                  </a:cubicBezTo>
                  <a:cubicBezTo>
                    <a:pt x="8101" y="6923"/>
                    <a:pt x="8681" y="5094"/>
                    <a:pt x="9118" y="3836"/>
                  </a:cubicBezTo>
                  <a:cubicBezTo>
                    <a:pt x="9118" y="3836"/>
                    <a:pt x="8904" y="3694"/>
                    <a:pt x="7476" y="2757"/>
                  </a:cubicBezTo>
                  <a:cubicBezTo>
                    <a:pt x="6504" y="2133"/>
                    <a:pt x="5050" y="1098"/>
                    <a:pt x="4202" y="491"/>
                  </a:cubicBezTo>
                  <a:cubicBezTo>
                    <a:pt x="3783" y="188"/>
                    <a:pt x="3516" y="1"/>
                    <a:pt x="351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25" name="Google Shape;1525;p27"/>
            <p:cNvSpPr/>
            <p:nvPr/>
          </p:nvSpPr>
          <p:spPr>
            <a:xfrm>
              <a:off x="6879825" y="1230175"/>
              <a:ext cx="170200" cy="202075"/>
            </a:xfrm>
            <a:custGeom>
              <a:avLst/>
              <a:gdLst/>
              <a:ahLst/>
              <a:cxnLst/>
              <a:rect l="l" t="t" r="r" b="b"/>
              <a:pathLst>
                <a:path w="6808" h="8083" extrusionOk="0">
                  <a:moveTo>
                    <a:pt x="3515" y="0"/>
                  </a:moveTo>
                  <a:lnTo>
                    <a:pt x="3515" y="0"/>
                  </a:lnTo>
                  <a:cubicBezTo>
                    <a:pt x="3515" y="1"/>
                    <a:pt x="1" y="6111"/>
                    <a:pt x="3694" y="7681"/>
                  </a:cubicBezTo>
                  <a:cubicBezTo>
                    <a:pt x="4350" y="7960"/>
                    <a:pt x="4922" y="8082"/>
                    <a:pt x="5422" y="8082"/>
                  </a:cubicBezTo>
                  <a:cubicBezTo>
                    <a:pt x="5962" y="8082"/>
                    <a:pt x="6418" y="7940"/>
                    <a:pt x="6807" y="7699"/>
                  </a:cubicBezTo>
                  <a:cubicBezTo>
                    <a:pt x="2311" y="7342"/>
                    <a:pt x="3578" y="2489"/>
                    <a:pt x="4202" y="491"/>
                  </a:cubicBezTo>
                  <a:cubicBezTo>
                    <a:pt x="3783" y="188"/>
                    <a:pt x="3516" y="1"/>
                    <a:pt x="3515" y="0"/>
                  </a:cubicBezTo>
                  <a:close/>
                </a:path>
              </a:pathLst>
            </a:custGeom>
            <a:solidFill>
              <a:srgbClr val="4D1311">
                <a:alpha val="2000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26" name="Google Shape;1526;p27"/>
            <p:cNvSpPr/>
            <p:nvPr/>
          </p:nvSpPr>
          <p:spPr>
            <a:xfrm>
              <a:off x="6890750" y="1455175"/>
              <a:ext cx="202325" cy="53125"/>
            </a:xfrm>
            <a:custGeom>
              <a:avLst/>
              <a:gdLst/>
              <a:ahLst/>
              <a:cxnLst/>
              <a:rect l="l" t="t" r="r" b="b"/>
              <a:pathLst>
                <a:path w="8093" h="2125" extrusionOk="0">
                  <a:moveTo>
                    <a:pt x="4547" y="0"/>
                  </a:moveTo>
                  <a:cubicBezTo>
                    <a:pt x="3481" y="0"/>
                    <a:pt x="2158" y="20"/>
                    <a:pt x="2061" y="20"/>
                  </a:cubicBezTo>
                  <a:cubicBezTo>
                    <a:pt x="1892" y="20"/>
                    <a:pt x="1446" y="466"/>
                    <a:pt x="1267" y="671"/>
                  </a:cubicBezTo>
                  <a:cubicBezTo>
                    <a:pt x="1227" y="713"/>
                    <a:pt x="1196" y="730"/>
                    <a:pt x="1172" y="730"/>
                  </a:cubicBezTo>
                  <a:cubicBezTo>
                    <a:pt x="1084" y="730"/>
                    <a:pt x="1083" y="504"/>
                    <a:pt x="1027" y="448"/>
                  </a:cubicBezTo>
                  <a:cubicBezTo>
                    <a:pt x="1024" y="445"/>
                    <a:pt x="1020" y="444"/>
                    <a:pt x="1015" y="444"/>
                  </a:cubicBezTo>
                  <a:cubicBezTo>
                    <a:pt x="885" y="444"/>
                    <a:pt x="1" y="1295"/>
                    <a:pt x="1" y="1295"/>
                  </a:cubicBezTo>
                  <a:lnTo>
                    <a:pt x="295" y="1420"/>
                  </a:lnTo>
                  <a:cubicBezTo>
                    <a:pt x="340" y="1384"/>
                    <a:pt x="384" y="1358"/>
                    <a:pt x="420" y="1331"/>
                  </a:cubicBezTo>
                  <a:cubicBezTo>
                    <a:pt x="573" y="1224"/>
                    <a:pt x="693" y="1136"/>
                    <a:pt x="724" y="1136"/>
                  </a:cubicBezTo>
                  <a:cubicBezTo>
                    <a:pt x="730" y="1136"/>
                    <a:pt x="732" y="1139"/>
                    <a:pt x="732" y="1144"/>
                  </a:cubicBezTo>
                  <a:cubicBezTo>
                    <a:pt x="752" y="1217"/>
                    <a:pt x="737" y="1334"/>
                    <a:pt x="813" y="1334"/>
                  </a:cubicBezTo>
                  <a:cubicBezTo>
                    <a:pt x="839" y="1334"/>
                    <a:pt x="876" y="1321"/>
                    <a:pt x="928" y="1286"/>
                  </a:cubicBezTo>
                  <a:cubicBezTo>
                    <a:pt x="1129" y="1156"/>
                    <a:pt x="2055" y="402"/>
                    <a:pt x="2229" y="402"/>
                  </a:cubicBezTo>
                  <a:cubicBezTo>
                    <a:pt x="2233" y="402"/>
                    <a:pt x="2237" y="402"/>
                    <a:pt x="2240" y="403"/>
                  </a:cubicBezTo>
                  <a:cubicBezTo>
                    <a:pt x="2383" y="439"/>
                    <a:pt x="5648" y="466"/>
                    <a:pt x="5755" y="501"/>
                  </a:cubicBezTo>
                  <a:cubicBezTo>
                    <a:pt x="5859" y="536"/>
                    <a:pt x="6672" y="1279"/>
                    <a:pt x="6775" y="1279"/>
                  </a:cubicBezTo>
                  <a:cubicBezTo>
                    <a:pt x="6777" y="1279"/>
                    <a:pt x="6779" y="1278"/>
                    <a:pt x="6781" y="1277"/>
                  </a:cubicBezTo>
                  <a:cubicBezTo>
                    <a:pt x="6845" y="1245"/>
                    <a:pt x="6787" y="1055"/>
                    <a:pt x="6819" y="1055"/>
                  </a:cubicBezTo>
                  <a:lnTo>
                    <a:pt x="6819" y="1055"/>
                  </a:lnTo>
                  <a:cubicBezTo>
                    <a:pt x="6823" y="1055"/>
                    <a:pt x="6828" y="1058"/>
                    <a:pt x="6834" y="1063"/>
                  </a:cubicBezTo>
                  <a:cubicBezTo>
                    <a:pt x="6870" y="1090"/>
                    <a:pt x="7155" y="1447"/>
                    <a:pt x="7378" y="1697"/>
                  </a:cubicBezTo>
                  <a:cubicBezTo>
                    <a:pt x="7489" y="1816"/>
                    <a:pt x="7584" y="1911"/>
                    <a:pt x="7615" y="1911"/>
                  </a:cubicBezTo>
                  <a:cubicBezTo>
                    <a:pt x="7617" y="1911"/>
                    <a:pt x="7618" y="1911"/>
                    <a:pt x="7619" y="1911"/>
                  </a:cubicBezTo>
                  <a:cubicBezTo>
                    <a:pt x="7621" y="1910"/>
                    <a:pt x="7622" y="1910"/>
                    <a:pt x="7624" y="1910"/>
                  </a:cubicBezTo>
                  <a:cubicBezTo>
                    <a:pt x="7664" y="1910"/>
                    <a:pt x="7777" y="2014"/>
                    <a:pt x="7923" y="2125"/>
                  </a:cubicBezTo>
                  <a:cubicBezTo>
                    <a:pt x="8047" y="1947"/>
                    <a:pt x="8092" y="1768"/>
                    <a:pt x="7931" y="1661"/>
                  </a:cubicBezTo>
                  <a:cubicBezTo>
                    <a:pt x="7485" y="1349"/>
                    <a:pt x="7013" y="483"/>
                    <a:pt x="6834" y="376"/>
                  </a:cubicBezTo>
                  <a:cubicBezTo>
                    <a:pt x="6806" y="359"/>
                    <a:pt x="6781" y="352"/>
                    <a:pt x="6759" y="352"/>
                  </a:cubicBezTo>
                  <a:cubicBezTo>
                    <a:pt x="6643" y="352"/>
                    <a:pt x="6607" y="564"/>
                    <a:pt x="6540" y="707"/>
                  </a:cubicBezTo>
                  <a:cubicBezTo>
                    <a:pt x="6533" y="722"/>
                    <a:pt x="6523" y="729"/>
                    <a:pt x="6509" y="729"/>
                  </a:cubicBezTo>
                  <a:cubicBezTo>
                    <a:pt x="6383" y="729"/>
                    <a:pt x="5994" y="102"/>
                    <a:pt x="5897" y="37"/>
                  </a:cubicBezTo>
                  <a:cubicBezTo>
                    <a:pt x="5855" y="9"/>
                    <a:pt x="5258" y="0"/>
                    <a:pt x="4547" y="0"/>
                  </a:cubicBez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27" name="Google Shape;1527;p27"/>
            <p:cNvSpPr/>
            <p:nvPr/>
          </p:nvSpPr>
          <p:spPr>
            <a:xfrm>
              <a:off x="6881600" y="1067425"/>
              <a:ext cx="33050" cy="32525"/>
            </a:xfrm>
            <a:custGeom>
              <a:avLst/>
              <a:gdLst/>
              <a:ahLst/>
              <a:cxnLst/>
              <a:rect l="l" t="t" r="r" b="b"/>
              <a:pathLst>
                <a:path w="1322" h="1301" extrusionOk="0">
                  <a:moveTo>
                    <a:pt x="456" y="0"/>
                  </a:moveTo>
                  <a:cubicBezTo>
                    <a:pt x="397" y="0"/>
                    <a:pt x="337" y="19"/>
                    <a:pt x="277" y="52"/>
                  </a:cubicBezTo>
                  <a:cubicBezTo>
                    <a:pt x="54" y="185"/>
                    <a:pt x="1" y="676"/>
                    <a:pt x="54" y="1301"/>
                  </a:cubicBezTo>
                  <a:cubicBezTo>
                    <a:pt x="251" y="1292"/>
                    <a:pt x="474" y="1256"/>
                    <a:pt x="706" y="1176"/>
                  </a:cubicBezTo>
                  <a:cubicBezTo>
                    <a:pt x="911" y="1104"/>
                    <a:pt x="1125" y="988"/>
                    <a:pt x="1321" y="810"/>
                  </a:cubicBezTo>
                  <a:cubicBezTo>
                    <a:pt x="1098" y="435"/>
                    <a:pt x="804" y="52"/>
                    <a:pt x="518" y="7"/>
                  </a:cubicBezTo>
                  <a:cubicBezTo>
                    <a:pt x="498" y="2"/>
                    <a:pt x="477" y="0"/>
                    <a:pt x="456"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28" name="Google Shape;1528;p27"/>
            <p:cNvSpPr/>
            <p:nvPr/>
          </p:nvSpPr>
          <p:spPr>
            <a:xfrm>
              <a:off x="6881600" y="1067425"/>
              <a:ext cx="17650" cy="32525"/>
            </a:xfrm>
            <a:custGeom>
              <a:avLst/>
              <a:gdLst/>
              <a:ahLst/>
              <a:cxnLst/>
              <a:rect l="l" t="t" r="r" b="b"/>
              <a:pathLst>
                <a:path w="706" h="1301" extrusionOk="0">
                  <a:moveTo>
                    <a:pt x="456" y="0"/>
                  </a:moveTo>
                  <a:cubicBezTo>
                    <a:pt x="397" y="0"/>
                    <a:pt x="337" y="19"/>
                    <a:pt x="277" y="52"/>
                  </a:cubicBezTo>
                  <a:cubicBezTo>
                    <a:pt x="54" y="185"/>
                    <a:pt x="1" y="676"/>
                    <a:pt x="54" y="1301"/>
                  </a:cubicBezTo>
                  <a:cubicBezTo>
                    <a:pt x="251" y="1292"/>
                    <a:pt x="474" y="1256"/>
                    <a:pt x="706" y="1176"/>
                  </a:cubicBezTo>
                  <a:cubicBezTo>
                    <a:pt x="590" y="774"/>
                    <a:pt x="536" y="355"/>
                    <a:pt x="518" y="7"/>
                  </a:cubicBezTo>
                  <a:cubicBezTo>
                    <a:pt x="498" y="2"/>
                    <a:pt x="477" y="0"/>
                    <a:pt x="456" y="0"/>
                  </a:cubicBezTo>
                  <a:close/>
                </a:path>
              </a:pathLst>
            </a:custGeom>
            <a:solidFill>
              <a:srgbClr val="4D1311">
                <a:alpha val="2000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29" name="Google Shape;1529;p27"/>
            <p:cNvSpPr/>
            <p:nvPr/>
          </p:nvSpPr>
          <p:spPr>
            <a:xfrm>
              <a:off x="7196750" y="1307850"/>
              <a:ext cx="44175" cy="32525"/>
            </a:xfrm>
            <a:custGeom>
              <a:avLst/>
              <a:gdLst/>
              <a:ahLst/>
              <a:cxnLst/>
              <a:rect l="l" t="t" r="r" b="b"/>
              <a:pathLst>
                <a:path w="1767" h="1301" extrusionOk="0">
                  <a:moveTo>
                    <a:pt x="1264" y="1"/>
                  </a:moveTo>
                  <a:cubicBezTo>
                    <a:pt x="934" y="1"/>
                    <a:pt x="444" y="79"/>
                    <a:pt x="0" y="167"/>
                  </a:cubicBezTo>
                  <a:cubicBezTo>
                    <a:pt x="36" y="337"/>
                    <a:pt x="90" y="533"/>
                    <a:pt x="188" y="712"/>
                  </a:cubicBezTo>
                  <a:cubicBezTo>
                    <a:pt x="304" y="935"/>
                    <a:pt x="491" y="1149"/>
                    <a:pt x="776" y="1300"/>
                  </a:cubicBezTo>
                  <a:cubicBezTo>
                    <a:pt x="1160" y="953"/>
                    <a:pt x="1767" y="364"/>
                    <a:pt x="1642" y="105"/>
                  </a:cubicBezTo>
                  <a:cubicBezTo>
                    <a:pt x="1624" y="69"/>
                    <a:pt x="1579" y="43"/>
                    <a:pt x="1517" y="25"/>
                  </a:cubicBezTo>
                  <a:cubicBezTo>
                    <a:pt x="1452" y="8"/>
                    <a:pt x="1366" y="1"/>
                    <a:pt x="126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30" name="Google Shape;1530;p27"/>
            <p:cNvSpPr/>
            <p:nvPr/>
          </p:nvSpPr>
          <p:spPr>
            <a:xfrm>
              <a:off x="7201425" y="1308450"/>
              <a:ext cx="39500" cy="31925"/>
            </a:xfrm>
            <a:custGeom>
              <a:avLst/>
              <a:gdLst/>
              <a:ahLst/>
              <a:cxnLst/>
              <a:rect l="l" t="t" r="r" b="b"/>
              <a:pathLst>
                <a:path w="1580" h="1277" extrusionOk="0">
                  <a:moveTo>
                    <a:pt x="1330" y="1"/>
                  </a:moveTo>
                  <a:cubicBezTo>
                    <a:pt x="884" y="233"/>
                    <a:pt x="411" y="474"/>
                    <a:pt x="1" y="688"/>
                  </a:cubicBezTo>
                  <a:cubicBezTo>
                    <a:pt x="117" y="911"/>
                    <a:pt x="304" y="1125"/>
                    <a:pt x="589" y="1276"/>
                  </a:cubicBezTo>
                  <a:cubicBezTo>
                    <a:pt x="973" y="929"/>
                    <a:pt x="1580" y="340"/>
                    <a:pt x="1455" y="81"/>
                  </a:cubicBezTo>
                  <a:cubicBezTo>
                    <a:pt x="1437" y="45"/>
                    <a:pt x="1392" y="19"/>
                    <a:pt x="1330" y="1"/>
                  </a:cubicBezTo>
                  <a:close/>
                </a:path>
              </a:pathLst>
            </a:custGeom>
            <a:solidFill>
              <a:srgbClr val="4D1311">
                <a:alpha val="2000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31" name="Google Shape;1531;p27"/>
            <p:cNvSpPr/>
            <p:nvPr/>
          </p:nvSpPr>
          <p:spPr>
            <a:xfrm>
              <a:off x="6867325" y="1467700"/>
              <a:ext cx="33925" cy="34075"/>
            </a:xfrm>
            <a:custGeom>
              <a:avLst/>
              <a:gdLst/>
              <a:ahLst/>
              <a:cxnLst/>
              <a:rect l="l" t="t" r="r" b="b"/>
              <a:pathLst>
                <a:path w="1357" h="1363" extrusionOk="0">
                  <a:moveTo>
                    <a:pt x="206" y="0"/>
                  </a:moveTo>
                  <a:cubicBezTo>
                    <a:pt x="81" y="553"/>
                    <a:pt x="1" y="1026"/>
                    <a:pt x="63" y="1231"/>
                  </a:cubicBezTo>
                  <a:cubicBezTo>
                    <a:pt x="81" y="1267"/>
                    <a:pt x="99" y="1294"/>
                    <a:pt x="117" y="1312"/>
                  </a:cubicBezTo>
                  <a:cubicBezTo>
                    <a:pt x="165" y="1347"/>
                    <a:pt x="224" y="1362"/>
                    <a:pt x="290" y="1362"/>
                  </a:cubicBezTo>
                  <a:cubicBezTo>
                    <a:pt x="592" y="1362"/>
                    <a:pt x="1050" y="1042"/>
                    <a:pt x="1357" y="830"/>
                  </a:cubicBezTo>
                  <a:cubicBezTo>
                    <a:pt x="1259" y="705"/>
                    <a:pt x="1134" y="580"/>
                    <a:pt x="991" y="473"/>
                  </a:cubicBezTo>
                  <a:cubicBezTo>
                    <a:pt x="741" y="277"/>
                    <a:pt x="447" y="107"/>
                    <a:pt x="206"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32" name="Google Shape;1532;p27"/>
            <p:cNvSpPr/>
            <p:nvPr/>
          </p:nvSpPr>
          <p:spPr>
            <a:xfrm>
              <a:off x="6868900" y="1479525"/>
              <a:ext cx="32350" cy="22250"/>
            </a:xfrm>
            <a:custGeom>
              <a:avLst/>
              <a:gdLst/>
              <a:ahLst/>
              <a:cxnLst/>
              <a:rect l="l" t="t" r="r" b="b"/>
              <a:pathLst>
                <a:path w="1294" h="890" extrusionOk="0">
                  <a:moveTo>
                    <a:pt x="928" y="0"/>
                  </a:moveTo>
                  <a:cubicBezTo>
                    <a:pt x="589" y="312"/>
                    <a:pt x="250" y="571"/>
                    <a:pt x="0" y="758"/>
                  </a:cubicBezTo>
                  <a:cubicBezTo>
                    <a:pt x="18" y="794"/>
                    <a:pt x="36" y="821"/>
                    <a:pt x="54" y="839"/>
                  </a:cubicBezTo>
                  <a:cubicBezTo>
                    <a:pt x="102" y="874"/>
                    <a:pt x="161" y="889"/>
                    <a:pt x="227" y="889"/>
                  </a:cubicBezTo>
                  <a:cubicBezTo>
                    <a:pt x="529" y="889"/>
                    <a:pt x="987" y="569"/>
                    <a:pt x="1294" y="357"/>
                  </a:cubicBezTo>
                  <a:cubicBezTo>
                    <a:pt x="1196" y="232"/>
                    <a:pt x="1071" y="107"/>
                    <a:pt x="928" y="0"/>
                  </a:cubicBezTo>
                  <a:close/>
                </a:path>
              </a:pathLst>
            </a:custGeom>
            <a:solidFill>
              <a:srgbClr val="4D1311">
                <a:alpha val="2000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33" name="Google Shape;1533;p27"/>
            <p:cNvSpPr/>
            <p:nvPr/>
          </p:nvSpPr>
          <p:spPr>
            <a:xfrm>
              <a:off x="7075200" y="1479950"/>
              <a:ext cx="36825" cy="35775"/>
            </a:xfrm>
            <a:custGeom>
              <a:avLst/>
              <a:gdLst/>
              <a:ahLst/>
              <a:cxnLst/>
              <a:rect l="l" t="t" r="r" b="b"/>
              <a:pathLst>
                <a:path w="1473" h="1431" extrusionOk="0">
                  <a:moveTo>
                    <a:pt x="1463" y="1"/>
                  </a:moveTo>
                  <a:lnTo>
                    <a:pt x="1463" y="1"/>
                  </a:lnTo>
                  <a:cubicBezTo>
                    <a:pt x="1169" y="108"/>
                    <a:pt x="839" y="260"/>
                    <a:pt x="536" y="420"/>
                  </a:cubicBezTo>
                  <a:cubicBezTo>
                    <a:pt x="339" y="509"/>
                    <a:pt x="161" y="617"/>
                    <a:pt x="0" y="706"/>
                  </a:cubicBezTo>
                  <a:cubicBezTo>
                    <a:pt x="111" y="825"/>
                    <a:pt x="206" y="920"/>
                    <a:pt x="237" y="920"/>
                  </a:cubicBezTo>
                  <a:cubicBezTo>
                    <a:pt x="239" y="920"/>
                    <a:pt x="240" y="920"/>
                    <a:pt x="241" y="920"/>
                  </a:cubicBezTo>
                  <a:cubicBezTo>
                    <a:pt x="243" y="919"/>
                    <a:pt x="245" y="919"/>
                    <a:pt x="247" y="919"/>
                  </a:cubicBezTo>
                  <a:cubicBezTo>
                    <a:pt x="341" y="919"/>
                    <a:pt x="759" y="1431"/>
                    <a:pt x="1142" y="1431"/>
                  </a:cubicBezTo>
                  <a:cubicBezTo>
                    <a:pt x="1184" y="1431"/>
                    <a:pt x="1226" y="1424"/>
                    <a:pt x="1267" y="1410"/>
                  </a:cubicBezTo>
                  <a:cubicBezTo>
                    <a:pt x="1321" y="1393"/>
                    <a:pt x="1347" y="1339"/>
                    <a:pt x="1383" y="1259"/>
                  </a:cubicBezTo>
                  <a:cubicBezTo>
                    <a:pt x="1463" y="1018"/>
                    <a:pt x="1472" y="527"/>
                    <a:pt x="146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34" name="Google Shape;1534;p27"/>
            <p:cNvSpPr/>
            <p:nvPr/>
          </p:nvSpPr>
          <p:spPr>
            <a:xfrm>
              <a:off x="7075200" y="1490450"/>
              <a:ext cx="34600" cy="25275"/>
            </a:xfrm>
            <a:custGeom>
              <a:avLst/>
              <a:gdLst/>
              <a:ahLst/>
              <a:cxnLst/>
              <a:rect l="l" t="t" r="r" b="b"/>
              <a:pathLst>
                <a:path w="1384" h="1011" extrusionOk="0">
                  <a:moveTo>
                    <a:pt x="536" y="0"/>
                  </a:moveTo>
                  <a:cubicBezTo>
                    <a:pt x="339" y="89"/>
                    <a:pt x="161" y="197"/>
                    <a:pt x="0" y="286"/>
                  </a:cubicBezTo>
                  <a:cubicBezTo>
                    <a:pt x="111" y="405"/>
                    <a:pt x="206" y="500"/>
                    <a:pt x="237" y="500"/>
                  </a:cubicBezTo>
                  <a:cubicBezTo>
                    <a:pt x="239" y="500"/>
                    <a:pt x="240" y="500"/>
                    <a:pt x="241" y="500"/>
                  </a:cubicBezTo>
                  <a:cubicBezTo>
                    <a:pt x="243" y="499"/>
                    <a:pt x="245" y="499"/>
                    <a:pt x="247" y="499"/>
                  </a:cubicBezTo>
                  <a:cubicBezTo>
                    <a:pt x="341" y="499"/>
                    <a:pt x="759" y="1011"/>
                    <a:pt x="1142" y="1011"/>
                  </a:cubicBezTo>
                  <a:cubicBezTo>
                    <a:pt x="1184" y="1011"/>
                    <a:pt x="1226" y="1004"/>
                    <a:pt x="1267" y="990"/>
                  </a:cubicBezTo>
                  <a:cubicBezTo>
                    <a:pt x="1321" y="973"/>
                    <a:pt x="1347" y="919"/>
                    <a:pt x="1383" y="839"/>
                  </a:cubicBezTo>
                  <a:cubicBezTo>
                    <a:pt x="1044" y="607"/>
                    <a:pt x="759" y="304"/>
                    <a:pt x="536" y="0"/>
                  </a:cubicBezTo>
                  <a:close/>
                </a:path>
              </a:pathLst>
            </a:custGeom>
            <a:solidFill>
              <a:srgbClr val="4D1311">
                <a:alpha val="2000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35" name="Google Shape;1535;p27"/>
            <p:cNvSpPr/>
            <p:nvPr/>
          </p:nvSpPr>
          <p:spPr>
            <a:xfrm>
              <a:off x="6930225" y="1046625"/>
              <a:ext cx="321625" cy="284250"/>
            </a:xfrm>
            <a:custGeom>
              <a:avLst/>
              <a:gdLst/>
              <a:ahLst/>
              <a:cxnLst/>
              <a:rect l="l" t="t" r="r" b="b"/>
              <a:pathLst>
                <a:path w="12865" h="11370" extrusionOk="0">
                  <a:moveTo>
                    <a:pt x="5321" y="0"/>
                  </a:moveTo>
                  <a:cubicBezTo>
                    <a:pt x="5058" y="0"/>
                    <a:pt x="4793" y="25"/>
                    <a:pt x="4533" y="81"/>
                  </a:cubicBezTo>
                  <a:cubicBezTo>
                    <a:pt x="2567" y="507"/>
                    <a:pt x="2515" y="816"/>
                    <a:pt x="2715" y="816"/>
                  </a:cubicBezTo>
                  <a:cubicBezTo>
                    <a:pt x="2728" y="816"/>
                    <a:pt x="2742" y="815"/>
                    <a:pt x="2757" y="812"/>
                  </a:cubicBezTo>
                  <a:cubicBezTo>
                    <a:pt x="2761" y="812"/>
                    <a:pt x="2765" y="811"/>
                    <a:pt x="2767" y="811"/>
                  </a:cubicBezTo>
                  <a:cubicBezTo>
                    <a:pt x="2929" y="811"/>
                    <a:pt x="894" y="2104"/>
                    <a:pt x="447" y="4095"/>
                  </a:cubicBezTo>
                  <a:cubicBezTo>
                    <a:pt x="1" y="6120"/>
                    <a:pt x="661" y="7218"/>
                    <a:pt x="4426" y="9840"/>
                  </a:cubicBezTo>
                  <a:cubicBezTo>
                    <a:pt x="6059" y="10978"/>
                    <a:pt x="7341" y="11369"/>
                    <a:pt x="8346" y="11369"/>
                  </a:cubicBezTo>
                  <a:cubicBezTo>
                    <a:pt x="8642" y="11369"/>
                    <a:pt x="8913" y="11335"/>
                    <a:pt x="9163" y="11277"/>
                  </a:cubicBezTo>
                  <a:cubicBezTo>
                    <a:pt x="10010" y="11071"/>
                    <a:pt x="10608" y="10581"/>
                    <a:pt x="11036" y="10161"/>
                  </a:cubicBezTo>
                  <a:cubicBezTo>
                    <a:pt x="11981" y="9234"/>
                    <a:pt x="12336" y="7624"/>
                    <a:pt x="12396" y="7624"/>
                  </a:cubicBezTo>
                  <a:cubicBezTo>
                    <a:pt x="12398" y="7624"/>
                    <a:pt x="12400" y="7625"/>
                    <a:pt x="12401" y="7628"/>
                  </a:cubicBezTo>
                  <a:cubicBezTo>
                    <a:pt x="12420" y="7675"/>
                    <a:pt x="12455" y="7730"/>
                    <a:pt x="12501" y="7730"/>
                  </a:cubicBezTo>
                  <a:cubicBezTo>
                    <a:pt x="12560" y="7730"/>
                    <a:pt x="12637" y="7638"/>
                    <a:pt x="12722" y="7316"/>
                  </a:cubicBezTo>
                  <a:cubicBezTo>
                    <a:pt x="12865" y="6736"/>
                    <a:pt x="12847" y="5014"/>
                    <a:pt x="11366" y="3274"/>
                  </a:cubicBezTo>
                  <a:cubicBezTo>
                    <a:pt x="9967" y="1639"/>
                    <a:pt x="9148" y="1038"/>
                    <a:pt x="8917" y="1038"/>
                  </a:cubicBezTo>
                  <a:cubicBezTo>
                    <a:pt x="8834" y="1038"/>
                    <a:pt x="8827" y="1115"/>
                    <a:pt x="8895" y="1249"/>
                  </a:cubicBezTo>
                  <a:cubicBezTo>
                    <a:pt x="8850" y="1214"/>
                    <a:pt x="7628" y="357"/>
                    <a:pt x="6165" y="81"/>
                  </a:cubicBezTo>
                  <a:cubicBezTo>
                    <a:pt x="5891" y="30"/>
                    <a:pt x="5607" y="0"/>
                    <a:pt x="5321"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36" name="Google Shape;1536;p27"/>
            <p:cNvSpPr/>
            <p:nvPr/>
          </p:nvSpPr>
          <p:spPr>
            <a:xfrm>
              <a:off x="6930225" y="1046625"/>
              <a:ext cx="229075" cy="284250"/>
            </a:xfrm>
            <a:custGeom>
              <a:avLst/>
              <a:gdLst/>
              <a:ahLst/>
              <a:cxnLst/>
              <a:rect l="l" t="t" r="r" b="b"/>
              <a:pathLst>
                <a:path w="9163" h="11370" extrusionOk="0">
                  <a:moveTo>
                    <a:pt x="5321" y="0"/>
                  </a:moveTo>
                  <a:cubicBezTo>
                    <a:pt x="5058" y="0"/>
                    <a:pt x="4793" y="25"/>
                    <a:pt x="4533" y="81"/>
                  </a:cubicBezTo>
                  <a:cubicBezTo>
                    <a:pt x="2567" y="507"/>
                    <a:pt x="2515" y="816"/>
                    <a:pt x="2715" y="816"/>
                  </a:cubicBezTo>
                  <a:cubicBezTo>
                    <a:pt x="2728" y="816"/>
                    <a:pt x="2742" y="815"/>
                    <a:pt x="2757" y="812"/>
                  </a:cubicBezTo>
                  <a:cubicBezTo>
                    <a:pt x="2761" y="812"/>
                    <a:pt x="2765" y="811"/>
                    <a:pt x="2767" y="811"/>
                  </a:cubicBezTo>
                  <a:cubicBezTo>
                    <a:pt x="2929" y="811"/>
                    <a:pt x="894" y="2104"/>
                    <a:pt x="447" y="4095"/>
                  </a:cubicBezTo>
                  <a:cubicBezTo>
                    <a:pt x="1" y="6120"/>
                    <a:pt x="661" y="7218"/>
                    <a:pt x="4426" y="9840"/>
                  </a:cubicBezTo>
                  <a:cubicBezTo>
                    <a:pt x="6059" y="10978"/>
                    <a:pt x="7341" y="11369"/>
                    <a:pt x="8346" y="11369"/>
                  </a:cubicBezTo>
                  <a:cubicBezTo>
                    <a:pt x="8642" y="11369"/>
                    <a:pt x="8913" y="11335"/>
                    <a:pt x="9163" y="11277"/>
                  </a:cubicBezTo>
                  <a:cubicBezTo>
                    <a:pt x="8690" y="11241"/>
                    <a:pt x="8172" y="11161"/>
                    <a:pt x="7610" y="11000"/>
                  </a:cubicBezTo>
                  <a:cubicBezTo>
                    <a:pt x="4916" y="10233"/>
                    <a:pt x="259" y="7111"/>
                    <a:pt x="857" y="4541"/>
                  </a:cubicBezTo>
                  <a:cubicBezTo>
                    <a:pt x="1455" y="1981"/>
                    <a:pt x="3685" y="1116"/>
                    <a:pt x="3855" y="982"/>
                  </a:cubicBezTo>
                  <a:cubicBezTo>
                    <a:pt x="4024" y="848"/>
                    <a:pt x="3587" y="884"/>
                    <a:pt x="3623" y="714"/>
                  </a:cubicBezTo>
                  <a:cubicBezTo>
                    <a:pt x="3640" y="598"/>
                    <a:pt x="5300" y="250"/>
                    <a:pt x="6165" y="81"/>
                  </a:cubicBezTo>
                  <a:cubicBezTo>
                    <a:pt x="5891" y="30"/>
                    <a:pt x="5607" y="0"/>
                    <a:pt x="5321" y="0"/>
                  </a:cubicBez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37" name="Google Shape;1537;p27"/>
            <p:cNvSpPr/>
            <p:nvPr/>
          </p:nvSpPr>
          <p:spPr>
            <a:xfrm>
              <a:off x="6961000" y="1083575"/>
              <a:ext cx="263425" cy="226450"/>
            </a:xfrm>
            <a:custGeom>
              <a:avLst/>
              <a:gdLst/>
              <a:ahLst/>
              <a:cxnLst/>
              <a:rect l="l" t="t" r="r" b="b"/>
              <a:pathLst>
                <a:path w="10537" h="9058" extrusionOk="0">
                  <a:moveTo>
                    <a:pt x="4059" y="1"/>
                  </a:moveTo>
                  <a:cubicBezTo>
                    <a:pt x="4018" y="1"/>
                    <a:pt x="3976" y="2"/>
                    <a:pt x="3935" y="3"/>
                  </a:cubicBezTo>
                  <a:cubicBezTo>
                    <a:pt x="3480" y="21"/>
                    <a:pt x="3016" y="155"/>
                    <a:pt x="2570" y="360"/>
                  </a:cubicBezTo>
                  <a:cubicBezTo>
                    <a:pt x="1633" y="806"/>
                    <a:pt x="795" y="1636"/>
                    <a:pt x="402" y="2626"/>
                  </a:cubicBezTo>
                  <a:cubicBezTo>
                    <a:pt x="384" y="2671"/>
                    <a:pt x="367" y="2724"/>
                    <a:pt x="349" y="2769"/>
                  </a:cubicBezTo>
                  <a:cubicBezTo>
                    <a:pt x="277" y="2983"/>
                    <a:pt x="233" y="3188"/>
                    <a:pt x="206" y="3384"/>
                  </a:cubicBezTo>
                  <a:cubicBezTo>
                    <a:pt x="1" y="5106"/>
                    <a:pt x="1535" y="6551"/>
                    <a:pt x="3810" y="7952"/>
                  </a:cubicBezTo>
                  <a:cubicBezTo>
                    <a:pt x="5012" y="8684"/>
                    <a:pt x="6056" y="9058"/>
                    <a:pt x="6961" y="9058"/>
                  </a:cubicBezTo>
                  <a:cubicBezTo>
                    <a:pt x="7379" y="9058"/>
                    <a:pt x="7767" y="8978"/>
                    <a:pt x="8128" y="8817"/>
                  </a:cubicBezTo>
                  <a:cubicBezTo>
                    <a:pt x="8190" y="8791"/>
                    <a:pt x="8253" y="8764"/>
                    <a:pt x="8315" y="8737"/>
                  </a:cubicBezTo>
                  <a:cubicBezTo>
                    <a:pt x="8752" y="8505"/>
                    <a:pt x="9145" y="8148"/>
                    <a:pt x="9502" y="7675"/>
                  </a:cubicBezTo>
                  <a:cubicBezTo>
                    <a:pt x="9983" y="7033"/>
                    <a:pt x="10287" y="6409"/>
                    <a:pt x="10412" y="5802"/>
                  </a:cubicBezTo>
                  <a:cubicBezTo>
                    <a:pt x="10456" y="5633"/>
                    <a:pt x="10474" y="5472"/>
                    <a:pt x="10483" y="5302"/>
                  </a:cubicBezTo>
                  <a:cubicBezTo>
                    <a:pt x="10537" y="4473"/>
                    <a:pt x="10242" y="3706"/>
                    <a:pt x="9636" y="3045"/>
                  </a:cubicBezTo>
                  <a:cubicBezTo>
                    <a:pt x="9150" y="2518"/>
                    <a:pt x="8549" y="2367"/>
                    <a:pt x="8018" y="2367"/>
                  </a:cubicBezTo>
                  <a:cubicBezTo>
                    <a:pt x="7299" y="2367"/>
                    <a:pt x="6709" y="2644"/>
                    <a:pt x="6709" y="2644"/>
                  </a:cubicBezTo>
                  <a:cubicBezTo>
                    <a:pt x="6709" y="2644"/>
                    <a:pt x="6906" y="1190"/>
                    <a:pt x="5246" y="289"/>
                  </a:cubicBezTo>
                  <a:cubicBezTo>
                    <a:pt x="4881" y="86"/>
                    <a:pt x="4478" y="1"/>
                    <a:pt x="4059"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38" name="Google Shape;1538;p27"/>
            <p:cNvSpPr/>
            <p:nvPr/>
          </p:nvSpPr>
          <p:spPr>
            <a:xfrm rot="10800000">
              <a:off x="7038535" y="1230240"/>
              <a:ext cx="31700" cy="23475"/>
            </a:xfrm>
            <a:custGeom>
              <a:avLst/>
              <a:gdLst/>
              <a:ahLst/>
              <a:cxnLst/>
              <a:rect l="l" t="t" r="r" b="b"/>
              <a:pathLst>
                <a:path w="1268" h="939" extrusionOk="0">
                  <a:moveTo>
                    <a:pt x="46" y="1"/>
                  </a:moveTo>
                  <a:cubicBezTo>
                    <a:pt x="19" y="10"/>
                    <a:pt x="1" y="37"/>
                    <a:pt x="1" y="63"/>
                  </a:cubicBezTo>
                  <a:cubicBezTo>
                    <a:pt x="1" y="72"/>
                    <a:pt x="120" y="938"/>
                    <a:pt x="1048" y="938"/>
                  </a:cubicBezTo>
                  <a:cubicBezTo>
                    <a:pt x="1104" y="938"/>
                    <a:pt x="1162" y="935"/>
                    <a:pt x="1223" y="929"/>
                  </a:cubicBezTo>
                  <a:cubicBezTo>
                    <a:pt x="1250" y="929"/>
                    <a:pt x="1268" y="902"/>
                    <a:pt x="1268" y="875"/>
                  </a:cubicBezTo>
                  <a:cubicBezTo>
                    <a:pt x="1268" y="853"/>
                    <a:pt x="1250" y="837"/>
                    <a:pt x="1228" y="837"/>
                  </a:cubicBezTo>
                  <a:cubicBezTo>
                    <a:pt x="1224" y="837"/>
                    <a:pt x="1219" y="838"/>
                    <a:pt x="1214" y="839"/>
                  </a:cubicBezTo>
                  <a:cubicBezTo>
                    <a:pt x="1161" y="845"/>
                    <a:pt x="1110" y="847"/>
                    <a:pt x="1061" y="847"/>
                  </a:cubicBezTo>
                  <a:cubicBezTo>
                    <a:pt x="212" y="847"/>
                    <a:pt x="108" y="79"/>
                    <a:pt x="99" y="45"/>
                  </a:cubicBezTo>
                  <a:cubicBezTo>
                    <a:pt x="99" y="19"/>
                    <a:pt x="72" y="1"/>
                    <a:pt x="46"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39" name="Google Shape;1539;p27"/>
            <p:cNvSpPr/>
            <p:nvPr/>
          </p:nvSpPr>
          <p:spPr>
            <a:xfrm>
              <a:off x="7062050" y="1194300"/>
              <a:ext cx="42600" cy="29225"/>
            </a:xfrm>
            <a:custGeom>
              <a:avLst/>
              <a:gdLst/>
              <a:ahLst/>
              <a:cxnLst/>
              <a:rect l="l" t="t" r="r" b="b"/>
              <a:pathLst>
                <a:path w="1704" h="1169" extrusionOk="0">
                  <a:moveTo>
                    <a:pt x="494" y="1"/>
                  </a:moveTo>
                  <a:cubicBezTo>
                    <a:pt x="326" y="1"/>
                    <a:pt x="191" y="55"/>
                    <a:pt x="125" y="160"/>
                  </a:cubicBezTo>
                  <a:cubicBezTo>
                    <a:pt x="0" y="383"/>
                    <a:pt x="223" y="749"/>
                    <a:pt x="633" y="980"/>
                  </a:cubicBezTo>
                  <a:cubicBezTo>
                    <a:pt x="842" y="1106"/>
                    <a:pt x="1058" y="1168"/>
                    <a:pt x="1235" y="1168"/>
                  </a:cubicBezTo>
                  <a:cubicBezTo>
                    <a:pt x="1400" y="1168"/>
                    <a:pt x="1533" y="1114"/>
                    <a:pt x="1597" y="1007"/>
                  </a:cubicBezTo>
                  <a:cubicBezTo>
                    <a:pt x="1597" y="998"/>
                    <a:pt x="1606" y="989"/>
                    <a:pt x="1606" y="980"/>
                  </a:cubicBezTo>
                  <a:cubicBezTo>
                    <a:pt x="1704" y="757"/>
                    <a:pt x="1481" y="410"/>
                    <a:pt x="1088" y="187"/>
                  </a:cubicBezTo>
                  <a:cubicBezTo>
                    <a:pt x="999" y="133"/>
                    <a:pt x="910" y="97"/>
                    <a:pt x="830" y="62"/>
                  </a:cubicBezTo>
                  <a:cubicBezTo>
                    <a:pt x="711" y="21"/>
                    <a:pt x="597" y="1"/>
                    <a:pt x="494"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40" name="Google Shape;1540;p27"/>
            <p:cNvSpPr/>
            <p:nvPr/>
          </p:nvSpPr>
          <p:spPr>
            <a:xfrm>
              <a:off x="7081450" y="1195825"/>
              <a:ext cx="23200" cy="23450"/>
            </a:xfrm>
            <a:custGeom>
              <a:avLst/>
              <a:gdLst/>
              <a:ahLst/>
              <a:cxnLst/>
              <a:rect l="l" t="t" r="r" b="b"/>
              <a:pathLst>
                <a:path w="928" h="938" extrusionOk="0">
                  <a:moveTo>
                    <a:pt x="54" y="1"/>
                  </a:moveTo>
                  <a:cubicBezTo>
                    <a:pt x="18" y="81"/>
                    <a:pt x="0" y="170"/>
                    <a:pt x="0" y="259"/>
                  </a:cubicBezTo>
                  <a:cubicBezTo>
                    <a:pt x="0" y="634"/>
                    <a:pt x="303" y="937"/>
                    <a:pt x="687" y="937"/>
                  </a:cubicBezTo>
                  <a:cubicBezTo>
                    <a:pt x="732" y="937"/>
                    <a:pt x="785" y="937"/>
                    <a:pt x="830" y="919"/>
                  </a:cubicBezTo>
                  <a:cubicBezTo>
                    <a:pt x="928" y="696"/>
                    <a:pt x="705" y="349"/>
                    <a:pt x="312" y="126"/>
                  </a:cubicBezTo>
                  <a:cubicBezTo>
                    <a:pt x="223" y="72"/>
                    <a:pt x="134" y="36"/>
                    <a:pt x="54" y="1"/>
                  </a:cubicBezTo>
                  <a:close/>
                </a:path>
              </a:pathLst>
            </a:custGeom>
            <a:solidFill>
              <a:srgbClr val="4D1311">
                <a:alpha val="2000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41" name="Google Shape;1541;p27"/>
            <p:cNvSpPr/>
            <p:nvPr/>
          </p:nvSpPr>
          <p:spPr>
            <a:xfrm>
              <a:off x="6971050" y="1083650"/>
              <a:ext cx="137850" cy="98175"/>
            </a:xfrm>
            <a:custGeom>
              <a:avLst/>
              <a:gdLst/>
              <a:ahLst/>
              <a:cxnLst/>
              <a:rect l="l" t="t" r="r" b="b"/>
              <a:pathLst>
                <a:path w="5514" h="3927" extrusionOk="0">
                  <a:moveTo>
                    <a:pt x="3533" y="0"/>
                  </a:moveTo>
                  <a:cubicBezTo>
                    <a:pt x="3078" y="18"/>
                    <a:pt x="2614" y="152"/>
                    <a:pt x="2168" y="357"/>
                  </a:cubicBezTo>
                  <a:cubicBezTo>
                    <a:pt x="1231" y="803"/>
                    <a:pt x="393" y="1633"/>
                    <a:pt x="0" y="2623"/>
                  </a:cubicBezTo>
                  <a:cubicBezTo>
                    <a:pt x="152" y="2757"/>
                    <a:pt x="375" y="2918"/>
                    <a:pt x="634" y="3078"/>
                  </a:cubicBezTo>
                  <a:cubicBezTo>
                    <a:pt x="1346" y="3505"/>
                    <a:pt x="2391" y="3926"/>
                    <a:pt x="3306" y="3926"/>
                  </a:cubicBezTo>
                  <a:cubicBezTo>
                    <a:pt x="3938" y="3926"/>
                    <a:pt x="4508" y="3725"/>
                    <a:pt x="4862" y="3185"/>
                  </a:cubicBezTo>
                  <a:cubicBezTo>
                    <a:pt x="5513" y="2195"/>
                    <a:pt x="4818" y="1178"/>
                    <a:pt x="4104" y="491"/>
                  </a:cubicBezTo>
                  <a:cubicBezTo>
                    <a:pt x="3908" y="295"/>
                    <a:pt x="3702" y="134"/>
                    <a:pt x="353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42" name="Google Shape;1542;p27"/>
            <p:cNvSpPr/>
            <p:nvPr/>
          </p:nvSpPr>
          <p:spPr>
            <a:xfrm>
              <a:off x="7055800" y="1146750"/>
              <a:ext cx="18975" cy="18400"/>
            </a:xfrm>
            <a:custGeom>
              <a:avLst/>
              <a:gdLst/>
              <a:ahLst/>
              <a:cxnLst/>
              <a:rect l="l" t="t" r="r" b="b"/>
              <a:pathLst>
                <a:path w="759" h="736" extrusionOk="0">
                  <a:moveTo>
                    <a:pt x="536" y="0"/>
                  </a:moveTo>
                  <a:cubicBezTo>
                    <a:pt x="425" y="0"/>
                    <a:pt x="288" y="78"/>
                    <a:pt x="179" y="206"/>
                  </a:cubicBezTo>
                  <a:cubicBezTo>
                    <a:pt x="36" y="385"/>
                    <a:pt x="0" y="608"/>
                    <a:pt x="116" y="697"/>
                  </a:cubicBezTo>
                  <a:cubicBezTo>
                    <a:pt x="147" y="723"/>
                    <a:pt x="188" y="735"/>
                    <a:pt x="233" y="735"/>
                  </a:cubicBezTo>
                  <a:cubicBezTo>
                    <a:pt x="342" y="735"/>
                    <a:pt x="479" y="663"/>
                    <a:pt x="580" y="536"/>
                  </a:cubicBezTo>
                  <a:cubicBezTo>
                    <a:pt x="732" y="349"/>
                    <a:pt x="759" y="135"/>
                    <a:pt x="651" y="37"/>
                  </a:cubicBezTo>
                  <a:cubicBezTo>
                    <a:pt x="619" y="12"/>
                    <a:pt x="580" y="0"/>
                    <a:pt x="536"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43" name="Google Shape;1543;p27"/>
            <p:cNvSpPr/>
            <p:nvPr/>
          </p:nvSpPr>
          <p:spPr>
            <a:xfrm>
              <a:off x="7066050" y="1150500"/>
              <a:ext cx="4500" cy="4575"/>
            </a:xfrm>
            <a:custGeom>
              <a:avLst/>
              <a:gdLst/>
              <a:ahLst/>
              <a:cxnLst/>
              <a:rect l="l" t="t" r="r" b="b"/>
              <a:pathLst>
                <a:path w="180" h="183" extrusionOk="0">
                  <a:moveTo>
                    <a:pt x="153" y="1"/>
                  </a:moveTo>
                  <a:cubicBezTo>
                    <a:pt x="132" y="1"/>
                    <a:pt x="93" y="26"/>
                    <a:pt x="54" y="65"/>
                  </a:cubicBezTo>
                  <a:cubicBezTo>
                    <a:pt x="18" y="110"/>
                    <a:pt x="1" y="163"/>
                    <a:pt x="27" y="181"/>
                  </a:cubicBezTo>
                  <a:cubicBezTo>
                    <a:pt x="30" y="182"/>
                    <a:pt x="32" y="183"/>
                    <a:pt x="36" y="183"/>
                  </a:cubicBezTo>
                  <a:cubicBezTo>
                    <a:pt x="57" y="183"/>
                    <a:pt x="94" y="157"/>
                    <a:pt x="126" y="119"/>
                  </a:cubicBezTo>
                  <a:cubicBezTo>
                    <a:pt x="161" y="74"/>
                    <a:pt x="179" y="21"/>
                    <a:pt x="161" y="3"/>
                  </a:cubicBezTo>
                  <a:cubicBezTo>
                    <a:pt x="159" y="2"/>
                    <a:pt x="156" y="1"/>
                    <a:pt x="153"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44" name="Google Shape;1544;p27"/>
            <p:cNvSpPr/>
            <p:nvPr/>
          </p:nvSpPr>
          <p:spPr>
            <a:xfrm>
              <a:off x="6971050" y="1083650"/>
              <a:ext cx="102600" cy="76975"/>
            </a:xfrm>
            <a:custGeom>
              <a:avLst/>
              <a:gdLst/>
              <a:ahLst/>
              <a:cxnLst/>
              <a:rect l="l" t="t" r="r" b="b"/>
              <a:pathLst>
                <a:path w="4104" h="3079" extrusionOk="0">
                  <a:moveTo>
                    <a:pt x="3533" y="0"/>
                  </a:moveTo>
                  <a:cubicBezTo>
                    <a:pt x="3078" y="18"/>
                    <a:pt x="2614" y="152"/>
                    <a:pt x="2168" y="357"/>
                  </a:cubicBezTo>
                  <a:cubicBezTo>
                    <a:pt x="1231" y="803"/>
                    <a:pt x="393" y="1633"/>
                    <a:pt x="0" y="2623"/>
                  </a:cubicBezTo>
                  <a:cubicBezTo>
                    <a:pt x="152" y="2757"/>
                    <a:pt x="375" y="2918"/>
                    <a:pt x="634" y="3078"/>
                  </a:cubicBezTo>
                  <a:cubicBezTo>
                    <a:pt x="990" y="2364"/>
                    <a:pt x="2052" y="696"/>
                    <a:pt x="4104" y="491"/>
                  </a:cubicBezTo>
                  <a:cubicBezTo>
                    <a:pt x="3908" y="295"/>
                    <a:pt x="3702" y="134"/>
                    <a:pt x="3533" y="0"/>
                  </a:cubicBez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45" name="Google Shape;1545;p27"/>
            <p:cNvSpPr/>
            <p:nvPr/>
          </p:nvSpPr>
          <p:spPr>
            <a:xfrm>
              <a:off x="7099275" y="1193100"/>
              <a:ext cx="123825" cy="108925"/>
            </a:xfrm>
            <a:custGeom>
              <a:avLst/>
              <a:gdLst/>
              <a:ahLst/>
              <a:cxnLst/>
              <a:rect l="l" t="t" r="r" b="b"/>
              <a:pathLst>
                <a:path w="4953" h="4357" extrusionOk="0">
                  <a:moveTo>
                    <a:pt x="2360" y="0"/>
                  </a:moveTo>
                  <a:cubicBezTo>
                    <a:pt x="1798" y="0"/>
                    <a:pt x="1261" y="183"/>
                    <a:pt x="857" y="689"/>
                  </a:cubicBezTo>
                  <a:cubicBezTo>
                    <a:pt x="1" y="1760"/>
                    <a:pt x="1018" y="2955"/>
                    <a:pt x="1972" y="3758"/>
                  </a:cubicBezTo>
                  <a:cubicBezTo>
                    <a:pt x="2267" y="3999"/>
                    <a:pt x="2552" y="4204"/>
                    <a:pt x="2784" y="4356"/>
                  </a:cubicBezTo>
                  <a:cubicBezTo>
                    <a:pt x="3221" y="4124"/>
                    <a:pt x="3614" y="3767"/>
                    <a:pt x="3971" y="3294"/>
                  </a:cubicBezTo>
                  <a:cubicBezTo>
                    <a:pt x="4452" y="2652"/>
                    <a:pt x="4756" y="2028"/>
                    <a:pt x="4881" y="1421"/>
                  </a:cubicBezTo>
                  <a:cubicBezTo>
                    <a:pt x="4925" y="1252"/>
                    <a:pt x="4943" y="1091"/>
                    <a:pt x="4952" y="921"/>
                  </a:cubicBezTo>
                  <a:cubicBezTo>
                    <a:pt x="4774" y="805"/>
                    <a:pt x="4542" y="672"/>
                    <a:pt x="4283" y="538"/>
                  </a:cubicBezTo>
                  <a:cubicBezTo>
                    <a:pt x="3727" y="257"/>
                    <a:pt x="3026" y="0"/>
                    <a:pt x="2360"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46" name="Google Shape;1546;p27"/>
            <p:cNvSpPr/>
            <p:nvPr/>
          </p:nvSpPr>
          <p:spPr>
            <a:xfrm>
              <a:off x="7135200" y="1211650"/>
              <a:ext cx="18750" cy="18400"/>
            </a:xfrm>
            <a:custGeom>
              <a:avLst/>
              <a:gdLst/>
              <a:ahLst/>
              <a:cxnLst/>
              <a:rect l="l" t="t" r="r" b="b"/>
              <a:pathLst>
                <a:path w="750" h="736" extrusionOk="0">
                  <a:moveTo>
                    <a:pt x="527" y="0"/>
                  </a:moveTo>
                  <a:cubicBezTo>
                    <a:pt x="416" y="0"/>
                    <a:pt x="279" y="78"/>
                    <a:pt x="170" y="206"/>
                  </a:cubicBezTo>
                  <a:cubicBezTo>
                    <a:pt x="27" y="385"/>
                    <a:pt x="0" y="608"/>
                    <a:pt x="107" y="697"/>
                  </a:cubicBezTo>
                  <a:cubicBezTo>
                    <a:pt x="141" y="723"/>
                    <a:pt x="183" y="735"/>
                    <a:pt x="228" y="735"/>
                  </a:cubicBezTo>
                  <a:cubicBezTo>
                    <a:pt x="338" y="735"/>
                    <a:pt x="473" y="663"/>
                    <a:pt x="580" y="536"/>
                  </a:cubicBezTo>
                  <a:cubicBezTo>
                    <a:pt x="723" y="349"/>
                    <a:pt x="750" y="135"/>
                    <a:pt x="642" y="37"/>
                  </a:cubicBezTo>
                  <a:cubicBezTo>
                    <a:pt x="610" y="12"/>
                    <a:pt x="571" y="0"/>
                    <a:pt x="527"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47" name="Google Shape;1547;p27"/>
            <p:cNvSpPr/>
            <p:nvPr/>
          </p:nvSpPr>
          <p:spPr>
            <a:xfrm>
              <a:off x="7145450" y="1215400"/>
              <a:ext cx="4250" cy="4575"/>
            </a:xfrm>
            <a:custGeom>
              <a:avLst/>
              <a:gdLst/>
              <a:ahLst/>
              <a:cxnLst/>
              <a:rect l="l" t="t" r="r" b="b"/>
              <a:pathLst>
                <a:path w="170" h="183" extrusionOk="0">
                  <a:moveTo>
                    <a:pt x="144" y="1"/>
                  </a:moveTo>
                  <a:cubicBezTo>
                    <a:pt x="123" y="1"/>
                    <a:pt x="85" y="26"/>
                    <a:pt x="54" y="65"/>
                  </a:cubicBezTo>
                  <a:cubicBezTo>
                    <a:pt x="9" y="110"/>
                    <a:pt x="1" y="163"/>
                    <a:pt x="18" y="181"/>
                  </a:cubicBezTo>
                  <a:cubicBezTo>
                    <a:pt x="21" y="182"/>
                    <a:pt x="23" y="183"/>
                    <a:pt x="27" y="183"/>
                  </a:cubicBezTo>
                  <a:cubicBezTo>
                    <a:pt x="48" y="183"/>
                    <a:pt x="85" y="157"/>
                    <a:pt x="116" y="119"/>
                  </a:cubicBezTo>
                  <a:cubicBezTo>
                    <a:pt x="161" y="74"/>
                    <a:pt x="170" y="21"/>
                    <a:pt x="152" y="3"/>
                  </a:cubicBezTo>
                  <a:cubicBezTo>
                    <a:pt x="150" y="2"/>
                    <a:pt x="147" y="1"/>
                    <a:pt x="144"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48" name="Google Shape;1548;p27"/>
            <p:cNvSpPr/>
            <p:nvPr/>
          </p:nvSpPr>
          <p:spPr>
            <a:xfrm>
              <a:off x="7148575" y="1206525"/>
              <a:ext cx="74525" cy="95500"/>
            </a:xfrm>
            <a:custGeom>
              <a:avLst/>
              <a:gdLst/>
              <a:ahLst/>
              <a:cxnLst/>
              <a:rect l="l" t="t" r="r" b="b"/>
              <a:pathLst>
                <a:path w="2981" h="3820" extrusionOk="0">
                  <a:moveTo>
                    <a:pt x="2311" y="1"/>
                  </a:moveTo>
                  <a:cubicBezTo>
                    <a:pt x="2141" y="723"/>
                    <a:pt x="1606" y="2347"/>
                    <a:pt x="0" y="3221"/>
                  </a:cubicBezTo>
                  <a:cubicBezTo>
                    <a:pt x="295" y="3462"/>
                    <a:pt x="580" y="3667"/>
                    <a:pt x="812" y="3819"/>
                  </a:cubicBezTo>
                  <a:cubicBezTo>
                    <a:pt x="1249" y="3587"/>
                    <a:pt x="1642" y="3230"/>
                    <a:pt x="1999" y="2757"/>
                  </a:cubicBezTo>
                  <a:cubicBezTo>
                    <a:pt x="2480" y="2115"/>
                    <a:pt x="2784" y="1491"/>
                    <a:pt x="2909" y="884"/>
                  </a:cubicBezTo>
                  <a:cubicBezTo>
                    <a:pt x="2953" y="715"/>
                    <a:pt x="2971" y="554"/>
                    <a:pt x="2980" y="384"/>
                  </a:cubicBezTo>
                  <a:cubicBezTo>
                    <a:pt x="2802" y="268"/>
                    <a:pt x="2570" y="135"/>
                    <a:pt x="2311" y="1"/>
                  </a:cubicBez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sp>
        <p:nvSpPr>
          <p:cNvPr id="33" name="Google Shape;1554;p28"/>
          <p:cNvSpPr txBox="1">
            <a:spLocks/>
          </p:cNvSpPr>
          <p:nvPr/>
        </p:nvSpPr>
        <p:spPr>
          <a:xfrm>
            <a:off x="960000" y="552767"/>
            <a:ext cx="10272000" cy="76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3000"/>
            </a:pPr>
            <a:r>
              <a:rPr lang="en-US" sz="5333" b="1">
                <a:latin typeface="#9Slide03 AllRoundGothic" panose="020B0703020202020104" pitchFamily="34" charset="0"/>
              </a:rPr>
              <a:t>Nhận xét</a:t>
            </a:r>
          </a:p>
        </p:txBody>
      </p:sp>
      <p:graphicFrame>
        <p:nvGraphicFramePr>
          <p:cNvPr id="2" name="Diagram 1"/>
          <p:cNvGraphicFramePr/>
          <p:nvPr>
            <p:extLst/>
          </p:nvPr>
        </p:nvGraphicFramePr>
        <p:xfrm>
          <a:off x="1854632" y="1745291"/>
          <a:ext cx="8839200" cy="2915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42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1" name="Google Shape;1921;p33"/>
          <p:cNvSpPr txBox="1">
            <a:spLocks noGrp="1"/>
          </p:cNvSpPr>
          <p:nvPr>
            <p:ph type="title"/>
          </p:nvPr>
        </p:nvSpPr>
        <p:spPr>
          <a:xfrm>
            <a:off x="1539598" y="1833765"/>
            <a:ext cx="10020001" cy="1415600"/>
          </a:xfrm>
          <a:prstGeom prst="rect">
            <a:avLst/>
          </a:prstGeom>
          <a:noFill/>
          <a:ln>
            <a:noFill/>
          </a:ln>
        </p:spPr>
        <p:txBody>
          <a:bodyPr spcFirstLastPara="1" vert="horz" wrap="square" lIns="0" tIns="0" rIns="0" bIns="0" rtlCol="0" anchor="ctr" anchorCtr="0">
            <a:noAutofit/>
          </a:bodyPr>
          <a:lstStyle/>
          <a:p>
            <a:pPr algn="l"/>
            <a:r>
              <a:rPr lang="en-US" sz="7200" b="1">
                <a:latin typeface="Times New Roman" panose="02020603050405020304" pitchFamily="18" charset="0"/>
                <a:cs typeface="Times New Roman" panose="02020603050405020304" pitchFamily="18" charset="0"/>
              </a:rPr>
              <a:t>Phương hướng phấn đấu</a:t>
            </a:r>
            <a:endParaRPr sz="7200" b="1">
              <a:latin typeface="Times New Roman" panose="02020603050405020304" pitchFamily="18" charset="0"/>
              <a:cs typeface="Times New Roman" panose="02020603050405020304" pitchFamily="18" charset="0"/>
            </a:endParaRPr>
          </a:p>
        </p:txBody>
      </p:sp>
      <p:sp>
        <p:nvSpPr>
          <p:cNvPr id="1923" name="Google Shape;1923;p33"/>
          <p:cNvSpPr txBox="1">
            <a:spLocks noGrp="1"/>
          </p:cNvSpPr>
          <p:nvPr>
            <p:ph type="title" idx="2"/>
          </p:nvPr>
        </p:nvSpPr>
        <p:spPr>
          <a:xfrm>
            <a:off x="625600" y="655537"/>
            <a:ext cx="1551115" cy="1440800"/>
          </a:xfrm>
          <a:prstGeom prst="rect">
            <a:avLst/>
          </a:prstGeom>
          <a:noFill/>
          <a:ln>
            <a:noFill/>
          </a:ln>
        </p:spPr>
        <p:txBody>
          <a:bodyPr spcFirstLastPara="1" vert="horz" wrap="square" lIns="0" tIns="0" rIns="0" bIns="0" rtlCol="0" anchor="ctr" anchorCtr="0">
            <a:noAutofit/>
          </a:bodyPr>
          <a:lstStyle/>
          <a:p>
            <a:pPr algn="l"/>
            <a:r>
              <a:rPr lang="vi-VN" b="1">
                <a:solidFill>
                  <a:schemeClr val="tx1"/>
                </a:solidFill>
              </a:rPr>
              <a:t>02.</a:t>
            </a:r>
            <a:endParaRPr b="1">
              <a:solidFill>
                <a:schemeClr val="tx1"/>
              </a:solidFill>
            </a:endParaRPr>
          </a:p>
        </p:txBody>
      </p:sp>
      <p:grpSp>
        <p:nvGrpSpPr>
          <p:cNvPr id="47" name="Google Shape;2237;p37"/>
          <p:cNvGrpSpPr/>
          <p:nvPr/>
        </p:nvGrpSpPr>
        <p:grpSpPr>
          <a:xfrm>
            <a:off x="1151467" y="3299966"/>
            <a:ext cx="9191661" cy="3226700"/>
            <a:chOff x="1125118" y="2317885"/>
            <a:chExt cx="6893746" cy="2420025"/>
          </a:xfrm>
        </p:grpSpPr>
        <p:grpSp>
          <p:nvGrpSpPr>
            <p:cNvPr id="48" name="Google Shape;2238;p37"/>
            <p:cNvGrpSpPr/>
            <p:nvPr/>
          </p:nvGrpSpPr>
          <p:grpSpPr>
            <a:xfrm>
              <a:off x="3545967" y="2648250"/>
              <a:ext cx="1865170" cy="889813"/>
              <a:chOff x="3380717" y="2648250"/>
              <a:chExt cx="1865170" cy="889813"/>
            </a:xfrm>
          </p:grpSpPr>
          <p:sp>
            <p:nvSpPr>
              <p:cNvPr id="121" name="Google Shape;2239;p37"/>
              <p:cNvSpPr/>
              <p:nvPr/>
            </p:nvSpPr>
            <p:spPr>
              <a:xfrm rot="899977">
                <a:off x="3431122" y="2810816"/>
                <a:ext cx="1330587" cy="564680"/>
              </a:xfrm>
              <a:custGeom>
                <a:avLst/>
                <a:gdLst/>
                <a:ahLst/>
                <a:cxnLst/>
                <a:rect l="l" t="t" r="r" b="b"/>
                <a:pathLst>
                  <a:path w="10929" h="4638" extrusionOk="0">
                    <a:moveTo>
                      <a:pt x="5942" y="133"/>
                    </a:moveTo>
                    <a:cubicBezTo>
                      <a:pt x="6111" y="133"/>
                      <a:pt x="6531" y="186"/>
                      <a:pt x="6691" y="695"/>
                    </a:cubicBezTo>
                    <a:cubicBezTo>
                      <a:pt x="6870" y="1239"/>
                      <a:pt x="6843" y="1836"/>
                      <a:pt x="6638" y="2327"/>
                    </a:cubicBezTo>
                    <a:cubicBezTo>
                      <a:pt x="5210" y="2006"/>
                      <a:pt x="5121" y="1346"/>
                      <a:pt x="5148" y="748"/>
                    </a:cubicBezTo>
                    <a:cubicBezTo>
                      <a:pt x="5166" y="400"/>
                      <a:pt x="5496" y="177"/>
                      <a:pt x="5826" y="141"/>
                    </a:cubicBezTo>
                    <a:cubicBezTo>
                      <a:pt x="5862" y="133"/>
                      <a:pt x="5897" y="133"/>
                      <a:pt x="5942" y="133"/>
                    </a:cubicBezTo>
                    <a:close/>
                    <a:moveTo>
                      <a:pt x="5932" y="0"/>
                    </a:moveTo>
                    <a:cubicBezTo>
                      <a:pt x="5889" y="0"/>
                      <a:pt x="5848" y="3"/>
                      <a:pt x="5808" y="8"/>
                    </a:cubicBezTo>
                    <a:cubicBezTo>
                      <a:pt x="5433" y="61"/>
                      <a:pt x="5041" y="329"/>
                      <a:pt x="5014" y="748"/>
                    </a:cubicBezTo>
                    <a:cubicBezTo>
                      <a:pt x="4969" y="1685"/>
                      <a:pt x="5424" y="2184"/>
                      <a:pt x="6584" y="2452"/>
                    </a:cubicBezTo>
                    <a:cubicBezTo>
                      <a:pt x="6495" y="2630"/>
                      <a:pt x="6379" y="2791"/>
                      <a:pt x="6236" y="2925"/>
                    </a:cubicBezTo>
                    <a:cubicBezTo>
                      <a:pt x="5984" y="3165"/>
                      <a:pt x="5582" y="3397"/>
                      <a:pt x="4970" y="3397"/>
                    </a:cubicBezTo>
                    <a:cubicBezTo>
                      <a:pt x="4650" y="3397"/>
                      <a:pt x="4272" y="3334"/>
                      <a:pt x="3828" y="3175"/>
                    </a:cubicBezTo>
                    <a:cubicBezTo>
                      <a:pt x="3503" y="3058"/>
                      <a:pt x="3183" y="3008"/>
                      <a:pt x="2875" y="3008"/>
                    </a:cubicBezTo>
                    <a:cubicBezTo>
                      <a:pt x="1435" y="3008"/>
                      <a:pt x="244" y="4093"/>
                      <a:pt x="9" y="4548"/>
                    </a:cubicBezTo>
                    <a:cubicBezTo>
                      <a:pt x="0" y="4566"/>
                      <a:pt x="0" y="4584"/>
                      <a:pt x="9" y="4593"/>
                    </a:cubicBezTo>
                    <a:cubicBezTo>
                      <a:pt x="9" y="4611"/>
                      <a:pt x="27" y="4629"/>
                      <a:pt x="36" y="4638"/>
                    </a:cubicBezTo>
                    <a:lnTo>
                      <a:pt x="72" y="4638"/>
                    </a:lnTo>
                    <a:cubicBezTo>
                      <a:pt x="90" y="4638"/>
                      <a:pt x="116" y="4629"/>
                      <a:pt x="125" y="4611"/>
                    </a:cubicBezTo>
                    <a:cubicBezTo>
                      <a:pt x="353" y="4170"/>
                      <a:pt x="1491" y="3134"/>
                      <a:pt x="2873" y="3134"/>
                    </a:cubicBezTo>
                    <a:cubicBezTo>
                      <a:pt x="3168" y="3134"/>
                      <a:pt x="3473" y="3181"/>
                      <a:pt x="3783" y="3291"/>
                    </a:cubicBezTo>
                    <a:cubicBezTo>
                      <a:pt x="4209" y="3444"/>
                      <a:pt x="4609" y="3521"/>
                      <a:pt x="4973" y="3521"/>
                    </a:cubicBezTo>
                    <a:cubicBezTo>
                      <a:pt x="5516" y="3521"/>
                      <a:pt x="5978" y="3351"/>
                      <a:pt x="6325" y="3014"/>
                    </a:cubicBezTo>
                    <a:cubicBezTo>
                      <a:pt x="6486" y="2862"/>
                      <a:pt x="6611" y="2684"/>
                      <a:pt x="6709" y="2479"/>
                    </a:cubicBezTo>
                    <a:cubicBezTo>
                      <a:pt x="6941" y="2523"/>
                      <a:pt x="7191" y="2559"/>
                      <a:pt x="7476" y="2586"/>
                    </a:cubicBezTo>
                    <a:cubicBezTo>
                      <a:pt x="7668" y="2607"/>
                      <a:pt x="7852" y="2616"/>
                      <a:pt x="8028" y="2616"/>
                    </a:cubicBezTo>
                    <a:cubicBezTo>
                      <a:pt x="8909" y="2616"/>
                      <a:pt x="9589" y="2381"/>
                      <a:pt x="10028" y="2158"/>
                    </a:cubicBezTo>
                    <a:cubicBezTo>
                      <a:pt x="10599" y="1872"/>
                      <a:pt x="10902" y="1569"/>
                      <a:pt x="10911" y="1551"/>
                    </a:cubicBezTo>
                    <a:cubicBezTo>
                      <a:pt x="10920" y="1542"/>
                      <a:pt x="10929" y="1524"/>
                      <a:pt x="10929" y="1506"/>
                    </a:cubicBezTo>
                    <a:cubicBezTo>
                      <a:pt x="10929" y="1489"/>
                      <a:pt x="10920" y="1471"/>
                      <a:pt x="10911" y="1462"/>
                    </a:cubicBezTo>
                    <a:cubicBezTo>
                      <a:pt x="10897" y="1448"/>
                      <a:pt x="10880" y="1442"/>
                      <a:pt x="10863" y="1442"/>
                    </a:cubicBezTo>
                    <a:cubicBezTo>
                      <a:pt x="10846" y="1442"/>
                      <a:pt x="10831" y="1448"/>
                      <a:pt x="10822" y="1462"/>
                    </a:cubicBezTo>
                    <a:cubicBezTo>
                      <a:pt x="10813" y="1471"/>
                      <a:pt x="10518" y="1774"/>
                      <a:pt x="9965" y="2051"/>
                    </a:cubicBezTo>
                    <a:cubicBezTo>
                      <a:pt x="9539" y="2260"/>
                      <a:pt x="8874" y="2488"/>
                      <a:pt x="8008" y="2488"/>
                    </a:cubicBezTo>
                    <a:cubicBezTo>
                      <a:pt x="7841" y="2488"/>
                      <a:pt x="7667" y="2480"/>
                      <a:pt x="7485" y="2461"/>
                    </a:cubicBezTo>
                    <a:cubicBezTo>
                      <a:pt x="7226" y="2434"/>
                      <a:pt x="6986" y="2398"/>
                      <a:pt x="6763" y="2354"/>
                    </a:cubicBezTo>
                    <a:cubicBezTo>
                      <a:pt x="6977" y="1836"/>
                      <a:pt x="6995" y="1221"/>
                      <a:pt x="6816" y="650"/>
                    </a:cubicBezTo>
                    <a:cubicBezTo>
                      <a:pt x="6666" y="167"/>
                      <a:pt x="6269" y="0"/>
                      <a:pt x="5932"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2" name="Google Shape;2240;p37"/>
              <p:cNvSpPr/>
              <p:nvPr/>
            </p:nvSpPr>
            <p:spPr>
              <a:xfrm rot="899977">
                <a:off x="4994005" y="2939444"/>
                <a:ext cx="246662" cy="72807"/>
              </a:xfrm>
              <a:custGeom>
                <a:avLst/>
                <a:gdLst/>
                <a:ahLst/>
                <a:cxnLst/>
                <a:rect l="l" t="t" r="r" b="b"/>
                <a:pathLst>
                  <a:path w="2026" h="598" extrusionOk="0">
                    <a:moveTo>
                      <a:pt x="545" y="0"/>
                    </a:moveTo>
                    <a:lnTo>
                      <a:pt x="1" y="286"/>
                    </a:lnTo>
                    <a:lnTo>
                      <a:pt x="2026" y="598"/>
                    </a:lnTo>
                    <a:lnTo>
                      <a:pt x="2026" y="598"/>
                    </a:lnTo>
                    <a:lnTo>
                      <a:pt x="545"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3" name="Google Shape;2241;p37"/>
              <p:cNvSpPr/>
              <p:nvPr/>
            </p:nvSpPr>
            <p:spPr>
              <a:xfrm rot="899977">
                <a:off x="4960048" y="2952384"/>
                <a:ext cx="278195" cy="60875"/>
              </a:xfrm>
              <a:custGeom>
                <a:avLst/>
                <a:gdLst/>
                <a:ahLst/>
                <a:cxnLst/>
                <a:rect l="l" t="t" r="r" b="b"/>
                <a:pathLst>
                  <a:path w="2285" h="500" extrusionOk="0">
                    <a:moveTo>
                      <a:pt x="108" y="0"/>
                    </a:moveTo>
                    <a:lnTo>
                      <a:pt x="1" y="500"/>
                    </a:lnTo>
                    <a:lnTo>
                      <a:pt x="2285" y="455"/>
                    </a:lnTo>
                    <a:lnTo>
                      <a:pt x="108" y="0"/>
                    </a:lnTo>
                    <a:close/>
                  </a:path>
                </a:pathLst>
              </a:custGeom>
              <a:solidFill>
                <a:srgbClr val="77D1BB"/>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4" name="Google Shape;2242;p37"/>
              <p:cNvSpPr/>
              <p:nvPr/>
            </p:nvSpPr>
            <p:spPr>
              <a:xfrm rot="899977">
                <a:off x="4845826" y="2992766"/>
                <a:ext cx="335782" cy="210872"/>
              </a:xfrm>
              <a:custGeom>
                <a:avLst/>
                <a:gdLst/>
                <a:ahLst/>
                <a:cxnLst/>
                <a:rect l="l" t="t" r="r" b="b"/>
                <a:pathLst>
                  <a:path w="2758" h="1732" extrusionOk="0">
                    <a:moveTo>
                      <a:pt x="2757" y="1"/>
                    </a:moveTo>
                    <a:lnTo>
                      <a:pt x="1" y="1214"/>
                    </a:lnTo>
                    <a:lnTo>
                      <a:pt x="170" y="1731"/>
                    </a:lnTo>
                    <a:lnTo>
                      <a:pt x="2757"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5" name="Google Shape;2243;p37"/>
              <p:cNvSpPr/>
              <p:nvPr/>
            </p:nvSpPr>
            <p:spPr>
              <a:xfrm rot="899977">
                <a:off x="4825576" y="2980215"/>
                <a:ext cx="385699" cy="192366"/>
              </a:xfrm>
              <a:custGeom>
                <a:avLst/>
                <a:gdLst/>
                <a:ahLst/>
                <a:cxnLst/>
                <a:rect l="l" t="t" r="r" b="b"/>
                <a:pathLst>
                  <a:path w="3168" h="1580" extrusionOk="0">
                    <a:moveTo>
                      <a:pt x="670" y="1"/>
                    </a:moveTo>
                    <a:lnTo>
                      <a:pt x="1" y="1580"/>
                    </a:lnTo>
                    <a:lnTo>
                      <a:pt x="3168" y="81"/>
                    </a:lnTo>
                    <a:lnTo>
                      <a:pt x="670" y="1"/>
                    </a:ln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grpSp>
          <p:nvGrpSpPr>
            <p:cNvPr id="49" name="Google Shape;2244;p37"/>
            <p:cNvGrpSpPr/>
            <p:nvPr/>
          </p:nvGrpSpPr>
          <p:grpSpPr>
            <a:xfrm>
              <a:off x="1125118" y="2908782"/>
              <a:ext cx="1983389" cy="1710692"/>
              <a:chOff x="23993" y="2908782"/>
              <a:chExt cx="1983389" cy="1710692"/>
            </a:xfrm>
          </p:grpSpPr>
          <p:sp>
            <p:nvSpPr>
              <p:cNvPr id="92" name="Google Shape;2245;p37"/>
              <p:cNvSpPr/>
              <p:nvPr/>
            </p:nvSpPr>
            <p:spPr>
              <a:xfrm flipH="1">
                <a:off x="426717" y="4483874"/>
                <a:ext cx="1402817" cy="135600"/>
              </a:xfrm>
              <a:custGeom>
                <a:avLst/>
                <a:gdLst/>
                <a:ahLst/>
                <a:cxnLst/>
                <a:rect l="l" t="t" r="r" b="b"/>
                <a:pathLst>
                  <a:path w="17826" h="1723" extrusionOk="0">
                    <a:moveTo>
                      <a:pt x="8913" y="1"/>
                    </a:moveTo>
                    <a:cubicBezTo>
                      <a:pt x="3989" y="1"/>
                      <a:pt x="1" y="384"/>
                      <a:pt x="1" y="857"/>
                    </a:cubicBezTo>
                    <a:cubicBezTo>
                      <a:pt x="1" y="1339"/>
                      <a:pt x="3989" y="1723"/>
                      <a:pt x="8913" y="1723"/>
                    </a:cubicBezTo>
                    <a:cubicBezTo>
                      <a:pt x="13837" y="1723"/>
                      <a:pt x="17825" y="1339"/>
                      <a:pt x="17825" y="857"/>
                    </a:cubicBezTo>
                    <a:cubicBezTo>
                      <a:pt x="17825" y="384"/>
                      <a:pt x="13837" y="1"/>
                      <a:pt x="8913" y="1"/>
                    </a:cubicBezTo>
                    <a:close/>
                  </a:path>
                </a:pathLst>
              </a:custGeom>
              <a:solidFill>
                <a:srgbClr val="C9CAD2">
                  <a:alpha val="40392"/>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3" name="Google Shape;2246;p37"/>
              <p:cNvSpPr/>
              <p:nvPr/>
            </p:nvSpPr>
            <p:spPr>
              <a:xfrm flipH="1">
                <a:off x="709310" y="2908782"/>
                <a:ext cx="450831" cy="251901"/>
              </a:xfrm>
              <a:custGeom>
                <a:avLst/>
                <a:gdLst/>
                <a:ahLst/>
                <a:cxnLst/>
                <a:rect l="l" t="t" r="r" b="b"/>
                <a:pathLst>
                  <a:path w="3703" h="2069" extrusionOk="0">
                    <a:moveTo>
                      <a:pt x="134" y="1"/>
                    </a:moveTo>
                    <a:cubicBezTo>
                      <a:pt x="63" y="1"/>
                      <a:pt x="0" y="54"/>
                      <a:pt x="0" y="126"/>
                    </a:cubicBezTo>
                    <a:lnTo>
                      <a:pt x="0" y="1508"/>
                    </a:lnTo>
                    <a:cubicBezTo>
                      <a:pt x="0" y="1580"/>
                      <a:pt x="54" y="1642"/>
                      <a:pt x="125" y="1642"/>
                    </a:cubicBezTo>
                    <a:lnTo>
                      <a:pt x="1553" y="1642"/>
                    </a:lnTo>
                    <a:cubicBezTo>
                      <a:pt x="1606" y="1642"/>
                      <a:pt x="1660" y="1678"/>
                      <a:pt x="1678" y="1740"/>
                    </a:cubicBezTo>
                    <a:lnTo>
                      <a:pt x="1740" y="2017"/>
                    </a:lnTo>
                    <a:cubicBezTo>
                      <a:pt x="1751" y="2050"/>
                      <a:pt x="1782" y="2069"/>
                      <a:pt x="1812" y="2069"/>
                    </a:cubicBezTo>
                    <a:cubicBezTo>
                      <a:pt x="1832" y="2069"/>
                      <a:pt x="1851" y="2061"/>
                      <a:pt x="1865" y="2044"/>
                    </a:cubicBezTo>
                    <a:lnTo>
                      <a:pt x="2177" y="1696"/>
                    </a:lnTo>
                    <a:cubicBezTo>
                      <a:pt x="2195" y="1669"/>
                      <a:pt x="2231" y="1660"/>
                      <a:pt x="2266" y="1660"/>
                    </a:cubicBezTo>
                    <a:lnTo>
                      <a:pt x="3578" y="1660"/>
                    </a:lnTo>
                    <a:cubicBezTo>
                      <a:pt x="3649" y="1660"/>
                      <a:pt x="3703" y="1598"/>
                      <a:pt x="3703" y="1526"/>
                    </a:cubicBezTo>
                    <a:lnTo>
                      <a:pt x="3703" y="170"/>
                    </a:lnTo>
                    <a:cubicBezTo>
                      <a:pt x="3703" y="99"/>
                      <a:pt x="3649" y="45"/>
                      <a:pt x="3578" y="45"/>
                    </a:cubicBezTo>
                    <a:lnTo>
                      <a:pt x="134" y="1"/>
                    </a:ln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4" name="Google Shape;2247;p37"/>
              <p:cNvSpPr/>
              <p:nvPr/>
            </p:nvSpPr>
            <p:spPr>
              <a:xfrm flipH="1">
                <a:off x="828744" y="2991329"/>
                <a:ext cx="28367" cy="28368"/>
              </a:xfrm>
              <a:custGeom>
                <a:avLst/>
                <a:gdLst/>
                <a:ahLst/>
                <a:cxnLst/>
                <a:rect l="l" t="t" r="r" b="b"/>
                <a:pathLst>
                  <a:path w="233" h="233" extrusionOk="0">
                    <a:moveTo>
                      <a:pt x="116" y="1"/>
                    </a:moveTo>
                    <a:cubicBezTo>
                      <a:pt x="54" y="1"/>
                      <a:pt x="0" y="54"/>
                      <a:pt x="0" y="117"/>
                    </a:cubicBezTo>
                    <a:cubicBezTo>
                      <a:pt x="0" y="188"/>
                      <a:pt x="54" y="233"/>
                      <a:pt x="116" y="233"/>
                    </a:cubicBezTo>
                    <a:cubicBezTo>
                      <a:pt x="179" y="233"/>
                      <a:pt x="232" y="188"/>
                      <a:pt x="232" y="117"/>
                    </a:cubicBezTo>
                    <a:cubicBezTo>
                      <a:pt x="232" y="54"/>
                      <a:pt x="179" y="1"/>
                      <a:pt x="116"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5" name="Google Shape;2248;p37"/>
              <p:cNvSpPr/>
              <p:nvPr/>
            </p:nvSpPr>
            <p:spPr>
              <a:xfrm flipH="1">
                <a:off x="918959" y="2991329"/>
                <a:ext cx="28367" cy="28368"/>
              </a:xfrm>
              <a:custGeom>
                <a:avLst/>
                <a:gdLst/>
                <a:ahLst/>
                <a:cxnLst/>
                <a:rect l="l" t="t" r="r" b="b"/>
                <a:pathLst>
                  <a:path w="233" h="233" extrusionOk="0">
                    <a:moveTo>
                      <a:pt x="117" y="1"/>
                    </a:moveTo>
                    <a:cubicBezTo>
                      <a:pt x="54" y="1"/>
                      <a:pt x="1" y="54"/>
                      <a:pt x="1" y="117"/>
                    </a:cubicBezTo>
                    <a:cubicBezTo>
                      <a:pt x="1" y="188"/>
                      <a:pt x="54" y="233"/>
                      <a:pt x="117" y="233"/>
                    </a:cubicBezTo>
                    <a:cubicBezTo>
                      <a:pt x="179" y="233"/>
                      <a:pt x="233" y="188"/>
                      <a:pt x="233" y="117"/>
                    </a:cubicBezTo>
                    <a:cubicBezTo>
                      <a:pt x="233" y="54"/>
                      <a:pt x="179" y="1"/>
                      <a:pt x="117"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6" name="Google Shape;2249;p37"/>
              <p:cNvSpPr/>
              <p:nvPr/>
            </p:nvSpPr>
            <p:spPr>
              <a:xfrm flipH="1">
                <a:off x="1019888" y="2991329"/>
                <a:ext cx="28367" cy="28368"/>
              </a:xfrm>
              <a:custGeom>
                <a:avLst/>
                <a:gdLst/>
                <a:ahLst/>
                <a:cxnLst/>
                <a:rect l="l" t="t" r="r" b="b"/>
                <a:pathLst>
                  <a:path w="233" h="233" extrusionOk="0">
                    <a:moveTo>
                      <a:pt x="116" y="1"/>
                    </a:moveTo>
                    <a:cubicBezTo>
                      <a:pt x="54" y="1"/>
                      <a:pt x="0" y="54"/>
                      <a:pt x="0" y="117"/>
                    </a:cubicBezTo>
                    <a:cubicBezTo>
                      <a:pt x="0" y="188"/>
                      <a:pt x="54" y="233"/>
                      <a:pt x="116" y="233"/>
                    </a:cubicBezTo>
                    <a:cubicBezTo>
                      <a:pt x="179" y="233"/>
                      <a:pt x="232" y="188"/>
                      <a:pt x="232" y="117"/>
                    </a:cubicBezTo>
                    <a:cubicBezTo>
                      <a:pt x="232" y="54"/>
                      <a:pt x="179" y="1"/>
                      <a:pt x="116"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7" name="Google Shape;2250;p37"/>
              <p:cNvSpPr/>
              <p:nvPr/>
            </p:nvSpPr>
            <p:spPr>
              <a:xfrm flipH="1">
                <a:off x="315092" y="3860259"/>
                <a:ext cx="281358" cy="349910"/>
              </a:xfrm>
              <a:custGeom>
                <a:avLst/>
                <a:gdLst/>
                <a:ahLst/>
                <a:cxnLst/>
                <a:rect l="l" t="t" r="r" b="b"/>
                <a:pathLst>
                  <a:path w="2311" h="2874" extrusionOk="0">
                    <a:moveTo>
                      <a:pt x="1562" y="1"/>
                    </a:moveTo>
                    <a:lnTo>
                      <a:pt x="0" y="2873"/>
                    </a:lnTo>
                    <a:cubicBezTo>
                      <a:pt x="0" y="2873"/>
                      <a:pt x="1214" y="2739"/>
                      <a:pt x="1767" y="1535"/>
                    </a:cubicBezTo>
                    <a:cubicBezTo>
                      <a:pt x="2311" y="331"/>
                      <a:pt x="1562" y="1"/>
                      <a:pt x="1562"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8" name="Google Shape;2251;p37"/>
              <p:cNvSpPr/>
              <p:nvPr/>
            </p:nvSpPr>
            <p:spPr>
              <a:xfrm flipH="1">
                <a:off x="111895" y="3818985"/>
                <a:ext cx="494295" cy="373164"/>
              </a:xfrm>
              <a:custGeom>
                <a:avLst/>
                <a:gdLst/>
                <a:ahLst/>
                <a:cxnLst/>
                <a:rect l="l" t="t" r="r" b="b"/>
                <a:pathLst>
                  <a:path w="4060" h="3065" extrusionOk="0">
                    <a:moveTo>
                      <a:pt x="3292" y="1"/>
                    </a:moveTo>
                    <a:lnTo>
                      <a:pt x="0" y="3025"/>
                    </a:lnTo>
                    <a:cubicBezTo>
                      <a:pt x="0" y="3025"/>
                      <a:pt x="168" y="3065"/>
                      <a:pt x="443" y="3065"/>
                    </a:cubicBezTo>
                    <a:cubicBezTo>
                      <a:pt x="956" y="3065"/>
                      <a:pt x="1844" y="2925"/>
                      <a:pt x="2721" y="2124"/>
                    </a:cubicBezTo>
                    <a:cubicBezTo>
                      <a:pt x="4059" y="893"/>
                      <a:pt x="3292" y="1"/>
                      <a:pt x="3292"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9" name="Google Shape;2252;p37"/>
              <p:cNvSpPr/>
              <p:nvPr/>
            </p:nvSpPr>
            <p:spPr>
              <a:xfrm flipH="1">
                <a:off x="23993" y="3898245"/>
                <a:ext cx="597415" cy="365859"/>
              </a:xfrm>
              <a:custGeom>
                <a:avLst/>
                <a:gdLst/>
                <a:ahLst/>
                <a:cxnLst/>
                <a:rect l="l" t="t" r="r" b="b"/>
                <a:pathLst>
                  <a:path w="4907" h="3005" extrusionOk="0">
                    <a:moveTo>
                      <a:pt x="4354" y="1"/>
                    </a:moveTo>
                    <a:lnTo>
                      <a:pt x="0" y="2641"/>
                    </a:lnTo>
                    <a:cubicBezTo>
                      <a:pt x="29" y="2653"/>
                      <a:pt x="349" y="3005"/>
                      <a:pt x="1130" y="3005"/>
                    </a:cubicBezTo>
                    <a:cubicBezTo>
                      <a:pt x="1556" y="3005"/>
                      <a:pt x="2119" y="2900"/>
                      <a:pt x="2846" y="2579"/>
                    </a:cubicBezTo>
                    <a:cubicBezTo>
                      <a:pt x="4907" y="1678"/>
                      <a:pt x="4354" y="1"/>
                      <a:pt x="4354"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0" name="Google Shape;2253;p37"/>
              <p:cNvSpPr/>
              <p:nvPr/>
            </p:nvSpPr>
            <p:spPr>
              <a:xfrm flipH="1">
                <a:off x="1509800" y="3770164"/>
                <a:ext cx="497582" cy="462163"/>
              </a:xfrm>
              <a:custGeom>
                <a:avLst/>
                <a:gdLst/>
                <a:ahLst/>
                <a:cxnLst/>
                <a:rect l="l" t="t" r="r" b="b"/>
                <a:pathLst>
                  <a:path w="4087" h="3796" extrusionOk="0">
                    <a:moveTo>
                      <a:pt x="1227" y="1"/>
                    </a:moveTo>
                    <a:cubicBezTo>
                      <a:pt x="1087" y="1"/>
                      <a:pt x="980" y="27"/>
                      <a:pt x="920" y="89"/>
                    </a:cubicBezTo>
                    <a:cubicBezTo>
                      <a:pt x="501" y="518"/>
                      <a:pt x="1437" y="1802"/>
                      <a:pt x="1464" y="1838"/>
                    </a:cubicBezTo>
                    <a:cubicBezTo>
                      <a:pt x="1443" y="1824"/>
                      <a:pt x="1158" y="1637"/>
                      <a:pt x="857" y="1637"/>
                    </a:cubicBezTo>
                    <a:cubicBezTo>
                      <a:pt x="783" y="1637"/>
                      <a:pt x="707" y="1649"/>
                      <a:pt x="634" y="1677"/>
                    </a:cubicBezTo>
                    <a:cubicBezTo>
                      <a:pt x="474" y="1740"/>
                      <a:pt x="331" y="1882"/>
                      <a:pt x="242" y="2168"/>
                    </a:cubicBezTo>
                    <a:cubicBezTo>
                      <a:pt x="0" y="2952"/>
                      <a:pt x="1178" y="3796"/>
                      <a:pt x="2872" y="3796"/>
                    </a:cubicBezTo>
                    <a:cubicBezTo>
                      <a:pt x="3241" y="3796"/>
                      <a:pt x="3634" y="3756"/>
                      <a:pt x="4042" y="3667"/>
                    </a:cubicBezTo>
                    <a:lnTo>
                      <a:pt x="4087" y="919"/>
                    </a:lnTo>
                    <a:lnTo>
                      <a:pt x="4087" y="919"/>
                    </a:lnTo>
                    <a:cubicBezTo>
                      <a:pt x="4086" y="919"/>
                      <a:pt x="4085" y="920"/>
                      <a:pt x="4083" y="920"/>
                    </a:cubicBezTo>
                    <a:cubicBezTo>
                      <a:pt x="4049" y="920"/>
                      <a:pt x="3841" y="833"/>
                      <a:pt x="3543" y="705"/>
                    </a:cubicBezTo>
                    <a:cubicBezTo>
                      <a:pt x="2885" y="433"/>
                      <a:pt x="1791" y="1"/>
                      <a:pt x="1227"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1" name="Google Shape;2254;p37"/>
              <p:cNvSpPr/>
              <p:nvPr/>
            </p:nvSpPr>
            <p:spPr>
              <a:xfrm flipH="1">
                <a:off x="1509800" y="3855876"/>
                <a:ext cx="497582" cy="376451"/>
              </a:xfrm>
              <a:custGeom>
                <a:avLst/>
                <a:gdLst/>
                <a:ahLst/>
                <a:cxnLst/>
                <a:rect l="l" t="t" r="r" b="b"/>
                <a:pathLst>
                  <a:path w="4087" h="3092" extrusionOk="0">
                    <a:moveTo>
                      <a:pt x="3543" y="1"/>
                    </a:moveTo>
                    <a:cubicBezTo>
                      <a:pt x="3418" y="643"/>
                      <a:pt x="3070" y="1955"/>
                      <a:pt x="2329" y="2222"/>
                    </a:cubicBezTo>
                    <a:cubicBezTo>
                      <a:pt x="2192" y="2271"/>
                      <a:pt x="2062" y="2293"/>
                      <a:pt x="1939" y="2293"/>
                    </a:cubicBezTo>
                    <a:cubicBezTo>
                      <a:pt x="1254" y="2293"/>
                      <a:pt x="793" y="1601"/>
                      <a:pt x="634" y="973"/>
                    </a:cubicBezTo>
                    <a:cubicBezTo>
                      <a:pt x="474" y="1036"/>
                      <a:pt x="331" y="1178"/>
                      <a:pt x="242" y="1464"/>
                    </a:cubicBezTo>
                    <a:cubicBezTo>
                      <a:pt x="0" y="2248"/>
                      <a:pt x="1178" y="3092"/>
                      <a:pt x="2872" y="3092"/>
                    </a:cubicBezTo>
                    <a:cubicBezTo>
                      <a:pt x="3241" y="3092"/>
                      <a:pt x="3634" y="3052"/>
                      <a:pt x="4042" y="2963"/>
                    </a:cubicBezTo>
                    <a:lnTo>
                      <a:pt x="4087" y="215"/>
                    </a:lnTo>
                    <a:lnTo>
                      <a:pt x="4087" y="215"/>
                    </a:lnTo>
                    <a:cubicBezTo>
                      <a:pt x="4086" y="215"/>
                      <a:pt x="4085" y="216"/>
                      <a:pt x="4083" y="216"/>
                    </a:cubicBezTo>
                    <a:cubicBezTo>
                      <a:pt x="4049" y="216"/>
                      <a:pt x="3841" y="129"/>
                      <a:pt x="3543" y="1"/>
                    </a:cubicBezTo>
                    <a:close/>
                  </a:path>
                </a:pathLst>
              </a:custGeom>
              <a:solidFill>
                <a:srgbClr val="4D1311">
                  <a:alpha val="31372"/>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2" name="Google Shape;2255;p37"/>
              <p:cNvSpPr/>
              <p:nvPr/>
            </p:nvSpPr>
            <p:spPr>
              <a:xfrm flipH="1">
                <a:off x="463867" y="3163605"/>
                <a:ext cx="1185090" cy="1379671"/>
              </a:xfrm>
              <a:custGeom>
                <a:avLst/>
                <a:gdLst/>
                <a:ahLst/>
                <a:cxnLst/>
                <a:rect l="l" t="t" r="r" b="b"/>
                <a:pathLst>
                  <a:path w="9734" h="11332" extrusionOk="0">
                    <a:moveTo>
                      <a:pt x="3340" y="0"/>
                    </a:moveTo>
                    <a:cubicBezTo>
                      <a:pt x="2876" y="0"/>
                      <a:pt x="2359" y="81"/>
                      <a:pt x="1785" y="263"/>
                    </a:cubicBezTo>
                    <a:lnTo>
                      <a:pt x="1036" y="4197"/>
                    </a:lnTo>
                    <a:cubicBezTo>
                      <a:pt x="1036" y="4197"/>
                      <a:pt x="1607" y="4875"/>
                      <a:pt x="1402" y="5053"/>
                    </a:cubicBezTo>
                    <a:cubicBezTo>
                      <a:pt x="1187" y="5232"/>
                      <a:pt x="1" y="7257"/>
                      <a:pt x="572" y="9478"/>
                    </a:cubicBezTo>
                    <a:cubicBezTo>
                      <a:pt x="889" y="10717"/>
                      <a:pt x="2420" y="11331"/>
                      <a:pt x="4068" y="11331"/>
                    </a:cubicBezTo>
                    <a:cubicBezTo>
                      <a:pt x="5388" y="11331"/>
                      <a:pt x="6783" y="10938"/>
                      <a:pt x="7691" y="10156"/>
                    </a:cubicBezTo>
                    <a:cubicBezTo>
                      <a:pt x="9734" y="8390"/>
                      <a:pt x="8726" y="8292"/>
                      <a:pt x="7869" y="7516"/>
                    </a:cubicBezTo>
                    <a:cubicBezTo>
                      <a:pt x="7013" y="6740"/>
                      <a:pt x="6585" y="5517"/>
                      <a:pt x="6727" y="3599"/>
                    </a:cubicBezTo>
                    <a:cubicBezTo>
                      <a:pt x="6818" y="2350"/>
                      <a:pt x="5853" y="0"/>
                      <a:pt x="3340"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3" name="Google Shape;2256;p37"/>
              <p:cNvSpPr/>
              <p:nvPr/>
            </p:nvSpPr>
            <p:spPr>
              <a:xfrm flipH="1">
                <a:off x="672421" y="3773207"/>
                <a:ext cx="789654" cy="693732"/>
              </a:xfrm>
              <a:custGeom>
                <a:avLst/>
                <a:gdLst/>
                <a:ahLst/>
                <a:cxnLst/>
                <a:rect l="l" t="t" r="r" b="b"/>
                <a:pathLst>
                  <a:path w="6486" h="5698" extrusionOk="0">
                    <a:moveTo>
                      <a:pt x="2230" y="0"/>
                    </a:moveTo>
                    <a:cubicBezTo>
                      <a:pt x="2221" y="0"/>
                      <a:pt x="2212" y="1"/>
                      <a:pt x="2204" y="2"/>
                    </a:cubicBezTo>
                    <a:cubicBezTo>
                      <a:pt x="2204" y="2"/>
                      <a:pt x="732" y="635"/>
                      <a:pt x="366" y="2580"/>
                    </a:cubicBezTo>
                    <a:cubicBezTo>
                      <a:pt x="0" y="4525"/>
                      <a:pt x="1187" y="5631"/>
                      <a:pt x="2168" y="5693"/>
                    </a:cubicBezTo>
                    <a:cubicBezTo>
                      <a:pt x="2207" y="5696"/>
                      <a:pt x="2245" y="5697"/>
                      <a:pt x="2282" y="5697"/>
                    </a:cubicBezTo>
                    <a:cubicBezTo>
                      <a:pt x="3166" y="5697"/>
                      <a:pt x="3355" y="5007"/>
                      <a:pt x="3355" y="5007"/>
                    </a:cubicBezTo>
                    <a:cubicBezTo>
                      <a:pt x="3355" y="5007"/>
                      <a:pt x="3694" y="5256"/>
                      <a:pt x="4201" y="5256"/>
                    </a:cubicBezTo>
                    <a:cubicBezTo>
                      <a:pt x="4507" y="5256"/>
                      <a:pt x="4874" y="5165"/>
                      <a:pt x="5264" y="4873"/>
                    </a:cubicBezTo>
                    <a:cubicBezTo>
                      <a:pt x="6486" y="3954"/>
                      <a:pt x="4853" y="1688"/>
                      <a:pt x="4773" y="1643"/>
                    </a:cubicBezTo>
                    <a:cubicBezTo>
                      <a:pt x="4694" y="1600"/>
                      <a:pt x="2716" y="0"/>
                      <a:pt x="2230" y="0"/>
                    </a:cubicBezTo>
                    <a:close/>
                  </a:path>
                </a:pathLst>
              </a:custGeom>
              <a:solidFill>
                <a:srgbClr val="4D1311">
                  <a:alpha val="31372"/>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4" name="Google Shape;2257;p37"/>
              <p:cNvSpPr/>
              <p:nvPr/>
            </p:nvSpPr>
            <p:spPr>
              <a:xfrm flipH="1">
                <a:off x="965467" y="3240673"/>
                <a:ext cx="571605" cy="480060"/>
              </a:xfrm>
              <a:custGeom>
                <a:avLst/>
                <a:gdLst/>
                <a:ahLst/>
                <a:cxnLst/>
                <a:rect l="l" t="t" r="r" b="b"/>
                <a:pathLst>
                  <a:path w="4695" h="3943" extrusionOk="0">
                    <a:moveTo>
                      <a:pt x="2310" y="0"/>
                    </a:moveTo>
                    <a:cubicBezTo>
                      <a:pt x="1640" y="0"/>
                      <a:pt x="1089" y="129"/>
                      <a:pt x="1089" y="129"/>
                    </a:cubicBezTo>
                    <a:cubicBezTo>
                      <a:pt x="1089" y="129"/>
                      <a:pt x="1" y="2957"/>
                      <a:pt x="822" y="3546"/>
                    </a:cubicBezTo>
                    <a:cubicBezTo>
                      <a:pt x="1130" y="3768"/>
                      <a:pt x="1747" y="3943"/>
                      <a:pt x="2397" y="3943"/>
                    </a:cubicBezTo>
                    <a:cubicBezTo>
                      <a:pt x="3497" y="3943"/>
                      <a:pt x="4695" y="3445"/>
                      <a:pt x="4667" y="1842"/>
                    </a:cubicBezTo>
                    <a:cubicBezTo>
                      <a:pt x="4640" y="304"/>
                      <a:pt x="3335" y="0"/>
                      <a:pt x="231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5" name="Google Shape;2258;p37"/>
              <p:cNvSpPr/>
              <p:nvPr/>
            </p:nvSpPr>
            <p:spPr>
              <a:xfrm flipH="1">
                <a:off x="1153567" y="3367049"/>
                <a:ext cx="122843" cy="160954"/>
              </a:xfrm>
              <a:custGeom>
                <a:avLst/>
                <a:gdLst/>
                <a:ahLst/>
                <a:cxnLst/>
                <a:rect l="l" t="t" r="r" b="b"/>
                <a:pathLst>
                  <a:path w="1009" h="1322" extrusionOk="0">
                    <a:moveTo>
                      <a:pt x="583" y="0"/>
                    </a:moveTo>
                    <a:cubicBezTo>
                      <a:pt x="514" y="0"/>
                      <a:pt x="457" y="35"/>
                      <a:pt x="393" y="91"/>
                    </a:cubicBezTo>
                    <a:cubicBezTo>
                      <a:pt x="117" y="349"/>
                      <a:pt x="1" y="1170"/>
                      <a:pt x="1" y="1215"/>
                    </a:cubicBezTo>
                    <a:cubicBezTo>
                      <a:pt x="1" y="1250"/>
                      <a:pt x="28" y="1277"/>
                      <a:pt x="54" y="1277"/>
                    </a:cubicBezTo>
                    <a:cubicBezTo>
                      <a:pt x="90" y="1268"/>
                      <a:pt x="117" y="1250"/>
                      <a:pt x="117" y="1215"/>
                    </a:cubicBezTo>
                    <a:cubicBezTo>
                      <a:pt x="126" y="1090"/>
                      <a:pt x="313" y="117"/>
                      <a:pt x="599" y="117"/>
                    </a:cubicBezTo>
                    <a:cubicBezTo>
                      <a:pt x="634" y="117"/>
                      <a:pt x="661" y="135"/>
                      <a:pt x="688" y="162"/>
                    </a:cubicBezTo>
                    <a:cubicBezTo>
                      <a:pt x="857" y="358"/>
                      <a:pt x="839" y="1018"/>
                      <a:pt x="822" y="1259"/>
                    </a:cubicBezTo>
                    <a:cubicBezTo>
                      <a:pt x="822" y="1286"/>
                      <a:pt x="848" y="1322"/>
                      <a:pt x="884" y="1322"/>
                    </a:cubicBezTo>
                    <a:cubicBezTo>
                      <a:pt x="920" y="1322"/>
                      <a:pt x="946" y="1295"/>
                      <a:pt x="946" y="1268"/>
                    </a:cubicBezTo>
                    <a:cubicBezTo>
                      <a:pt x="955" y="1170"/>
                      <a:pt x="1009" y="349"/>
                      <a:pt x="777" y="82"/>
                    </a:cubicBezTo>
                    <a:cubicBezTo>
                      <a:pt x="732" y="28"/>
                      <a:pt x="670" y="1"/>
                      <a:pt x="607" y="1"/>
                    </a:cubicBezTo>
                    <a:cubicBezTo>
                      <a:pt x="599" y="1"/>
                      <a:pt x="591" y="0"/>
                      <a:pt x="583"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6" name="Google Shape;2259;p37"/>
              <p:cNvSpPr/>
              <p:nvPr/>
            </p:nvSpPr>
            <p:spPr>
              <a:xfrm flipH="1">
                <a:off x="1326205" y="3177363"/>
                <a:ext cx="673507" cy="601567"/>
              </a:xfrm>
              <a:custGeom>
                <a:avLst/>
                <a:gdLst/>
                <a:ahLst/>
                <a:cxnLst/>
                <a:rect l="l" t="t" r="r" b="b"/>
                <a:pathLst>
                  <a:path w="5532" h="4941" extrusionOk="0">
                    <a:moveTo>
                      <a:pt x="4807" y="1"/>
                    </a:moveTo>
                    <a:cubicBezTo>
                      <a:pt x="4715" y="1"/>
                      <a:pt x="4572" y="16"/>
                      <a:pt x="4390" y="52"/>
                    </a:cubicBezTo>
                    <a:cubicBezTo>
                      <a:pt x="3729" y="177"/>
                      <a:pt x="2552" y="569"/>
                      <a:pt x="1472" y="1461"/>
                    </a:cubicBezTo>
                    <a:cubicBezTo>
                      <a:pt x="1303" y="1604"/>
                      <a:pt x="1142" y="1756"/>
                      <a:pt x="1009" y="1907"/>
                    </a:cubicBezTo>
                    <a:cubicBezTo>
                      <a:pt x="232" y="2782"/>
                      <a:pt x="0" y="3799"/>
                      <a:pt x="259" y="4254"/>
                    </a:cubicBezTo>
                    <a:cubicBezTo>
                      <a:pt x="348" y="4399"/>
                      <a:pt x="486" y="4486"/>
                      <a:pt x="677" y="4486"/>
                    </a:cubicBezTo>
                    <a:cubicBezTo>
                      <a:pt x="755" y="4486"/>
                      <a:pt x="841" y="4472"/>
                      <a:pt x="937" y="4441"/>
                    </a:cubicBezTo>
                    <a:cubicBezTo>
                      <a:pt x="1148" y="4373"/>
                      <a:pt x="1389" y="4348"/>
                      <a:pt x="1642" y="4348"/>
                    </a:cubicBezTo>
                    <a:cubicBezTo>
                      <a:pt x="1753" y="4348"/>
                      <a:pt x="1867" y="4352"/>
                      <a:pt x="1981" y="4361"/>
                    </a:cubicBezTo>
                    <a:cubicBezTo>
                      <a:pt x="2712" y="4423"/>
                      <a:pt x="3489" y="4655"/>
                      <a:pt x="3926" y="4807"/>
                    </a:cubicBezTo>
                    <a:cubicBezTo>
                      <a:pt x="4149" y="4887"/>
                      <a:pt x="4283" y="4940"/>
                      <a:pt x="4283" y="4940"/>
                    </a:cubicBezTo>
                    <a:cubicBezTo>
                      <a:pt x="4283" y="4940"/>
                      <a:pt x="4773" y="4664"/>
                      <a:pt x="5148" y="2889"/>
                    </a:cubicBezTo>
                    <a:cubicBezTo>
                      <a:pt x="5148" y="2871"/>
                      <a:pt x="5157" y="2853"/>
                      <a:pt x="5157" y="2835"/>
                    </a:cubicBezTo>
                    <a:cubicBezTo>
                      <a:pt x="5531" y="1006"/>
                      <a:pt x="4925" y="25"/>
                      <a:pt x="4925" y="25"/>
                    </a:cubicBezTo>
                    <a:cubicBezTo>
                      <a:pt x="4917" y="10"/>
                      <a:pt x="4876" y="1"/>
                      <a:pt x="4807"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7" name="Google Shape;2260;p37"/>
              <p:cNvSpPr/>
              <p:nvPr/>
            </p:nvSpPr>
            <p:spPr>
              <a:xfrm flipH="1">
                <a:off x="1372956" y="3514976"/>
                <a:ext cx="595224" cy="263954"/>
              </a:xfrm>
              <a:custGeom>
                <a:avLst/>
                <a:gdLst/>
                <a:ahLst/>
                <a:cxnLst/>
                <a:rect l="l" t="t" r="r" b="b"/>
                <a:pathLst>
                  <a:path w="4889" h="2168" extrusionOk="0">
                    <a:moveTo>
                      <a:pt x="3662" y="0"/>
                    </a:moveTo>
                    <a:cubicBezTo>
                      <a:pt x="2863" y="0"/>
                      <a:pt x="2195" y="156"/>
                      <a:pt x="1651" y="374"/>
                    </a:cubicBezTo>
                    <a:cubicBezTo>
                      <a:pt x="839" y="696"/>
                      <a:pt x="295" y="1168"/>
                      <a:pt x="0" y="1481"/>
                    </a:cubicBezTo>
                    <a:cubicBezTo>
                      <a:pt x="89" y="1626"/>
                      <a:pt x="227" y="1713"/>
                      <a:pt x="418" y="1713"/>
                    </a:cubicBezTo>
                    <a:cubicBezTo>
                      <a:pt x="496" y="1713"/>
                      <a:pt x="582" y="1699"/>
                      <a:pt x="678" y="1668"/>
                    </a:cubicBezTo>
                    <a:cubicBezTo>
                      <a:pt x="889" y="1600"/>
                      <a:pt x="1125" y="1575"/>
                      <a:pt x="1379" y="1575"/>
                    </a:cubicBezTo>
                    <a:cubicBezTo>
                      <a:pt x="1490" y="1575"/>
                      <a:pt x="1605" y="1579"/>
                      <a:pt x="1722" y="1588"/>
                    </a:cubicBezTo>
                    <a:cubicBezTo>
                      <a:pt x="2819" y="1686"/>
                      <a:pt x="4024" y="2167"/>
                      <a:pt x="4024" y="2167"/>
                    </a:cubicBezTo>
                    <a:cubicBezTo>
                      <a:pt x="4024" y="2167"/>
                      <a:pt x="4514" y="1891"/>
                      <a:pt x="4889" y="116"/>
                    </a:cubicBezTo>
                    <a:cubicBezTo>
                      <a:pt x="4450" y="35"/>
                      <a:pt x="4041" y="0"/>
                      <a:pt x="3662"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8" name="Google Shape;2261;p37"/>
              <p:cNvSpPr/>
              <p:nvPr/>
            </p:nvSpPr>
            <p:spPr>
              <a:xfrm flipH="1">
                <a:off x="1749764" y="3409540"/>
                <a:ext cx="248852" cy="314115"/>
              </a:xfrm>
              <a:custGeom>
                <a:avLst/>
                <a:gdLst/>
                <a:ahLst/>
                <a:cxnLst/>
                <a:rect l="l" t="t" r="r" b="b"/>
                <a:pathLst>
                  <a:path w="2044" h="2580" extrusionOk="0">
                    <a:moveTo>
                      <a:pt x="1000" y="0"/>
                    </a:moveTo>
                    <a:cubicBezTo>
                      <a:pt x="241" y="848"/>
                      <a:pt x="0" y="1838"/>
                      <a:pt x="232" y="2311"/>
                    </a:cubicBezTo>
                    <a:cubicBezTo>
                      <a:pt x="241" y="2320"/>
                      <a:pt x="241" y="2338"/>
                      <a:pt x="250" y="2347"/>
                    </a:cubicBezTo>
                    <a:cubicBezTo>
                      <a:pt x="339" y="2492"/>
                      <a:pt x="477" y="2579"/>
                      <a:pt x="668" y="2579"/>
                    </a:cubicBezTo>
                    <a:cubicBezTo>
                      <a:pt x="746" y="2579"/>
                      <a:pt x="832" y="2565"/>
                      <a:pt x="928" y="2534"/>
                    </a:cubicBezTo>
                    <a:cubicBezTo>
                      <a:pt x="1139" y="2466"/>
                      <a:pt x="1380" y="2441"/>
                      <a:pt x="1633" y="2441"/>
                    </a:cubicBezTo>
                    <a:cubicBezTo>
                      <a:pt x="1744" y="2441"/>
                      <a:pt x="1858" y="2445"/>
                      <a:pt x="1972" y="2454"/>
                    </a:cubicBezTo>
                    <a:cubicBezTo>
                      <a:pt x="2043" y="1981"/>
                      <a:pt x="2008" y="1579"/>
                      <a:pt x="1909" y="1240"/>
                    </a:cubicBezTo>
                    <a:lnTo>
                      <a:pt x="1901" y="1240"/>
                    </a:lnTo>
                    <a:cubicBezTo>
                      <a:pt x="1713" y="616"/>
                      <a:pt x="1312" y="223"/>
                      <a:pt x="1000"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9" name="Google Shape;2262;p37"/>
              <p:cNvSpPr/>
              <p:nvPr/>
            </p:nvSpPr>
            <p:spPr>
              <a:xfrm flipH="1">
                <a:off x="1749764" y="3560510"/>
                <a:ext cx="220606" cy="163145"/>
              </a:xfrm>
              <a:custGeom>
                <a:avLst/>
                <a:gdLst/>
                <a:ahLst/>
                <a:cxnLst/>
                <a:rect l="l" t="t" r="r" b="b"/>
                <a:pathLst>
                  <a:path w="1812" h="1340" extrusionOk="0">
                    <a:moveTo>
                      <a:pt x="1677" y="0"/>
                    </a:moveTo>
                    <a:cubicBezTo>
                      <a:pt x="910" y="232"/>
                      <a:pt x="330" y="732"/>
                      <a:pt x="0" y="1071"/>
                    </a:cubicBezTo>
                    <a:cubicBezTo>
                      <a:pt x="9" y="1080"/>
                      <a:pt x="9" y="1098"/>
                      <a:pt x="18" y="1107"/>
                    </a:cubicBezTo>
                    <a:cubicBezTo>
                      <a:pt x="107" y="1252"/>
                      <a:pt x="245" y="1339"/>
                      <a:pt x="436" y="1339"/>
                    </a:cubicBezTo>
                    <a:cubicBezTo>
                      <a:pt x="514" y="1339"/>
                      <a:pt x="600" y="1325"/>
                      <a:pt x="696" y="1294"/>
                    </a:cubicBezTo>
                    <a:cubicBezTo>
                      <a:pt x="907" y="1226"/>
                      <a:pt x="1148" y="1201"/>
                      <a:pt x="1401" y="1201"/>
                    </a:cubicBezTo>
                    <a:cubicBezTo>
                      <a:pt x="1512" y="1201"/>
                      <a:pt x="1626" y="1205"/>
                      <a:pt x="1740" y="1214"/>
                    </a:cubicBezTo>
                    <a:cubicBezTo>
                      <a:pt x="1811" y="741"/>
                      <a:pt x="1776" y="339"/>
                      <a:pt x="1677" y="0"/>
                    </a:cubicBezTo>
                    <a:close/>
                  </a:path>
                </a:pathLst>
              </a:custGeom>
              <a:solidFill>
                <a:srgbClr val="FF1C4A">
                  <a:alpha val="65882"/>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0" name="Google Shape;2263;p37"/>
              <p:cNvSpPr/>
              <p:nvPr/>
            </p:nvSpPr>
            <p:spPr>
              <a:xfrm flipH="1">
                <a:off x="1326205" y="3177363"/>
                <a:ext cx="195648" cy="601567"/>
              </a:xfrm>
              <a:custGeom>
                <a:avLst/>
                <a:gdLst/>
                <a:ahLst/>
                <a:cxnLst/>
                <a:rect l="l" t="t" r="r" b="b"/>
                <a:pathLst>
                  <a:path w="1607" h="4941" extrusionOk="0">
                    <a:moveTo>
                      <a:pt x="882" y="1"/>
                    </a:moveTo>
                    <a:cubicBezTo>
                      <a:pt x="790" y="1"/>
                      <a:pt x="647" y="16"/>
                      <a:pt x="465" y="52"/>
                    </a:cubicBezTo>
                    <a:cubicBezTo>
                      <a:pt x="670" y="971"/>
                      <a:pt x="955" y="3022"/>
                      <a:pt x="1" y="4807"/>
                    </a:cubicBezTo>
                    <a:cubicBezTo>
                      <a:pt x="224" y="4887"/>
                      <a:pt x="358" y="4940"/>
                      <a:pt x="358" y="4940"/>
                    </a:cubicBezTo>
                    <a:cubicBezTo>
                      <a:pt x="358" y="4940"/>
                      <a:pt x="848" y="4664"/>
                      <a:pt x="1223" y="2889"/>
                    </a:cubicBezTo>
                    <a:cubicBezTo>
                      <a:pt x="1223" y="2871"/>
                      <a:pt x="1232" y="2853"/>
                      <a:pt x="1232" y="2835"/>
                    </a:cubicBezTo>
                    <a:cubicBezTo>
                      <a:pt x="1606" y="1006"/>
                      <a:pt x="1000" y="25"/>
                      <a:pt x="1000" y="25"/>
                    </a:cubicBezTo>
                    <a:cubicBezTo>
                      <a:pt x="992" y="10"/>
                      <a:pt x="951" y="1"/>
                      <a:pt x="882" y="1"/>
                    </a:cubicBezTo>
                    <a:close/>
                  </a:path>
                </a:pathLst>
              </a:custGeom>
              <a:solidFill>
                <a:srgbClr val="FCB137"/>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1" name="Google Shape;2264;p37"/>
              <p:cNvSpPr/>
              <p:nvPr/>
            </p:nvSpPr>
            <p:spPr>
              <a:xfrm flipH="1">
                <a:off x="672542" y="3753119"/>
                <a:ext cx="773218" cy="666460"/>
              </a:xfrm>
              <a:custGeom>
                <a:avLst/>
                <a:gdLst/>
                <a:ahLst/>
                <a:cxnLst/>
                <a:rect l="l" t="t" r="r" b="b"/>
                <a:pathLst>
                  <a:path w="6351" h="5474" extrusionOk="0">
                    <a:moveTo>
                      <a:pt x="2724" y="0"/>
                    </a:moveTo>
                    <a:cubicBezTo>
                      <a:pt x="2544" y="0"/>
                      <a:pt x="2363" y="36"/>
                      <a:pt x="2186" y="113"/>
                    </a:cubicBezTo>
                    <a:cubicBezTo>
                      <a:pt x="2150" y="122"/>
                      <a:pt x="2114" y="149"/>
                      <a:pt x="2070" y="167"/>
                    </a:cubicBezTo>
                    <a:cubicBezTo>
                      <a:pt x="1213" y="631"/>
                      <a:pt x="0" y="2709"/>
                      <a:pt x="812" y="4271"/>
                    </a:cubicBezTo>
                    <a:cubicBezTo>
                      <a:pt x="1229" y="5079"/>
                      <a:pt x="1790" y="5473"/>
                      <a:pt x="2228" y="5473"/>
                    </a:cubicBezTo>
                    <a:cubicBezTo>
                      <a:pt x="2390" y="5473"/>
                      <a:pt x="2535" y="5420"/>
                      <a:pt x="2650" y="5314"/>
                    </a:cubicBezTo>
                    <a:cubicBezTo>
                      <a:pt x="2828" y="5145"/>
                      <a:pt x="2944" y="4859"/>
                      <a:pt x="2935" y="4440"/>
                    </a:cubicBezTo>
                    <a:lnTo>
                      <a:pt x="2935" y="4440"/>
                    </a:lnTo>
                    <a:cubicBezTo>
                      <a:pt x="2935" y="4440"/>
                      <a:pt x="3277" y="4960"/>
                      <a:pt x="3945" y="4960"/>
                    </a:cubicBezTo>
                    <a:cubicBezTo>
                      <a:pt x="4255" y="4960"/>
                      <a:pt x="4636" y="4848"/>
                      <a:pt x="5085" y="4520"/>
                    </a:cubicBezTo>
                    <a:cubicBezTo>
                      <a:pt x="6351" y="3603"/>
                      <a:pt x="4539" y="0"/>
                      <a:pt x="272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2" name="Google Shape;2265;p37"/>
              <p:cNvSpPr/>
              <p:nvPr/>
            </p:nvSpPr>
            <p:spPr>
              <a:xfrm flipH="1">
                <a:off x="1123130" y="3766876"/>
                <a:ext cx="322631" cy="652702"/>
              </a:xfrm>
              <a:custGeom>
                <a:avLst/>
                <a:gdLst/>
                <a:ahLst/>
                <a:cxnLst/>
                <a:rect l="l" t="t" r="r" b="b"/>
                <a:pathLst>
                  <a:path w="2650" h="5361" extrusionOk="0">
                    <a:moveTo>
                      <a:pt x="2186" y="0"/>
                    </a:moveTo>
                    <a:lnTo>
                      <a:pt x="2186" y="0"/>
                    </a:lnTo>
                    <a:cubicBezTo>
                      <a:pt x="2150" y="18"/>
                      <a:pt x="2114" y="36"/>
                      <a:pt x="2070" y="54"/>
                    </a:cubicBezTo>
                    <a:cubicBezTo>
                      <a:pt x="1213" y="518"/>
                      <a:pt x="0" y="2596"/>
                      <a:pt x="812" y="4158"/>
                    </a:cubicBezTo>
                    <a:cubicBezTo>
                      <a:pt x="1229" y="4966"/>
                      <a:pt x="1790" y="5360"/>
                      <a:pt x="2228" y="5360"/>
                    </a:cubicBezTo>
                    <a:cubicBezTo>
                      <a:pt x="2390" y="5360"/>
                      <a:pt x="2535" y="5307"/>
                      <a:pt x="2650" y="5201"/>
                    </a:cubicBezTo>
                    <a:cubicBezTo>
                      <a:pt x="2266" y="5059"/>
                      <a:pt x="1838" y="4702"/>
                      <a:pt x="1526" y="3836"/>
                    </a:cubicBezTo>
                    <a:cubicBezTo>
                      <a:pt x="1008" y="2391"/>
                      <a:pt x="1686" y="857"/>
                      <a:pt x="2186" y="0"/>
                    </a:cubicBezTo>
                    <a:close/>
                  </a:path>
                </a:pathLst>
              </a:custGeom>
              <a:solidFill>
                <a:srgbClr val="4D1311">
                  <a:alpha val="31372"/>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3" name="Google Shape;2266;p37"/>
              <p:cNvSpPr/>
              <p:nvPr/>
            </p:nvSpPr>
            <p:spPr>
              <a:xfrm flipH="1">
                <a:off x="1017697" y="4500055"/>
                <a:ext cx="33846" cy="103244"/>
              </a:xfrm>
              <a:custGeom>
                <a:avLst/>
                <a:gdLst/>
                <a:ahLst/>
                <a:cxnLst/>
                <a:rect l="l" t="t" r="r" b="b"/>
                <a:pathLst>
                  <a:path w="278" h="848" extrusionOk="0">
                    <a:moveTo>
                      <a:pt x="134" y="0"/>
                    </a:moveTo>
                    <a:cubicBezTo>
                      <a:pt x="63" y="0"/>
                      <a:pt x="1" y="62"/>
                      <a:pt x="1" y="134"/>
                    </a:cubicBezTo>
                    <a:lnTo>
                      <a:pt x="1" y="705"/>
                    </a:lnTo>
                    <a:cubicBezTo>
                      <a:pt x="1" y="785"/>
                      <a:pt x="63" y="848"/>
                      <a:pt x="134" y="848"/>
                    </a:cubicBezTo>
                    <a:cubicBezTo>
                      <a:pt x="215" y="848"/>
                      <a:pt x="277" y="785"/>
                      <a:pt x="277" y="705"/>
                    </a:cubicBezTo>
                    <a:lnTo>
                      <a:pt x="277" y="134"/>
                    </a:lnTo>
                    <a:cubicBezTo>
                      <a:pt x="277" y="62"/>
                      <a:pt x="215" y="0"/>
                      <a:pt x="13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4" name="Google Shape;2267;p37"/>
              <p:cNvSpPr/>
              <p:nvPr/>
            </p:nvSpPr>
            <p:spPr>
              <a:xfrm flipH="1">
                <a:off x="986286" y="4500055"/>
                <a:ext cx="33724" cy="103244"/>
              </a:xfrm>
              <a:custGeom>
                <a:avLst/>
                <a:gdLst/>
                <a:ahLst/>
                <a:cxnLst/>
                <a:rect l="l" t="t" r="r" b="b"/>
                <a:pathLst>
                  <a:path w="277" h="848" extrusionOk="0">
                    <a:moveTo>
                      <a:pt x="134" y="0"/>
                    </a:moveTo>
                    <a:cubicBezTo>
                      <a:pt x="63" y="0"/>
                      <a:pt x="0" y="62"/>
                      <a:pt x="0" y="134"/>
                    </a:cubicBezTo>
                    <a:lnTo>
                      <a:pt x="0" y="705"/>
                    </a:lnTo>
                    <a:cubicBezTo>
                      <a:pt x="0" y="785"/>
                      <a:pt x="63" y="848"/>
                      <a:pt x="134" y="848"/>
                    </a:cubicBezTo>
                    <a:cubicBezTo>
                      <a:pt x="214" y="848"/>
                      <a:pt x="277" y="785"/>
                      <a:pt x="277" y="705"/>
                    </a:cubicBezTo>
                    <a:lnTo>
                      <a:pt x="277" y="134"/>
                    </a:lnTo>
                    <a:cubicBezTo>
                      <a:pt x="277" y="62"/>
                      <a:pt x="214" y="0"/>
                      <a:pt x="13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5" name="Google Shape;2268;p37"/>
              <p:cNvSpPr/>
              <p:nvPr/>
            </p:nvSpPr>
            <p:spPr>
              <a:xfrm flipH="1">
                <a:off x="952562" y="4500055"/>
                <a:ext cx="33846" cy="103244"/>
              </a:xfrm>
              <a:custGeom>
                <a:avLst/>
                <a:gdLst/>
                <a:ahLst/>
                <a:cxnLst/>
                <a:rect l="l" t="t" r="r" b="b"/>
                <a:pathLst>
                  <a:path w="278" h="848" extrusionOk="0">
                    <a:moveTo>
                      <a:pt x="135" y="0"/>
                    </a:moveTo>
                    <a:cubicBezTo>
                      <a:pt x="63" y="0"/>
                      <a:pt x="1" y="62"/>
                      <a:pt x="1" y="134"/>
                    </a:cubicBezTo>
                    <a:lnTo>
                      <a:pt x="1" y="705"/>
                    </a:lnTo>
                    <a:cubicBezTo>
                      <a:pt x="1" y="785"/>
                      <a:pt x="63" y="848"/>
                      <a:pt x="135" y="848"/>
                    </a:cubicBezTo>
                    <a:cubicBezTo>
                      <a:pt x="215" y="848"/>
                      <a:pt x="277" y="785"/>
                      <a:pt x="277" y="705"/>
                    </a:cubicBezTo>
                    <a:lnTo>
                      <a:pt x="277" y="134"/>
                    </a:lnTo>
                    <a:cubicBezTo>
                      <a:pt x="277" y="62"/>
                      <a:pt x="215" y="0"/>
                      <a:pt x="135"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6" name="Google Shape;2269;p37"/>
              <p:cNvSpPr/>
              <p:nvPr/>
            </p:nvSpPr>
            <p:spPr>
              <a:xfrm flipH="1">
                <a:off x="920055" y="4500055"/>
                <a:ext cx="33724" cy="103244"/>
              </a:xfrm>
              <a:custGeom>
                <a:avLst/>
                <a:gdLst/>
                <a:ahLst/>
                <a:cxnLst/>
                <a:rect l="l" t="t" r="r" b="b"/>
                <a:pathLst>
                  <a:path w="277" h="848" extrusionOk="0">
                    <a:moveTo>
                      <a:pt x="134" y="0"/>
                    </a:moveTo>
                    <a:cubicBezTo>
                      <a:pt x="63" y="0"/>
                      <a:pt x="0" y="62"/>
                      <a:pt x="0" y="134"/>
                    </a:cubicBezTo>
                    <a:lnTo>
                      <a:pt x="0" y="705"/>
                    </a:lnTo>
                    <a:cubicBezTo>
                      <a:pt x="0" y="785"/>
                      <a:pt x="63" y="848"/>
                      <a:pt x="134" y="848"/>
                    </a:cubicBezTo>
                    <a:cubicBezTo>
                      <a:pt x="215" y="848"/>
                      <a:pt x="277" y="785"/>
                      <a:pt x="277" y="705"/>
                    </a:cubicBezTo>
                    <a:lnTo>
                      <a:pt x="277" y="134"/>
                    </a:lnTo>
                    <a:cubicBezTo>
                      <a:pt x="277" y="62"/>
                      <a:pt x="215" y="0"/>
                      <a:pt x="13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7" name="Google Shape;2270;p37"/>
              <p:cNvSpPr/>
              <p:nvPr/>
            </p:nvSpPr>
            <p:spPr>
              <a:xfrm flipH="1">
                <a:off x="1299055" y="4500055"/>
                <a:ext cx="33846" cy="103244"/>
              </a:xfrm>
              <a:custGeom>
                <a:avLst/>
                <a:gdLst/>
                <a:ahLst/>
                <a:cxnLst/>
                <a:rect l="l" t="t" r="r" b="b"/>
                <a:pathLst>
                  <a:path w="278" h="848" extrusionOk="0">
                    <a:moveTo>
                      <a:pt x="135" y="0"/>
                    </a:moveTo>
                    <a:cubicBezTo>
                      <a:pt x="63" y="0"/>
                      <a:pt x="1" y="62"/>
                      <a:pt x="1" y="134"/>
                    </a:cubicBezTo>
                    <a:lnTo>
                      <a:pt x="1" y="705"/>
                    </a:lnTo>
                    <a:cubicBezTo>
                      <a:pt x="1" y="785"/>
                      <a:pt x="63" y="848"/>
                      <a:pt x="135" y="848"/>
                    </a:cubicBezTo>
                    <a:cubicBezTo>
                      <a:pt x="215" y="848"/>
                      <a:pt x="278" y="785"/>
                      <a:pt x="278" y="705"/>
                    </a:cubicBezTo>
                    <a:lnTo>
                      <a:pt x="278" y="134"/>
                    </a:lnTo>
                    <a:cubicBezTo>
                      <a:pt x="278" y="62"/>
                      <a:pt x="215" y="0"/>
                      <a:pt x="135"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8" name="Google Shape;2271;p37"/>
              <p:cNvSpPr/>
              <p:nvPr/>
            </p:nvSpPr>
            <p:spPr>
              <a:xfrm flipH="1">
                <a:off x="1267522" y="4500055"/>
                <a:ext cx="33846" cy="103244"/>
              </a:xfrm>
              <a:custGeom>
                <a:avLst/>
                <a:gdLst/>
                <a:ahLst/>
                <a:cxnLst/>
                <a:rect l="l" t="t" r="r" b="b"/>
                <a:pathLst>
                  <a:path w="278" h="848" extrusionOk="0">
                    <a:moveTo>
                      <a:pt x="134" y="0"/>
                    </a:moveTo>
                    <a:cubicBezTo>
                      <a:pt x="63" y="0"/>
                      <a:pt x="1" y="62"/>
                      <a:pt x="1" y="134"/>
                    </a:cubicBezTo>
                    <a:lnTo>
                      <a:pt x="1" y="705"/>
                    </a:lnTo>
                    <a:cubicBezTo>
                      <a:pt x="1" y="785"/>
                      <a:pt x="63" y="848"/>
                      <a:pt x="134" y="848"/>
                    </a:cubicBezTo>
                    <a:cubicBezTo>
                      <a:pt x="215" y="848"/>
                      <a:pt x="277" y="785"/>
                      <a:pt x="277" y="705"/>
                    </a:cubicBezTo>
                    <a:lnTo>
                      <a:pt x="277" y="134"/>
                    </a:lnTo>
                    <a:cubicBezTo>
                      <a:pt x="277" y="62"/>
                      <a:pt x="215" y="0"/>
                      <a:pt x="13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9" name="Google Shape;2272;p37"/>
              <p:cNvSpPr/>
              <p:nvPr/>
            </p:nvSpPr>
            <p:spPr>
              <a:xfrm flipH="1">
                <a:off x="1233920" y="4500055"/>
                <a:ext cx="33724" cy="103244"/>
              </a:xfrm>
              <a:custGeom>
                <a:avLst/>
                <a:gdLst/>
                <a:ahLst/>
                <a:cxnLst/>
                <a:rect l="l" t="t" r="r" b="b"/>
                <a:pathLst>
                  <a:path w="277" h="848" extrusionOk="0">
                    <a:moveTo>
                      <a:pt x="134" y="0"/>
                    </a:moveTo>
                    <a:cubicBezTo>
                      <a:pt x="63" y="0"/>
                      <a:pt x="0" y="62"/>
                      <a:pt x="0" y="134"/>
                    </a:cubicBezTo>
                    <a:lnTo>
                      <a:pt x="0" y="705"/>
                    </a:lnTo>
                    <a:cubicBezTo>
                      <a:pt x="0" y="785"/>
                      <a:pt x="63" y="848"/>
                      <a:pt x="134" y="848"/>
                    </a:cubicBezTo>
                    <a:cubicBezTo>
                      <a:pt x="214" y="848"/>
                      <a:pt x="277" y="785"/>
                      <a:pt x="277" y="705"/>
                    </a:cubicBezTo>
                    <a:lnTo>
                      <a:pt x="277" y="134"/>
                    </a:lnTo>
                    <a:cubicBezTo>
                      <a:pt x="277" y="62"/>
                      <a:pt x="214" y="0"/>
                      <a:pt x="13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0" name="Google Shape;2273;p37"/>
              <p:cNvSpPr/>
              <p:nvPr/>
            </p:nvSpPr>
            <p:spPr>
              <a:xfrm flipH="1">
                <a:off x="1201292" y="4500055"/>
                <a:ext cx="33846" cy="103244"/>
              </a:xfrm>
              <a:custGeom>
                <a:avLst/>
                <a:gdLst/>
                <a:ahLst/>
                <a:cxnLst/>
                <a:rect l="l" t="t" r="r" b="b"/>
                <a:pathLst>
                  <a:path w="278" h="848" extrusionOk="0">
                    <a:moveTo>
                      <a:pt x="144" y="0"/>
                    </a:moveTo>
                    <a:cubicBezTo>
                      <a:pt x="63" y="0"/>
                      <a:pt x="1" y="62"/>
                      <a:pt x="1" y="134"/>
                    </a:cubicBezTo>
                    <a:lnTo>
                      <a:pt x="1" y="705"/>
                    </a:lnTo>
                    <a:cubicBezTo>
                      <a:pt x="1" y="785"/>
                      <a:pt x="63" y="848"/>
                      <a:pt x="144" y="848"/>
                    </a:cubicBezTo>
                    <a:cubicBezTo>
                      <a:pt x="215" y="848"/>
                      <a:pt x="277" y="785"/>
                      <a:pt x="277" y="705"/>
                    </a:cubicBezTo>
                    <a:lnTo>
                      <a:pt x="277" y="134"/>
                    </a:lnTo>
                    <a:cubicBezTo>
                      <a:pt x="277" y="62"/>
                      <a:pt x="215" y="0"/>
                      <a:pt x="14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grpSp>
          <p:nvGrpSpPr>
            <p:cNvPr id="50" name="Google Shape;2274;p37"/>
            <p:cNvGrpSpPr/>
            <p:nvPr/>
          </p:nvGrpSpPr>
          <p:grpSpPr>
            <a:xfrm>
              <a:off x="5848593" y="2317885"/>
              <a:ext cx="2170271" cy="2420025"/>
              <a:chOff x="5226818" y="2317885"/>
              <a:chExt cx="2170271" cy="2420025"/>
            </a:xfrm>
          </p:grpSpPr>
          <p:sp>
            <p:nvSpPr>
              <p:cNvPr id="51" name="Google Shape;2275;p37"/>
              <p:cNvSpPr/>
              <p:nvPr/>
            </p:nvSpPr>
            <p:spPr>
              <a:xfrm flipH="1">
                <a:off x="6416169" y="2317885"/>
                <a:ext cx="450831" cy="252997"/>
              </a:xfrm>
              <a:custGeom>
                <a:avLst/>
                <a:gdLst/>
                <a:ahLst/>
                <a:cxnLst/>
                <a:rect l="l" t="t" r="r" b="b"/>
                <a:pathLst>
                  <a:path w="3703" h="2078" extrusionOk="0">
                    <a:moveTo>
                      <a:pt x="3569" y="1"/>
                    </a:moveTo>
                    <a:lnTo>
                      <a:pt x="125" y="45"/>
                    </a:lnTo>
                    <a:cubicBezTo>
                      <a:pt x="54" y="54"/>
                      <a:pt x="0" y="108"/>
                      <a:pt x="0" y="179"/>
                    </a:cubicBezTo>
                    <a:lnTo>
                      <a:pt x="0" y="1535"/>
                    </a:lnTo>
                    <a:cubicBezTo>
                      <a:pt x="0" y="1606"/>
                      <a:pt x="54" y="1660"/>
                      <a:pt x="125" y="1660"/>
                    </a:cubicBezTo>
                    <a:lnTo>
                      <a:pt x="1437" y="1660"/>
                    </a:lnTo>
                    <a:cubicBezTo>
                      <a:pt x="1472" y="1660"/>
                      <a:pt x="1508" y="1678"/>
                      <a:pt x="1526" y="1705"/>
                    </a:cubicBezTo>
                    <a:lnTo>
                      <a:pt x="1838" y="2052"/>
                    </a:lnTo>
                    <a:cubicBezTo>
                      <a:pt x="1851" y="2069"/>
                      <a:pt x="1870" y="2077"/>
                      <a:pt x="1889" y="2077"/>
                    </a:cubicBezTo>
                    <a:cubicBezTo>
                      <a:pt x="1920" y="2077"/>
                      <a:pt x="1952" y="2056"/>
                      <a:pt x="1963" y="2017"/>
                    </a:cubicBezTo>
                    <a:lnTo>
                      <a:pt x="2025" y="1740"/>
                    </a:lnTo>
                    <a:cubicBezTo>
                      <a:pt x="2043" y="1687"/>
                      <a:pt x="2088" y="1642"/>
                      <a:pt x="2150" y="1642"/>
                    </a:cubicBezTo>
                    <a:lnTo>
                      <a:pt x="3578" y="1642"/>
                    </a:lnTo>
                    <a:cubicBezTo>
                      <a:pt x="3640" y="1642"/>
                      <a:pt x="3703" y="1589"/>
                      <a:pt x="3703" y="1517"/>
                    </a:cubicBezTo>
                    <a:lnTo>
                      <a:pt x="3703" y="134"/>
                    </a:lnTo>
                    <a:cubicBezTo>
                      <a:pt x="3703" y="63"/>
                      <a:pt x="3640" y="1"/>
                      <a:pt x="3569"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2" name="Google Shape;2276;p37"/>
              <p:cNvSpPr/>
              <p:nvPr/>
            </p:nvSpPr>
            <p:spPr>
              <a:xfrm flipH="1">
                <a:off x="6719199" y="2401528"/>
                <a:ext cx="28367" cy="28368"/>
              </a:xfrm>
              <a:custGeom>
                <a:avLst/>
                <a:gdLst/>
                <a:ahLst/>
                <a:cxnLst/>
                <a:rect l="l" t="t" r="r" b="b"/>
                <a:pathLst>
                  <a:path w="233" h="233" extrusionOk="0">
                    <a:moveTo>
                      <a:pt x="117" y="1"/>
                    </a:moveTo>
                    <a:cubicBezTo>
                      <a:pt x="54" y="1"/>
                      <a:pt x="1" y="54"/>
                      <a:pt x="1" y="117"/>
                    </a:cubicBezTo>
                    <a:cubicBezTo>
                      <a:pt x="1" y="179"/>
                      <a:pt x="54" y="232"/>
                      <a:pt x="117" y="232"/>
                    </a:cubicBezTo>
                    <a:cubicBezTo>
                      <a:pt x="179" y="232"/>
                      <a:pt x="233" y="179"/>
                      <a:pt x="233" y="117"/>
                    </a:cubicBezTo>
                    <a:cubicBezTo>
                      <a:pt x="233" y="54"/>
                      <a:pt x="179" y="1"/>
                      <a:pt x="117"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3" name="Google Shape;2277;p37"/>
              <p:cNvSpPr/>
              <p:nvPr/>
            </p:nvSpPr>
            <p:spPr>
              <a:xfrm flipH="1">
                <a:off x="6629106" y="2401528"/>
                <a:ext cx="28245" cy="28368"/>
              </a:xfrm>
              <a:custGeom>
                <a:avLst/>
                <a:gdLst/>
                <a:ahLst/>
                <a:cxnLst/>
                <a:rect l="l" t="t" r="r" b="b"/>
                <a:pathLst>
                  <a:path w="232" h="233" extrusionOk="0">
                    <a:moveTo>
                      <a:pt x="116" y="1"/>
                    </a:moveTo>
                    <a:cubicBezTo>
                      <a:pt x="54" y="1"/>
                      <a:pt x="0" y="54"/>
                      <a:pt x="0" y="117"/>
                    </a:cubicBezTo>
                    <a:cubicBezTo>
                      <a:pt x="0" y="179"/>
                      <a:pt x="54" y="232"/>
                      <a:pt x="116" y="232"/>
                    </a:cubicBezTo>
                    <a:cubicBezTo>
                      <a:pt x="178" y="232"/>
                      <a:pt x="232" y="179"/>
                      <a:pt x="232" y="117"/>
                    </a:cubicBezTo>
                    <a:cubicBezTo>
                      <a:pt x="232" y="54"/>
                      <a:pt x="178" y="1"/>
                      <a:pt x="116"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4" name="Google Shape;2278;p37"/>
              <p:cNvSpPr/>
              <p:nvPr/>
            </p:nvSpPr>
            <p:spPr>
              <a:xfrm flipH="1">
                <a:off x="6528055" y="2401528"/>
                <a:ext cx="28367" cy="28368"/>
              </a:xfrm>
              <a:custGeom>
                <a:avLst/>
                <a:gdLst/>
                <a:ahLst/>
                <a:cxnLst/>
                <a:rect l="l" t="t" r="r" b="b"/>
                <a:pathLst>
                  <a:path w="233" h="233" extrusionOk="0">
                    <a:moveTo>
                      <a:pt x="117" y="1"/>
                    </a:moveTo>
                    <a:cubicBezTo>
                      <a:pt x="54" y="1"/>
                      <a:pt x="1" y="54"/>
                      <a:pt x="1" y="117"/>
                    </a:cubicBezTo>
                    <a:cubicBezTo>
                      <a:pt x="1" y="179"/>
                      <a:pt x="54" y="232"/>
                      <a:pt x="117" y="232"/>
                    </a:cubicBezTo>
                    <a:cubicBezTo>
                      <a:pt x="179" y="232"/>
                      <a:pt x="233" y="179"/>
                      <a:pt x="233" y="117"/>
                    </a:cubicBezTo>
                    <a:cubicBezTo>
                      <a:pt x="233" y="54"/>
                      <a:pt x="179" y="1"/>
                      <a:pt x="117"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5" name="Google Shape;2279;p37"/>
              <p:cNvSpPr/>
              <p:nvPr/>
            </p:nvSpPr>
            <p:spPr>
              <a:xfrm flipH="1">
                <a:off x="5226818" y="4528135"/>
                <a:ext cx="2170271" cy="209775"/>
              </a:xfrm>
              <a:custGeom>
                <a:avLst/>
                <a:gdLst/>
                <a:ahLst/>
                <a:cxnLst/>
                <a:rect l="l" t="t" r="r" b="b"/>
                <a:pathLst>
                  <a:path w="17826" h="1723" extrusionOk="0">
                    <a:moveTo>
                      <a:pt x="8913" y="1"/>
                    </a:moveTo>
                    <a:cubicBezTo>
                      <a:pt x="3989" y="1"/>
                      <a:pt x="1" y="384"/>
                      <a:pt x="1" y="857"/>
                    </a:cubicBezTo>
                    <a:cubicBezTo>
                      <a:pt x="1" y="1339"/>
                      <a:pt x="3989" y="1723"/>
                      <a:pt x="8913" y="1723"/>
                    </a:cubicBezTo>
                    <a:cubicBezTo>
                      <a:pt x="13837" y="1723"/>
                      <a:pt x="17825" y="1339"/>
                      <a:pt x="17825" y="857"/>
                    </a:cubicBezTo>
                    <a:cubicBezTo>
                      <a:pt x="17825" y="384"/>
                      <a:pt x="13837" y="1"/>
                      <a:pt x="8913" y="1"/>
                    </a:cubicBezTo>
                    <a:close/>
                  </a:path>
                </a:pathLst>
              </a:custGeom>
              <a:solidFill>
                <a:srgbClr val="C9CAD2">
                  <a:alpha val="40392"/>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6" name="Google Shape;2280;p37"/>
              <p:cNvSpPr/>
              <p:nvPr/>
            </p:nvSpPr>
            <p:spPr>
              <a:xfrm flipH="1">
                <a:off x="6530247" y="4140483"/>
                <a:ext cx="706014" cy="507332"/>
              </a:xfrm>
              <a:custGeom>
                <a:avLst/>
                <a:gdLst/>
                <a:ahLst/>
                <a:cxnLst/>
                <a:rect l="l" t="t" r="r" b="b"/>
                <a:pathLst>
                  <a:path w="5799" h="4167" extrusionOk="0">
                    <a:moveTo>
                      <a:pt x="2364" y="0"/>
                    </a:moveTo>
                    <a:cubicBezTo>
                      <a:pt x="2364" y="0"/>
                      <a:pt x="2043" y="107"/>
                      <a:pt x="1651" y="241"/>
                    </a:cubicBezTo>
                    <a:cubicBezTo>
                      <a:pt x="1249" y="384"/>
                      <a:pt x="776" y="553"/>
                      <a:pt x="518" y="678"/>
                    </a:cubicBezTo>
                    <a:cubicBezTo>
                      <a:pt x="0" y="928"/>
                      <a:pt x="2337" y="4166"/>
                      <a:pt x="2337" y="4166"/>
                    </a:cubicBezTo>
                    <a:cubicBezTo>
                      <a:pt x="2337" y="4166"/>
                      <a:pt x="3408" y="3783"/>
                      <a:pt x="4291" y="3506"/>
                    </a:cubicBezTo>
                    <a:cubicBezTo>
                      <a:pt x="4809" y="3337"/>
                      <a:pt x="5264" y="3212"/>
                      <a:pt x="5406" y="3203"/>
                    </a:cubicBezTo>
                    <a:cubicBezTo>
                      <a:pt x="5799" y="3185"/>
                      <a:pt x="2364" y="0"/>
                      <a:pt x="236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7" name="Google Shape;2281;p37"/>
              <p:cNvSpPr/>
              <p:nvPr/>
            </p:nvSpPr>
            <p:spPr>
              <a:xfrm flipH="1">
                <a:off x="6883193" y="4201601"/>
                <a:ext cx="449735" cy="480669"/>
              </a:xfrm>
              <a:custGeom>
                <a:avLst/>
                <a:gdLst/>
                <a:ahLst/>
                <a:cxnLst/>
                <a:rect l="l" t="t" r="r" b="b"/>
                <a:pathLst>
                  <a:path w="3694" h="3948" extrusionOk="0">
                    <a:moveTo>
                      <a:pt x="1278" y="1"/>
                    </a:moveTo>
                    <a:cubicBezTo>
                      <a:pt x="1070" y="1"/>
                      <a:pt x="877" y="47"/>
                      <a:pt x="714" y="149"/>
                    </a:cubicBezTo>
                    <a:cubicBezTo>
                      <a:pt x="696" y="167"/>
                      <a:pt x="678" y="176"/>
                      <a:pt x="660" y="185"/>
                    </a:cubicBezTo>
                    <a:cubicBezTo>
                      <a:pt x="0" y="676"/>
                      <a:pt x="134" y="1978"/>
                      <a:pt x="705" y="2888"/>
                    </a:cubicBezTo>
                    <a:cubicBezTo>
                      <a:pt x="1121" y="3561"/>
                      <a:pt x="1786" y="3948"/>
                      <a:pt x="2395" y="3948"/>
                    </a:cubicBezTo>
                    <a:cubicBezTo>
                      <a:pt x="2634" y="3948"/>
                      <a:pt x="2865" y="3888"/>
                      <a:pt x="3069" y="3762"/>
                    </a:cubicBezTo>
                    <a:cubicBezTo>
                      <a:pt x="3479" y="3495"/>
                      <a:pt x="3693" y="3013"/>
                      <a:pt x="3685" y="2469"/>
                    </a:cubicBezTo>
                    <a:cubicBezTo>
                      <a:pt x="3676" y="2076"/>
                      <a:pt x="3551" y="1648"/>
                      <a:pt x="3301" y="1256"/>
                    </a:cubicBezTo>
                    <a:cubicBezTo>
                      <a:pt x="2853" y="533"/>
                      <a:pt x="1981" y="1"/>
                      <a:pt x="1278"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8" name="Google Shape;2282;p37"/>
              <p:cNvSpPr/>
              <p:nvPr/>
            </p:nvSpPr>
            <p:spPr>
              <a:xfrm flipH="1">
                <a:off x="6912534" y="4359146"/>
                <a:ext cx="307534" cy="273329"/>
              </a:xfrm>
              <a:custGeom>
                <a:avLst/>
                <a:gdLst/>
                <a:ahLst/>
                <a:cxnLst/>
                <a:rect l="l" t="t" r="r" b="b"/>
                <a:pathLst>
                  <a:path w="2526" h="2245" extrusionOk="0">
                    <a:moveTo>
                      <a:pt x="885" y="1"/>
                    </a:moveTo>
                    <a:cubicBezTo>
                      <a:pt x="673" y="1"/>
                      <a:pt x="484" y="64"/>
                      <a:pt x="358" y="220"/>
                    </a:cubicBezTo>
                    <a:cubicBezTo>
                      <a:pt x="1" y="648"/>
                      <a:pt x="251" y="1612"/>
                      <a:pt x="706" y="1987"/>
                    </a:cubicBezTo>
                    <a:cubicBezTo>
                      <a:pt x="915" y="2159"/>
                      <a:pt x="1169" y="2245"/>
                      <a:pt x="1415" y="2245"/>
                    </a:cubicBezTo>
                    <a:cubicBezTo>
                      <a:pt x="1703" y="2245"/>
                      <a:pt x="1981" y="2128"/>
                      <a:pt x="2169" y="1897"/>
                    </a:cubicBezTo>
                    <a:cubicBezTo>
                      <a:pt x="2526" y="1469"/>
                      <a:pt x="2436" y="818"/>
                      <a:pt x="1981" y="434"/>
                    </a:cubicBezTo>
                    <a:cubicBezTo>
                      <a:pt x="1692" y="196"/>
                      <a:pt x="1254" y="1"/>
                      <a:pt x="885"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9" name="Google Shape;2283;p37"/>
              <p:cNvSpPr/>
              <p:nvPr/>
            </p:nvSpPr>
            <p:spPr>
              <a:xfrm flipH="1">
                <a:off x="7177578" y="4277330"/>
                <a:ext cx="66352" cy="72198"/>
              </a:xfrm>
              <a:custGeom>
                <a:avLst/>
                <a:gdLst/>
                <a:ahLst/>
                <a:cxnLst/>
                <a:rect l="l" t="t" r="r" b="b"/>
                <a:pathLst>
                  <a:path w="545" h="593" extrusionOk="0">
                    <a:moveTo>
                      <a:pt x="185" y="0"/>
                    </a:moveTo>
                    <a:cubicBezTo>
                      <a:pt x="158" y="0"/>
                      <a:pt x="132" y="6"/>
                      <a:pt x="108" y="18"/>
                    </a:cubicBezTo>
                    <a:cubicBezTo>
                      <a:pt x="10" y="71"/>
                      <a:pt x="1" y="250"/>
                      <a:pt x="90" y="402"/>
                    </a:cubicBezTo>
                    <a:cubicBezTo>
                      <a:pt x="158" y="518"/>
                      <a:pt x="264" y="592"/>
                      <a:pt x="353" y="592"/>
                    </a:cubicBezTo>
                    <a:cubicBezTo>
                      <a:pt x="380" y="592"/>
                      <a:pt x="406" y="586"/>
                      <a:pt x="429" y="571"/>
                    </a:cubicBezTo>
                    <a:cubicBezTo>
                      <a:pt x="536" y="518"/>
                      <a:pt x="545" y="348"/>
                      <a:pt x="456" y="187"/>
                    </a:cubicBezTo>
                    <a:cubicBezTo>
                      <a:pt x="386" y="70"/>
                      <a:pt x="279" y="0"/>
                      <a:pt x="185"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0" name="Google Shape;2284;p37"/>
              <p:cNvSpPr/>
              <p:nvPr/>
            </p:nvSpPr>
            <p:spPr>
              <a:xfrm flipH="1">
                <a:off x="7206919" y="4359268"/>
                <a:ext cx="82667" cy="54057"/>
              </a:xfrm>
              <a:custGeom>
                <a:avLst/>
                <a:gdLst/>
                <a:ahLst/>
                <a:cxnLst/>
                <a:rect l="l" t="t" r="r" b="b"/>
                <a:pathLst>
                  <a:path w="679" h="444" extrusionOk="0">
                    <a:moveTo>
                      <a:pt x="265" y="0"/>
                    </a:moveTo>
                    <a:cubicBezTo>
                      <a:pt x="155" y="0"/>
                      <a:pt x="62" y="45"/>
                      <a:pt x="37" y="121"/>
                    </a:cubicBezTo>
                    <a:cubicBezTo>
                      <a:pt x="1" y="228"/>
                      <a:pt x="108" y="362"/>
                      <a:pt x="278" y="415"/>
                    </a:cubicBezTo>
                    <a:cubicBezTo>
                      <a:pt x="328" y="435"/>
                      <a:pt x="379" y="444"/>
                      <a:pt x="426" y="444"/>
                    </a:cubicBezTo>
                    <a:cubicBezTo>
                      <a:pt x="531" y="444"/>
                      <a:pt x="619" y="400"/>
                      <a:pt x="643" y="326"/>
                    </a:cubicBezTo>
                    <a:cubicBezTo>
                      <a:pt x="679" y="210"/>
                      <a:pt x="572" y="76"/>
                      <a:pt x="402" y="23"/>
                    </a:cubicBezTo>
                    <a:cubicBezTo>
                      <a:pt x="356" y="8"/>
                      <a:pt x="309" y="0"/>
                      <a:pt x="265"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1" name="Google Shape;2285;p37"/>
              <p:cNvSpPr/>
              <p:nvPr/>
            </p:nvSpPr>
            <p:spPr>
              <a:xfrm flipH="1">
                <a:off x="7097225" y="4258093"/>
                <a:ext cx="60874" cy="76581"/>
              </a:xfrm>
              <a:custGeom>
                <a:avLst/>
                <a:gdLst/>
                <a:ahLst/>
                <a:cxnLst/>
                <a:rect l="l" t="t" r="r" b="b"/>
                <a:pathLst>
                  <a:path w="500" h="629" extrusionOk="0">
                    <a:moveTo>
                      <a:pt x="210" y="0"/>
                    </a:moveTo>
                    <a:cubicBezTo>
                      <a:pt x="196" y="0"/>
                      <a:pt x="183" y="2"/>
                      <a:pt x="170" y="6"/>
                    </a:cubicBezTo>
                    <a:cubicBezTo>
                      <a:pt x="54" y="33"/>
                      <a:pt x="0" y="194"/>
                      <a:pt x="45" y="372"/>
                    </a:cubicBezTo>
                    <a:cubicBezTo>
                      <a:pt x="84" y="521"/>
                      <a:pt x="192" y="628"/>
                      <a:pt x="290" y="628"/>
                    </a:cubicBezTo>
                    <a:cubicBezTo>
                      <a:pt x="304" y="628"/>
                      <a:pt x="317" y="626"/>
                      <a:pt x="331" y="622"/>
                    </a:cubicBezTo>
                    <a:cubicBezTo>
                      <a:pt x="446" y="595"/>
                      <a:pt x="500" y="435"/>
                      <a:pt x="455" y="265"/>
                    </a:cubicBezTo>
                    <a:cubicBezTo>
                      <a:pt x="408" y="109"/>
                      <a:pt x="306" y="0"/>
                      <a:pt x="210"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2" name="Google Shape;2286;p37"/>
              <p:cNvSpPr/>
              <p:nvPr/>
            </p:nvSpPr>
            <p:spPr>
              <a:xfrm flipH="1">
                <a:off x="5366949" y="4140483"/>
                <a:ext cx="705040" cy="507332"/>
              </a:xfrm>
              <a:custGeom>
                <a:avLst/>
                <a:gdLst/>
                <a:ahLst/>
                <a:cxnLst/>
                <a:rect l="l" t="t" r="r" b="b"/>
                <a:pathLst>
                  <a:path w="5791" h="4167" extrusionOk="0">
                    <a:moveTo>
                      <a:pt x="3426" y="0"/>
                    </a:moveTo>
                    <a:cubicBezTo>
                      <a:pt x="3426" y="0"/>
                      <a:pt x="0" y="3185"/>
                      <a:pt x="384" y="3203"/>
                    </a:cubicBezTo>
                    <a:cubicBezTo>
                      <a:pt x="536" y="3212"/>
                      <a:pt x="991" y="3337"/>
                      <a:pt x="1499" y="3506"/>
                    </a:cubicBezTo>
                    <a:cubicBezTo>
                      <a:pt x="2391" y="3783"/>
                      <a:pt x="3453" y="4166"/>
                      <a:pt x="3453" y="4166"/>
                    </a:cubicBezTo>
                    <a:cubicBezTo>
                      <a:pt x="3453" y="4166"/>
                      <a:pt x="5790" y="928"/>
                      <a:pt x="5282" y="678"/>
                    </a:cubicBezTo>
                    <a:cubicBezTo>
                      <a:pt x="5014" y="553"/>
                      <a:pt x="4541" y="384"/>
                      <a:pt x="4140" y="241"/>
                    </a:cubicBezTo>
                    <a:cubicBezTo>
                      <a:pt x="3747" y="107"/>
                      <a:pt x="3426" y="0"/>
                      <a:pt x="3426"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3" name="Google Shape;2287;p37"/>
              <p:cNvSpPr/>
              <p:nvPr/>
            </p:nvSpPr>
            <p:spPr>
              <a:xfrm flipH="1">
                <a:off x="5270282" y="4201601"/>
                <a:ext cx="448761" cy="480669"/>
              </a:xfrm>
              <a:custGeom>
                <a:avLst/>
                <a:gdLst/>
                <a:ahLst/>
                <a:cxnLst/>
                <a:rect l="l" t="t" r="r" b="b"/>
                <a:pathLst>
                  <a:path w="3686" h="3948" extrusionOk="0">
                    <a:moveTo>
                      <a:pt x="2413" y="1"/>
                    </a:moveTo>
                    <a:cubicBezTo>
                      <a:pt x="1708" y="1"/>
                      <a:pt x="839" y="533"/>
                      <a:pt x="384" y="1256"/>
                    </a:cubicBezTo>
                    <a:cubicBezTo>
                      <a:pt x="135" y="1648"/>
                      <a:pt x="10" y="2076"/>
                      <a:pt x="10" y="2469"/>
                    </a:cubicBezTo>
                    <a:cubicBezTo>
                      <a:pt x="1" y="3013"/>
                      <a:pt x="206" y="3495"/>
                      <a:pt x="625" y="3762"/>
                    </a:cubicBezTo>
                    <a:cubicBezTo>
                      <a:pt x="827" y="3888"/>
                      <a:pt x="1056" y="3948"/>
                      <a:pt x="1294" y="3948"/>
                    </a:cubicBezTo>
                    <a:cubicBezTo>
                      <a:pt x="1900" y="3948"/>
                      <a:pt x="2567" y="3561"/>
                      <a:pt x="2989" y="2888"/>
                    </a:cubicBezTo>
                    <a:cubicBezTo>
                      <a:pt x="3560" y="1978"/>
                      <a:pt x="3685" y="676"/>
                      <a:pt x="3034" y="185"/>
                    </a:cubicBezTo>
                    <a:cubicBezTo>
                      <a:pt x="3016" y="176"/>
                      <a:pt x="2998" y="167"/>
                      <a:pt x="2980" y="149"/>
                    </a:cubicBezTo>
                    <a:cubicBezTo>
                      <a:pt x="2816" y="47"/>
                      <a:pt x="2621" y="1"/>
                      <a:pt x="241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4" name="Google Shape;2288;p37"/>
              <p:cNvSpPr/>
              <p:nvPr/>
            </p:nvSpPr>
            <p:spPr>
              <a:xfrm flipH="1">
                <a:off x="5383264" y="4359146"/>
                <a:ext cx="306438" cy="273329"/>
              </a:xfrm>
              <a:custGeom>
                <a:avLst/>
                <a:gdLst/>
                <a:ahLst/>
                <a:cxnLst/>
                <a:rect l="l" t="t" r="r" b="b"/>
                <a:pathLst>
                  <a:path w="2517" h="2245" extrusionOk="0">
                    <a:moveTo>
                      <a:pt x="1635" y="1"/>
                    </a:moveTo>
                    <a:cubicBezTo>
                      <a:pt x="1263" y="1"/>
                      <a:pt x="825" y="196"/>
                      <a:pt x="536" y="434"/>
                    </a:cubicBezTo>
                    <a:cubicBezTo>
                      <a:pt x="81" y="818"/>
                      <a:pt x="1" y="1469"/>
                      <a:pt x="349" y="1897"/>
                    </a:cubicBezTo>
                    <a:cubicBezTo>
                      <a:pt x="541" y="2128"/>
                      <a:pt x="819" y="2245"/>
                      <a:pt x="1105" y="2245"/>
                    </a:cubicBezTo>
                    <a:cubicBezTo>
                      <a:pt x="1350" y="2245"/>
                      <a:pt x="1602" y="2159"/>
                      <a:pt x="1812" y="1987"/>
                    </a:cubicBezTo>
                    <a:cubicBezTo>
                      <a:pt x="2276" y="1612"/>
                      <a:pt x="2516" y="648"/>
                      <a:pt x="2168" y="220"/>
                    </a:cubicBezTo>
                    <a:cubicBezTo>
                      <a:pt x="2039" y="64"/>
                      <a:pt x="1848" y="1"/>
                      <a:pt x="1635"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5" name="Google Shape;2289;p37"/>
              <p:cNvSpPr/>
              <p:nvPr/>
            </p:nvSpPr>
            <p:spPr>
              <a:xfrm flipH="1">
                <a:off x="5359401" y="4277330"/>
                <a:ext cx="65257" cy="72198"/>
              </a:xfrm>
              <a:custGeom>
                <a:avLst/>
                <a:gdLst/>
                <a:ahLst/>
                <a:cxnLst/>
                <a:rect l="l" t="t" r="r" b="b"/>
                <a:pathLst>
                  <a:path w="536" h="593" extrusionOk="0">
                    <a:moveTo>
                      <a:pt x="356" y="0"/>
                    </a:moveTo>
                    <a:cubicBezTo>
                      <a:pt x="266" y="0"/>
                      <a:pt x="159" y="70"/>
                      <a:pt x="90" y="187"/>
                    </a:cubicBezTo>
                    <a:cubicBezTo>
                      <a:pt x="0" y="348"/>
                      <a:pt x="9" y="518"/>
                      <a:pt x="107" y="571"/>
                    </a:cubicBezTo>
                    <a:cubicBezTo>
                      <a:pt x="130" y="586"/>
                      <a:pt x="156" y="592"/>
                      <a:pt x="183" y="592"/>
                    </a:cubicBezTo>
                    <a:cubicBezTo>
                      <a:pt x="273" y="592"/>
                      <a:pt x="378" y="518"/>
                      <a:pt x="446" y="402"/>
                    </a:cubicBezTo>
                    <a:cubicBezTo>
                      <a:pt x="536" y="250"/>
                      <a:pt x="527" y="71"/>
                      <a:pt x="429" y="18"/>
                    </a:cubicBezTo>
                    <a:cubicBezTo>
                      <a:pt x="407" y="6"/>
                      <a:pt x="382" y="0"/>
                      <a:pt x="356"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6" name="Google Shape;2290;p37"/>
              <p:cNvSpPr/>
              <p:nvPr/>
            </p:nvSpPr>
            <p:spPr>
              <a:xfrm flipH="1">
                <a:off x="5313746" y="4359268"/>
                <a:ext cx="82667" cy="54057"/>
              </a:xfrm>
              <a:custGeom>
                <a:avLst/>
                <a:gdLst/>
                <a:ahLst/>
                <a:cxnLst/>
                <a:rect l="l" t="t" r="r" b="b"/>
                <a:pathLst>
                  <a:path w="679" h="444" extrusionOk="0">
                    <a:moveTo>
                      <a:pt x="418" y="0"/>
                    </a:moveTo>
                    <a:cubicBezTo>
                      <a:pt x="374" y="0"/>
                      <a:pt x="326" y="8"/>
                      <a:pt x="277" y="23"/>
                    </a:cubicBezTo>
                    <a:cubicBezTo>
                      <a:pt x="107" y="76"/>
                      <a:pt x="0" y="210"/>
                      <a:pt x="36" y="326"/>
                    </a:cubicBezTo>
                    <a:cubicBezTo>
                      <a:pt x="61" y="400"/>
                      <a:pt x="149" y="444"/>
                      <a:pt x="256" y="444"/>
                    </a:cubicBezTo>
                    <a:cubicBezTo>
                      <a:pt x="305" y="444"/>
                      <a:pt x="358" y="435"/>
                      <a:pt x="411" y="415"/>
                    </a:cubicBezTo>
                    <a:cubicBezTo>
                      <a:pt x="580" y="362"/>
                      <a:pt x="678" y="228"/>
                      <a:pt x="643" y="121"/>
                    </a:cubicBezTo>
                    <a:cubicBezTo>
                      <a:pt x="617" y="45"/>
                      <a:pt x="528" y="0"/>
                      <a:pt x="418"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7" name="Google Shape;2291;p37"/>
              <p:cNvSpPr/>
              <p:nvPr/>
            </p:nvSpPr>
            <p:spPr>
              <a:xfrm flipH="1">
                <a:off x="5445233" y="4258093"/>
                <a:ext cx="59778" cy="76581"/>
              </a:xfrm>
              <a:custGeom>
                <a:avLst/>
                <a:gdLst/>
                <a:ahLst/>
                <a:cxnLst/>
                <a:rect l="l" t="t" r="r" b="b"/>
                <a:pathLst>
                  <a:path w="491" h="629" extrusionOk="0">
                    <a:moveTo>
                      <a:pt x="288" y="0"/>
                    </a:moveTo>
                    <a:cubicBezTo>
                      <a:pt x="185" y="0"/>
                      <a:pt x="84" y="109"/>
                      <a:pt x="45" y="265"/>
                    </a:cubicBezTo>
                    <a:cubicBezTo>
                      <a:pt x="0" y="435"/>
                      <a:pt x="54" y="595"/>
                      <a:pt x="161" y="622"/>
                    </a:cubicBezTo>
                    <a:cubicBezTo>
                      <a:pt x="175" y="626"/>
                      <a:pt x="189" y="628"/>
                      <a:pt x="204" y="628"/>
                    </a:cubicBezTo>
                    <a:cubicBezTo>
                      <a:pt x="306" y="628"/>
                      <a:pt x="407" y="521"/>
                      <a:pt x="446" y="372"/>
                    </a:cubicBezTo>
                    <a:cubicBezTo>
                      <a:pt x="491" y="194"/>
                      <a:pt x="437" y="33"/>
                      <a:pt x="330" y="6"/>
                    </a:cubicBezTo>
                    <a:cubicBezTo>
                      <a:pt x="316" y="2"/>
                      <a:pt x="302" y="0"/>
                      <a:pt x="288"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8" name="Google Shape;2292;p37"/>
              <p:cNvSpPr/>
              <p:nvPr/>
            </p:nvSpPr>
            <p:spPr>
              <a:xfrm flipH="1">
                <a:off x="6615957" y="2685936"/>
                <a:ext cx="335780" cy="271990"/>
              </a:xfrm>
              <a:custGeom>
                <a:avLst/>
                <a:gdLst/>
                <a:ahLst/>
                <a:cxnLst/>
                <a:rect l="l" t="t" r="r" b="b"/>
                <a:pathLst>
                  <a:path w="2758" h="2234" extrusionOk="0">
                    <a:moveTo>
                      <a:pt x="1082" y="0"/>
                    </a:moveTo>
                    <a:cubicBezTo>
                      <a:pt x="855" y="0"/>
                      <a:pt x="643" y="75"/>
                      <a:pt x="473" y="269"/>
                    </a:cubicBezTo>
                    <a:cubicBezTo>
                      <a:pt x="0" y="823"/>
                      <a:pt x="723" y="1492"/>
                      <a:pt x="1312" y="1893"/>
                    </a:cubicBezTo>
                    <a:cubicBezTo>
                      <a:pt x="1614" y="2103"/>
                      <a:pt x="1876" y="2234"/>
                      <a:pt x="1914" y="2234"/>
                    </a:cubicBezTo>
                    <a:cubicBezTo>
                      <a:pt x="1916" y="2234"/>
                      <a:pt x="1918" y="2233"/>
                      <a:pt x="1918" y="2232"/>
                    </a:cubicBezTo>
                    <a:cubicBezTo>
                      <a:pt x="1927" y="2214"/>
                      <a:pt x="2043" y="2027"/>
                      <a:pt x="2177" y="1786"/>
                    </a:cubicBezTo>
                    <a:cubicBezTo>
                      <a:pt x="2320" y="1563"/>
                      <a:pt x="2480" y="1304"/>
                      <a:pt x="2596" y="1108"/>
                    </a:cubicBezTo>
                    <a:cubicBezTo>
                      <a:pt x="2695" y="956"/>
                      <a:pt x="2757" y="849"/>
                      <a:pt x="2757" y="849"/>
                    </a:cubicBezTo>
                    <a:cubicBezTo>
                      <a:pt x="2757" y="849"/>
                      <a:pt x="2588" y="689"/>
                      <a:pt x="2320" y="501"/>
                    </a:cubicBezTo>
                    <a:cubicBezTo>
                      <a:pt x="1987" y="268"/>
                      <a:pt x="1510" y="0"/>
                      <a:pt x="1082"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9" name="Google Shape;2293;p37"/>
              <p:cNvSpPr/>
              <p:nvPr/>
            </p:nvSpPr>
            <p:spPr>
              <a:xfrm flipH="1">
                <a:off x="6635558" y="2747541"/>
                <a:ext cx="207579" cy="155962"/>
              </a:xfrm>
              <a:custGeom>
                <a:avLst/>
                <a:gdLst/>
                <a:ahLst/>
                <a:cxnLst/>
                <a:rect l="l" t="t" r="r" b="b"/>
                <a:pathLst>
                  <a:path w="1705" h="1281" extrusionOk="0">
                    <a:moveTo>
                      <a:pt x="425" y="0"/>
                    </a:moveTo>
                    <a:cubicBezTo>
                      <a:pt x="307" y="0"/>
                      <a:pt x="211" y="38"/>
                      <a:pt x="152" y="129"/>
                    </a:cubicBezTo>
                    <a:cubicBezTo>
                      <a:pt x="1" y="370"/>
                      <a:pt x="295" y="665"/>
                      <a:pt x="652" y="914"/>
                    </a:cubicBezTo>
                    <a:cubicBezTo>
                      <a:pt x="866" y="1057"/>
                      <a:pt x="1107" y="1191"/>
                      <a:pt x="1285" y="1280"/>
                    </a:cubicBezTo>
                    <a:cubicBezTo>
                      <a:pt x="1428" y="1057"/>
                      <a:pt x="1588" y="798"/>
                      <a:pt x="1704" y="602"/>
                    </a:cubicBezTo>
                    <a:cubicBezTo>
                      <a:pt x="1553" y="495"/>
                      <a:pt x="1357" y="370"/>
                      <a:pt x="1160" y="254"/>
                    </a:cubicBezTo>
                    <a:cubicBezTo>
                      <a:pt x="900" y="113"/>
                      <a:pt x="629" y="0"/>
                      <a:pt x="425"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0" name="Google Shape;2294;p37"/>
              <p:cNvSpPr/>
              <p:nvPr/>
            </p:nvSpPr>
            <p:spPr>
              <a:xfrm flipH="1">
                <a:off x="6615957" y="2746932"/>
                <a:ext cx="176169" cy="210993"/>
              </a:xfrm>
              <a:custGeom>
                <a:avLst/>
                <a:gdLst/>
                <a:ahLst/>
                <a:cxnLst/>
                <a:rect l="l" t="t" r="r" b="b"/>
                <a:pathLst>
                  <a:path w="1447" h="1733" extrusionOk="0">
                    <a:moveTo>
                      <a:pt x="1009" y="0"/>
                    </a:moveTo>
                    <a:cubicBezTo>
                      <a:pt x="929" y="72"/>
                      <a:pt x="839" y="161"/>
                      <a:pt x="741" y="259"/>
                    </a:cubicBezTo>
                    <a:cubicBezTo>
                      <a:pt x="572" y="438"/>
                      <a:pt x="393" y="661"/>
                      <a:pt x="233" y="919"/>
                    </a:cubicBezTo>
                    <a:cubicBezTo>
                      <a:pt x="144" y="1062"/>
                      <a:pt x="63" y="1223"/>
                      <a:pt x="1" y="1392"/>
                    </a:cubicBezTo>
                    <a:cubicBezTo>
                      <a:pt x="303" y="1602"/>
                      <a:pt x="565" y="1733"/>
                      <a:pt x="603" y="1733"/>
                    </a:cubicBezTo>
                    <a:cubicBezTo>
                      <a:pt x="605" y="1733"/>
                      <a:pt x="607" y="1732"/>
                      <a:pt x="607" y="1731"/>
                    </a:cubicBezTo>
                    <a:cubicBezTo>
                      <a:pt x="616" y="1713"/>
                      <a:pt x="732" y="1526"/>
                      <a:pt x="866" y="1285"/>
                    </a:cubicBezTo>
                    <a:cubicBezTo>
                      <a:pt x="1009" y="1062"/>
                      <a:pt x="1169" y="803"/>
                      <a:pt x="1285" y="607"/>
                    </a:cubicBezTo>
                    <a:cubicBezTo>
                      <a:pt x="1384" y="455"/>
                      <a:pt x="1446" y="348"/>
                      <a:pt x="1446" y="348"/>
                    </a:cubicBezTo>
                    <a:cubicBezTo>
                      <a:pt x="1446" y="348"/>
                      <a:pt x="1277" y="188"/>
                      <a:pt x="1009" y="0"/>
                    </a:cubicBezTo>
                    <a:close/>
                  </a:path>
                </a:pathLst>
              </a:custGeom>
              <a:solidFill>
                <a:srgbClr val="4D1311">
                  <a:alpha val="31372"/>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1" name="Google Shape;2295;p37"/>
              <p:cNvSpPr/>
              <p:nvPr/>
            </p:nvSpPr>
            <p:spPr>
              <a:xfrm flipH="1">
                <a:off x="5698224" y="2663047"/>
                <a:ext cx="333588" cy="285139"/>
              </a:xfrm>
              <a:custGeom>
                <a:avLst/>
                <a:gdLst/>
                <a:ahLst/>
                <a:cxnLst/>
                <a:rect l="l" t="t" r="r" b="b"/>
                <a:pathLst>
                  <a:path w="2740" h="2342" extrusionOk="0">
                    <a:moveTo>
                      <a:pt x="1672" y="1"/>
                    </a:moveTo>
                    <a:cubicBezTo>
                      <a:pt x="1212" y="1"/>
                      <a:pt x="717" y="373"/>
                      <a:pt x="384" y="681"/>
                    </a:cubicBezTo>
                    <a:cubicBezTo>
                      <a:pt x="152" y="904"/>
                      <a:pt x="1" y="1091"/>
                      <a:pt x="1" y="1091"/>
                    </a:cubicBezTo>
                    <a:cubicBezTo>
                      <a:pt x="1" y="1091"/>
                      <a:pt x="81" y="1180"/>
                      <a:pt x="197" y="1323"/>
                    </a:cubicBezTo>
                    <a:cubicBezTo>
                      <a:pt x="340" y="1501"/>
                      <a:pt x="545" y="1733"/>
                      <a:pt x="705" y="1938"/>
                    </a:cubicBezTo>
                    <a:cubicBezTo>
                      <a:pt x="884" y="2152"/>
                      <a:pt x="1018" y="2322"/>
                      <a:pt x="1026" y="2340"/>
                    </a:cubicBezTo>
                    <a:cubicBezTo>
                      <a:pt x="1027" y="2341"/>
                      <a:pt x="1028" y="2341"/>
                      <a:pt x="1029" y="2341"/>
                    </a:cubicBezTo>
                    <a:cubicBezTo>
                      <a:pt x="1059" y="2341"/>
                      <a:pt x="1307" y="2167"/>
                      <a:pt x="1580" y="1921"/>
                    </a:cubicBezTo>
                    <a:cubicBezTo>
                      <a:pt x="2106" y="1448"/>
                      <a:pt x="2739" y="672"/>
                      <a:pt x="2186" y="199"/>
                    </a:cubicBezTo>
                    <a:cubicBezTo>
                      <a:pt x="2028" y="58"/>
                      <a:pt x="1853" y="1"/>
                      <a:pt x="167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2" name="Google Shape;2296;p37"/>
              <p:cNvSpPr/>
              <p:nvPr/>
            </p:nvSpPr>
            <p:spPr>
              <a:xfrm flipH="1">
                <a:off x="5806823" y="2728426"/>
                <a:ext cx="201127" cy="170694"/>
              </a:xfrm>
              <a:custGeom>
                <a:avLst/>
                <a:gdLst/>
                <a:ahLst/>
                <a:cxnLst/>
                <a:rect l="l" t="t" r="r" b="b"/>
                <a:pathLst>
                  <a:path w="1652" h="1402" extrusionOk="0">
                    <a:moveTo>
                      <a:pt x="1249" y="0"/>
                    </a:moveTo>
                    <a:cubicBezTo>
                      <a:pt x="1040" y="0"/>
                      <a:pt x="761" y="166"/>
                      <a:pt x="491" y="367"/>
                    </a:cubicBezTo>
                    <a:cubicBezTo>
                      <a:pt x="313" y="500"/>
                      <a:pt x="144" y="652"/>
                      <a:pt x="1" y="786"/>
                    </a:cubicBezTo>
                    <a:cubicBezTo>
                      <a:pt x="144" y="964"/>
                      <a:pt x="349" y="1196"/>
                      <a:pt x="509" y="1401"/>
                    </a:cubicBezTo>
                    <a:cubicBezTo>
                      <a:pt x="679" y="1285"/>
                      <a:pt x="893" y="1125"/>
                      <a:pt x="1089" y="946"/>
                    </a:cubicBezTo>
                    <a:cubicBezTo>
                      <a:pt x="1410" y="652"/>
                      <a:pt x="1651" y="313"/>
                      <a:pt x="1473" y="99"/>
                    </a:cubicBezTo>
                    <a:cubicBezTo>
                      <a:pt x="1414" y="30"/>
                      <a:pt x="1338" y="0"/>
                      <a:pt x="1249"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3" name="Google Shape;2297;p37"/>
              <p:cNvSpPr/>
              <p:nvPr/>
            </p:nvSpPr>
            <p:spPr>
              <a:xfrm flipH="1">
                <a:off x="5839451" y="2745837"/>
                <a:ext cx="192361" cy="202349"/>
              </a:xfrm>
              <a:custGeom>
                <a:avLst/>
                <a:gdLst/>
                <a:ahLst/>
                <a:cxnLst/>
                <a:rect l="l" t="t" r="r" b="b"/>
                <a:pathLst>
                  <a:path w="1580" h="1662" extrusionOk="0">
                    <a:moveTo>
                      <a:pt x="384" y="1"/>
                    </a:moveTo>
                    <a:cubicBezTo>
                      <a:pt x="152" y="224"/>
                      <a:pt x="1" y="411"/>
                      <a:pt x="1" y="411"/>
                    </a:cubicBezTo>
                    <a:cubicBezTo>
                      <a:pt x="1" y="411"/>
                      <a:pt x="81" y="500"/>
                      <a:pt x="197" y="643"/>
                    </a:cubicBezTo>
                    <a:cubicBezTo>
                      <a:pt x="340" y="821"/>
                      <a:pt x="545" y="1053"/>
                      <a:pt x="705" y="1258"/>
                    </a:cubicBezTo>
                    <a:cubicBezTo>
                      <a:pt x="884" y="1472"/>
                      <a:pt x="1018" y="1642"/>
                      <a:pt x="1026" y="1660"/>
                    </a:cubicBezTo>
                    <a:cubicBezTo>
                      <a:pt x="1027" y="1661"/>
                      <a:pt x="1028" y="1661"/>
                      <a:pt x="1029" y="1661"/>
                    </a:cubicBezTo>
                    <a:cubicBezTo>
                      <a:pt x="1059" y="1661"/>
                      <a:pt x="1307" y="1487"/>
                      <a:pt x="1580" y="1241"/>
                    </a:cubicBezTo>
                    <a:cubicBezTo>
                      <a:pt x="1490" y="1080"/>
                      <a:pt x="1392" y="937"/>
                      <a:pt x="1285" y="803"/>
                    </a:cubicBezTo>
                    <a:cubicBezTo>
                      <a:pt x="1089" y="563"/>
                      <a:pt x="884" y="375"/>
                      <a:pt x="687" y="224"/>
                    </a:cubicBezTo>
                    <a:cubicBezTo>
                      <a:pt x="580" y="134"/>
                      <a:pt x="473" y="63"/>
                      <a:pt x="384" y="1"/>
                    </a:cubicBezTo>
                    <a:close/>
                  </a:path>
                </a:pathLst>
              </a:custGeom>
              <a:solidFill>
                <a:srgbClr val="4D1311">
                  <a:alpha val="31372"/>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4" name="Google Shape;2298;p37"/>
              <p:cNvSpPr/>
              <p:nvPr/>
            </p:nvSpPr>
            <p:spPr>
              <a:xfrm flipH="1">
                <a:off x="5591817" y="2617269"/>
                <a:ext cx="1472901" cy="1961027"/>
              </a:xfrm>
              <a:custGeom>
                <a:avLst/>
                <a:gdLst/>
                <a:ahLst/>
                <a:cxnLst/>
                <a:rect l="l" t="t" r="r" b="b"/>
                <a:pathLst>
                  <a:path w="12098" h="16107" extrusionOk="0">
                    <a:moveTo>
                      <a:pt x="5576" y="1"/>
                    </a:moveTo>
                    <a:cubicBezTo>
                      <a:pt x="5248" y="1"/>
                      <a:pt x="4257" y="299"/>
                      <a:pt x="2980" y="1886"/>
                    </a:cubicBezTo>
                    <a:cubicBezTo>
                      <a:pt x="1437" y="3813"/>
                      <a:pt x="1303" y="6400"/>
                      <a:pt x="777" y="7551"/>
                    </a:cubicBezTo>
                    <a:cubicBezTo>
                      <a:pt x="254" y="8695"/>
                      <a:pt x="233" y="10165"/>
                      <a:pt x="390" y="10165"/>
                    </a:cubicBezTo>
                    <a:cubicBezTo>
                      <a:pt x="391" y="10165"/>
                      <a:pt x="392" y="10165"/>
                      <a:pt x="393" y="10165"/>
                    </a:cubicBezTo>
                    <a:cubicBezTo>
                      <a:pt x="403" y="10164"/>
                      <a:pt x="413" y="10163"/>
                      <a:pt x="422" y="10163"/>
                    </a:cubicBezTo>
                    <a:cubicBezTo>
                      <a:pt x="556" y="10163"/>
                      <a:pt x="508" y="10289"/>
                      <a:pt x="491" y="10415"/>
                    </a:cubicBezTo>
                    <a:cubicBezTo>
                      <a:pt x="482" y="10540"/>
                      <a:pt x="1" y="16071"/>
                      <a:pt x="5362" y="16106"/>
                    </a:cubicBezTo>
                    <a:cubicBezTo>
                      <a:pt x="5399" y="16106"/>
                      <a:pt x="5436" y="16107"/>
                      <a:pt x="5473" y="16107"/>
                    </a:cubicBezTo>
                    <a:cubicBezTo>
                      <a:pt x="10741" y="16107"/>
                      <a:pt x="11341" y="14211"/>
                      <a:pt x="11652" y="12422"/>
                    </a:cubicBezTo>
                    <a:cubicBezTo>
                      <a:pt x="11945" y="10717"/>
                      <a:pt x="11686" y="10222"/>
                      <a:pt x="11751" y="10222"/>
                    </a:cubicBezTo>
                    <a:cubicBezTo>
                      <a:pt x="11755" y="10222"/>
                      <a:pt x="11761" y="10224"/>
                      <a:pt x="11767" y="10227"/>
                    </a:cubicBezTo>
                    <a:cubicBezTo>
                      <a:pt x="11847" y="10276"/>
                      <a:pt x="11927" y="10376"/>
                      <a:pt x="11983" y="10376"/>
                    </a:cubicBezTo>
                    <a:cubicBezTo>
                      <a:pt x="12009" y="10376"/>
                      <a:pt x="12030" y="10355"/>
                      <a:pt x="12044" y="10299"/>
                    </a:cubicBezTo>
                    <a:cubicBezTo>
                      <a:pt x="12098" y="10111"/>
                      <a:pt x="11812" y="8586"/>
                      <a:pt x="11339" y="7266"/>
                    </a:cubicBezTo>
                    <a:cubicBezTo>
                      <a:pt x="10858" y="5954"/>
                      <a:pt x="10858" y="5214"/>
                      <a:pt x="10117" y="3206"/>
                    </a:cubicBezTo>
                    <a:cubicBezTo>
                      <a:pt x="9377" y="1199"/>
                      <a:pt x="7253" y="494"/>
                      <a:pt x="6932" y="477"/>
                    </a:cubicBezTo>
                    <a:cubicBezTo>
                      <a:pt x="6602" y="459"/>
                      <a:pt x="6977" y="325"/>
                      <a:pt x="6959" y="191"/>
                    </a:cubicBezTo>
                    <a:cubicBezTo>
                      <a:pt x="6955" y="162"/>
                      <a:pt x="6904" y="149"/>
                      <a:pt x="6823" y="149"/>
                    </a:cubicBezTo>
                    <a:cubicBezTo>
                      <a:pt x="6560" y="149"/>
                      <a:pt x="5974" y="282"/>
                      <a:pt x="5612" y="405"/>
                    </a:cubicBezTo>
                    <a:cubicBezTo>
                      <a:pt x="5612" y="405"/>
                      <a:pt x="5746" y="129"/>
                      <a:pt x="5692" y="31"/>
                    </a:cubicBezTo>
                    <a:cubicBezTo>
                      <a:pt x="5685" y="14"/>
                      <a:pt x="5645" y="1"/>
                      <a:pt x="5576"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5" name="Google Shape;2299;p37"/>
              <p:cNvSpPr/>
              <p:nvPr/>
            </p:nvSpPr>
            <p:spPr>
              <a:xfrm flipH="1">
                <a:off x="6510645" y="2882684"/>
                <a:ext cx="41394" cy="77190"/>
              </a:xfrm>
              <a:custGeom>
                <a:avLst/>
                <a:gdLst/>
                <a:ahLst/>
                <a:cxnLst/>
                <a:rect l="l" t="t" r="r" b="b"/>
                <a:pathLst>
                  <a:path w="340" h="634" extrusionOk="0">
                    <a:moveTo>
                      <a:pt x="170" y="1"/>
                    </a:moveTo>
                    <a:cubicBezTo>
                      <a:pt x="72" y="1"/>
                      <a:pt x="0" y="134"/>
                      <a:pt x="0" y="313"/>
                    </a:cubicBezTo>
                    <a:cubicBezTo>
                      <a:pt x="0" y="491"/>
                      <a:pt x="72" y="634"/>
                      <a:pt x="170" y="634"/>
                    </a:cubicBezTo>
                    <a:cubicBezTo>
                      <a:pt x="268" y="634"/>
                      <a:pt x="339" y="491"/>
                      <a:pt x="339" y="313"/>
                    </a:cubicBezTo>
                    <a:cubicBezTo>
                      <a:pt x="339" y="134"/>
                      <a:pt x="268" y="1"/>
                      <a:pt x="170"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6" name="Google Shape;2300;p37"/>
              <p:cNvSpPr/>
              <p:nvPr/>
            </p:nvSpPr>
            <p:spPr>
              <a:xfrm flipH="1">
                <a:off x="6561658" y="3070544"/>
                <a:ext cx="157663" cy="77311"/>
              </a:xfrm>
              <a:custGeom>
                <a:avLst/>
                <a:gdLst/>
                <a:ahLst/>
                <a:cxnLst/>
                <a:rect l="l" t="t" r="r" b="b"/>
                <a:pathLst>
                  <a:path w="1295" h="635" extrusionOk="0">
                    <a:moveTo>
                      <a:pt x="652" y="1"/>
                    </a:moveTo>
                    <a:cubicBezTo>
                      <a:pt x="295" y="1"/>
                      <a:pt x="1" y="144"/>
                      <a:pt x="1" y="322"/>
                    </a:cubicBezTo>
                    <a:cubicBezTo>
                      <a:pt x="1" y="492"/>
                      <a:pt x="295" y="634"/>
                      <a:pt x="652" y="634"/>
                    </a:cubicBezTo>
                    <a:cubicBezTo>
                      <a:pt x="1000" y="634"/>
                      <a:pt x="1294" y="492"/>
                      <a:pt x="1294" y="322"/>
                    </a:cubicBezTo>
                    <a:cubicBezTo>
                      <a:pt x="1294" y="144"/>
                      <a:pt x="1000" y="1"/>
                      <a:pt x="652"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7" name="Google Shape;2301;p37"/>
              <p:cNvSpPr/>
              <p:nvPr/>
            </p:nvSpPr>
            <p:spPr>
              <a:xfrm flipH="1">
                <a:off x="6088182" y="2882684"/>
                <a:ext cx="42490" cy="77190"/>
              </a:xfrm>
              <a:custGeom>
                <a:avLst/>
                <a:gdLst/>
                <a:ahLst/>
                <a:cxnLst/>
                <a:rect l="l" t="t" r="r" b="b"/>
                <a:pathLst>
                  <a:path w="349" h="634" extrusionOk="0">
                    <a:moveTo>
                      <a:pt x="179" y="1"/>
                    </a:moveTo>
                    <a:cubicBezTo>
                      <a:pt x="81" y="1"/>
                      <a:pt x="1" y="134"/>
                      <a:pt x="1" y="313"/>
                    </a:cubicBezTo>
                    <a:cubicBezTo>
                      <a:pt x="1" y="491"/>
                      <a:pt x="81" y="634"/>
                      <a:pt x="179" y="634"/>
                    </a:cubicBezTo>
                    <a:cubicBezTo>
                      <a:pt x="268" y="634"/>
                      <a:pt x="349" y="491"/>
                      <a:pt x="349" y="313"/>
                    </a:cubicBezTo>
                    <a:cubicBezTo>
                      <a:pt x="349" y="134"/>
                      <a:pt x="268" y="1"/>
                      <a:pt x="179"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8" name="Google Shape;2302;p37"/>
              <p:cNvSpPr/>
              <p:nvPr/>
            </p:nvSpPr>
            <p:spPr>
              <a:xfrm flipH="1">
                <a:off x="5921996" y="3070544"/>
                <a:ext cx="156567" cy="77311"/>
              </a:xfrm>
              <a:custGeom>
                <a:avLst/>
                <a:gdLst/>
                <a:ahLst/>
                <a:cxnLst/>
                <a:rect l="l" t="t" r="r" b="b"/>
                <a:pathLst>
                  <a:path w="1286" h="635" extrusionOk="0">
                    <a:moveTo>
                      <a:pt x="643" y="1"/>
                    </a:moveTo>
                    <a:cubicBezTo>
                      <a:pt x="286" y="1"/>
                      <a:pt x="1" y="144"/>
                      <a:pt x="1" y="322"/>
                    </a:cubicBezTo>
                    <a:cubicBezTo>
                      <a:pt x="1" y="492"/>
                      <a:pt x="286" y="634"/>
                      <a:pt x="643" y="634"/>
                    </a:cubicBezTo>
                    <a:cubicBezTo>
                      <a:pt x="1000" y="634"/>
                      <a:pt x="1286" y="492"/>
                      <a:pt x="1286" y="322"/>
                    </a:cubicBezTo>
                    <a:cubicBezTo>
                      <a:pt x="1286" y="144"/>
                      <a:pt x="1000" y="1"/>
                      <a:pt x="64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9" name="Google Shape;2303;p37"/>
              <p:cNvSpPr/>
              <p:nvPr/>
            </p:nvSpPr>
            <p:spPr>
              <a:xfrm flipH="1">
                <a:off x="6131645" y="2854438"/>
                <a:ext cx="380217" cy="532291"/>
              </a:xfrm>
              <a:custGeom>
                <a:avLst/>
                <a:gdLst/>
                <a:ahLst/>
                <a:cxnLst/>
                <a:rect l="l" t="t" r="r" b="b"/>
                <a:pathLst>
                  <a:path w="3123" h="4372" extrusionOk="0">
                    <a:moveTo>
                      <a:pt x="1562" y="1"/>
                    </a:moveTo>
                    <a:cubicBezTo>
                      <a:pt x="1499" y="1"/>
                      <a:pt x="1437" y="1"/>
                      <a:pt x="1383" y="10"/>
                    </a:cubicBezTo>
                    <a:cubicBezTo>
                      <a:pt x="607" y="134"/>
                      <a:pt x="0" y="1062"/>
                      <a:pt x="0" y="2186"/>
                    </a:cubicBezTo>
                    <a:cubicBezTo>
                      <a:pt x="0" y="3391"/>
                      <a:pt x="696" y="4372"/>
                      <a:pt x="1562" y="4372"/>
                    </a:cubicBezTo>
                    <a:cubicBezTo>
                      <a:pt x="2034" y="4372"/>
                      <a:pt x="2454" y="4086"/>
                      <a:pt x="2739" y="3623"/>
                    </a:cubicBezTo>
                    <a:cubicBezTo>
                      <a:pt x="2980" y="3239"/>
                      <a:pt x="3123" y="2739"/>
                      <a:pt x="3123" y="2186"/>
                    </a:cubicBezTo>
                    <a:cubicBezTo>
                      <a:pt x="3123" y="982"/>
                      <a:pt x="2427" y="1"/>
                      <a:pt x="1562"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0" name="Google Shape;2304;p37"/>
              <p:cNvSpPr/>
              <p:nvPr/>
            </p:nvSpPr>
            <p:spPr>
              <a:xfrm flipH="1">
                <a:off x="6320598" y="3023914"/>
                <a:ext cx="15340" cy="148900"/>
              </a:xfrm>
              <a:custGeom>
                <a:avLst/>
                <a:gdLst/>
                <a:ahLst/>
                <a:cxnLst/>
                <a:rect l="l" t="t" r="r" b="b"/>
                <a:pathLst>
                  <a:path w="126" h="1223" extrusionOk="0">
                    <a:moveTo>
                      <a:pt x="63" y="0"/>
                    </a:moveTo>
                    <a:cubicBezTo>
                      <a:pt x="27" y="0"/>
                      <a:pt x="1" y="36"/>
                      <a:pt x="1" y="63"/>
                    </a:cubicBezTo>
                    <a:lnTo>
                      <a:pt x="1" y="1160"/>
                    </a:lnTo>
                    <a:cubicBezTo>
                      <a:pt x="1" y="1196"/>
                      <a:pt x="27" y="1222"/>
                      <a:pt x="63" y="1222"/>
                    </a:cubicBezTo>
                    <a:cubicBezTo>
                      <a:pt x="99" y="1222"/>
                      <a:pt x="126" y="1196"/>
                      <a:pt x="126" y="1160"/>
                    </a:cubicBezTo>
                    <a:lnTo>
                      <a:pt x="126" y="63"/>
                    </a:lnTo>
                    <a:cubicBezTo>
                      <a:pt x="126" y="36"/>
                      <a:pt x="99" y="0"/>
                      <a:pt x="63"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1" name="Google Shape;2305;p37"/>
              <p:cNvSpPr/>
              <p:nvPr/>
            </p:nvSpPr>
            <p:spPr>
              <a:xfrm flipH="1">
                <a:off x="6254367" y="2947820"/>
                <a:ext cx="147801" cy="83764"/>
              </a:xfrm>
              <a:custGeom>
                <a:avLst/>
                <a:gdLst/>
                <a:ahLst/>
                <a:cxnLst/>
                <a:rect l="l" t="t" r="r" b="b"/>
                <a:pathLst>
                  <a:path w="1214" h="688" extrusionOk="0">
                    <a:moveTo>
                      <a:pt x="607" y="1"/>
                    </a:moveTo>
                    <a:cubicBezTo>
                      <a:pt x="518" y="1"/>
                      <a:pt x="438" y="10"/>
                      <a:pt x="366" y="28"/>
                    </a:cubicBezTo>
                    <a:cubicBezTo>
                      <a:pt x="152" y="81"/>
                      <a:pt x="0" y="206"/>
                      <a:pt x="0" y="349"/>
                    </a:cubicBezTo>
                    <a:cubicBezTo>
                      <a:pt x="0" y="536"/>
                      <a:pt x="268" y="688"/>
                      <a:pt x="607" y="688"/>
                    </a:cubicBezTo>
                    <a:cubicBezTo>
                      <a:pt x="946" y="688"/>
                      <a:pt x="1214" y="536"/>
                      <a:pt x="1214" y="349"/>
                    </a:cubicBezTo>
                    <a:cubicBezTo>
                      <a:pt x="1214" y="340"/>
                      <a:pt x="1214" y="331"/>
                      <a:pt x="1214" y="331"/>
                    </a:cubicBezTo>
                    <a:cubicBezTo>
                      <a:pt x="1205" y="144"/>
                      <a:pt x="937" y="1"/>
                      <a:pt x="607"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2" name="Google Shape;2306;p37"/>
              <p:cNvSpPr/>
              <p:nvPr/>
            </p:nvSpPr>
            <p:spPr>
              <a:xfrm flipH="1">
                <a:off x="6254367" y="2947820"/>
                <a:ext cx="103242" cy="49065"/>
              </a:xfrm>
              <a:custGeom>
                <a:avLst/>
                <a:gdLst/>
                <a:ahLst/>
                <a:cxnLst/>
                <a:rect l="l" t="t" r="r" b="b"/>
                <a:pathLst>
                  <a:path w="848" h="403" extrusionOk="0">
                    <a:moveTo>
                      <a:pt x="241" y="1"/>
                    </a:moveTo>
                    <a:cubicBezTo>
                      <a:pt x="152" y="1"/>
                      <a:pt x="72" y="10"/>
                      <a:pt x="0" y="28"/>
                    </a:cubicBezTo>
                    <a:cubicBezTo>
                      <a:pt x="9" y="233"/>
                      <a:pt x="241" y="402"/>
                      <a:pt x="535" y="402"/>
                    </a:cubicBezTo>
                    <a:cubicBezTo>
                      <a:pt x="651" y="402"/>
                      <a:pt x="759" y="375"/>
                      <a:pt x="848" y="331"/>
                    </a:cubicBezTo>
                    <a:cubicBezTo>
                      <a:pt x="839" y="144"/>
                      <a:pt x="571" y="1"/>
                      <a:pt x="241" y="1"/>
                    </a:cubicBezTo>
                    <a:close/>
                  </a:path>
                </a:pathLst>
              </a:custGeom>
              <a:solidFill>
                <a:srgbClr val="4D1311">
                  <a:alpha val="2000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3" name="Google Shape;2307;p37"/>
              <p:cNvSpPr/>
              <p:nvPr/>
            </p:nvSpPr>
            <p:spPr>
              <a:xfrm flipH="1">
                <a:off x="6178275" y="2855533"/>
                <a:ext cx="333588" cy="531195"/>
              </a:xfrm>
              <a:custGeom>
                <a:avLst/>
                <a:gdLst/>
                <a:ahLst/>
                <a:cxnLst/>
                <a:rect l="l" t="t" r="r" b="b"/>
                <a:pathLst>
                  <a:path w="2740" h="4363" extrusionOk="0">
                    <a:moveTo>
                      <a:pt x="1383" y="1"/>
                    </a:moveTo>
                    <a:lnTo>
                      <a:pt x="1383" y="1"/>
                    </a:lnTo>
                    <a:cubicBezTo>
                      <a:pt x="607" y="125"/>
                      <a:pt x="0" y="1053"/>
                      <a:pt x="0" y="2177"/>
                    </a:cubicBezTo>
                    <a:cubicBezTo>
                      <a:pt x="0" y="3382"/>
                      <a:pt x="696" y="4363"/>
                      <a:pt x="1562" y="4363"/>
                    </a:cubicBezTo>
                    <a:cubicBezTo>
                      <a:pt x="2034" y="4363"/>
                      <a:pt x="2454" y="4077"/>
                      <a:pt x="2739" y="3614"/>
                    </a:cubicBezTo>
                    <a:lnTo>
                      <a:pt x="2739" y="3614"/>
                    </a:lnTo>
                    <a:cubicBezTo>
                      <a:pt x="2424" y="3797"/>
                      <a:pt x="2108" y="3888"/>
                      <a:pt x="1817" y="3888"/>
                    </a:cubicBezTo>
                    <a:cubicBezTo>
                      <a:pt x="1061" y="3888"/>
                      <a:pt x="469" y="3278"/>
                      <a:pt x="482" y="2106"/>
                    </a:cubicBezTo>
                    <a:cubicBezTo>
                      <a:pt x="500" y="875"/>
                      <a:pt x="1053" y="259"/>
                      <a:pt x="1383" y="1"/>
                    </a:cubicBez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4" name="Google Shape;2308;p37"/>
              <p:cNvSpPr/>
              <p:nvPr/>
            </p:nvSpPr>
            <p:spPr>
              <a:xfrm flipH="1">
                <a:off x="5904586" y="3459413"/>
                <a:ext cx="806090" cy="985201"/>
              </a:xfrm>
              <a:custGeom>
                <a:avLst/>
                <a:gdLst/>
                <a:ahLst/>
                <a:cxnLst/>
                <a:rect l="l" t="t" r="r" b="b"/>
                <a:pathLst>
                  <a:path w="6621" h="8092" extrusionOk="0">
                    <a:moveTo>
                      <a:pt x="3177" y="1"/>
                    </a:moveTo>
                    <a:cubicBezTo>
                      <a:pt x="929" y="1"/>
                      <a:pt x="295" y="2061"/>
                      <a:pt x="295" y="2061"/>
                    </a:cubicBezTo>
                    <a:lnTo>
                      <a:pt x="63" y="4256"/>
                    </a:lnTo>
                    <a:cubicBezTo>
                      <a:pt x="63" y="4256"/>
                      <a:pt x="1" y="8092"/>
                      <a:pt x="3614" y="8092"/>
                    </a:cubicBezTo>
                    <a:cubicBezTo>
                      <a:pt x="4907" y="8092"/>
                      <a:pt x="5603" y="7378"/>
                      <a:pt x="5969" y="6450"/>
                    </a:cubicBezTo>
                    <a:cubicBezTo>
                      <a:pt x="6620" y="4773"/>
                      <a:pt x="6192" y="2391"/>
                      <a:pt x="6156" y="2159"/>
                    </a:cubicBezTo>
                    <a:cubicBezTo>
                      <a:pt x="6103" y="1794"/>
                      <a:pt x="5425" y="18"/>
                      <a:pt x="3204"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5" name="Google Shape;2309;p37"/>
              <p:cNvSpPr/>
              <p:nvPr/>
            </p:nvSpPr>
            <p:spPr>
              <a:xfrm flipH="1">
                <a:off x="5983844" y="3459413"/>
                <a:ext cx="726833" cy="985201"/>
              </a:xfrm>
              <a:custGeom>
                <a:avLst/>
                <a:gdLst/>
                <a:ahLst/>
                <a:cxnLst/>
                <a:rect l="l" t="t" r="r" b="b"/>
                <a:pathLst>
                  <a:path w="5970" h="8092" extrusionOk="0">
                    <a:moveTo>
                      <a:pt x="3177" y="1"/>
                    </a:moveTo>
                    <a:cubicBezTo>
                      <a:pt x="929" y="1"/>
                      <a:pt x="295" y="2061"/>
                      <a:pt x="295" y="2061"/>
                    </a:cubicBezTo>
                    <a:lnTo>
                      <a:pt x="63" y="4256"/>
                    </a:lnTo>
                    <a:cubicBezTo>
                      <a:pt x="63" y="4256"/>
                      <a:pt x="1" y="8092"/>
                      <a:pt x="3614" y="8092"/>
                    </a:cubicBezTo>
                    <a:cubicBezTo>
                      <a:pt x="4907" y="8092"/>
                      <a:pt x="5603" y="7378"/>
                      <a:pt x="5969" y="6450"/>
                    </a:cubicBezTo>
                    <a:lnTo>
                      <a:pt x="5969" y="6450"/>
                    </a:lnTo>
                    <a:cubicBezTo>
                      <a:pt x="5438" y="6783"/>
                      <a:pt x="4927" y="6935"/>
                      <a:pt x="4459" y="6935"/>
                    </a:cubicBezTo>
                    <a:cubicBezTo>
                      <a:pt x="3033" y="6935"/>
                      <a:pt x="1995" y="5530"/>
                      <a:pt x="1928" y="3569"/>
                    </a:cubicBezTo>
                    <a:cubicBezTo>
                      <a:pt x="1856" y="1624"/>
                      <a:pt x="2650" y="536"/>
                      <a:pt x="3204" y="1"/>
                    </a:cubicBezTo>
                    <a:close/>
                  </a:path>
                </a:pathLst>
              </a:custGeom>
              <a:solidFill>
                <a:srgbClr val="78433F">
                  <a:alpha val="11764"/>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6" name="Google Shape;2310;p37"/>
              <p:cNvSpPr/>
              <p:nvPr/>
            </p:nvSpPr>
            <p:spPr>
              <a:xfrm flipH="1">
                <a:off x="6543517" y="3748326"/>
                <a:ext cx="353920" cy="484565"/>
              </a:xfrm>
              <a:custGeom>
                <a:avLst/>
                <a:gdLst/>
                <a:ahLst/>
                <a:cxnLst/>
                <a:rect l="l" t="t" r="r" b="b"/>
                <a:pathLst>
                  <a:path w="2907" h="3980" extrusionOk="0">
                    <a:moveTo>
                      <a:pt x="839" y="1"/>
                    </a:moveTo>
                    <a:cubicBezTo>
                      <a:pt x="839" y="1"/>
                      <a:pt x="0" y="741"/>
                      <a:pt x="0" y="1437"/>
                    </a:cubicBezTo>
                    <a:cubicBezTo>
                      <a:pt x="0" y="2142"/>
                      <a:pt x="884" y="3970"/>
                      <a:pt x="1919" y="3979"/>
                    </a:cubicBezTo>
                    <a:cubicBezTo>
                      <a:pt x="1925" y="3979"/>
                      <a:pt x="1931" y="3979"/>
                      <a:pt x="1938" y="3979"/>
                    </a:cubicBezTo>
                    <a:cubicBezTo>
                      <a:pt x="2907" y="3979"/>
                      <a:pt x="2739" y="3301"/>
                      <a:pt x="2739" y="3301"/>
                    </a:cubicBezTo>
                    <a:lnTo>
                      <a:pt x="839" y="1"/>
                    </a:lnTo>
                    <a:close/>
                  </a:path>
                </a:pathLst>
              </a:custGeom>
              <a:solidFill>
                <a:srgbClr val="4D1311">
                  <a:alpha val="31372"/>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7" name="Google Shape;2311;p37"/>
              <p:cNvSpPr/>
              <p:nvPr/>
            </p:nvSpPr>
            <p:spPr>
              <a:xfrm flipH="1">
                <a:off x="6510402" y="3646056"/>
                <a:ext cx="399819" cy="559928"/>
              </a:xfrm>
              <a:custGeom>
                <a:avLst/>
                <a:gdLst/>
                <a:ahLst/>
                <a:cxnLst/>
                <a:rect l="l" t="t" r="r" b="b"/>
                <a:pathLst>
                  <a:path w="3284" h="4599" extrusionOk="0">
                    <a:moveTo>
                      <a:pt x="1962" y="0"/>
                    </a:moveTo>
                    <a:cubicBezTo>
                      <a:pt x="1597" y="0"/>
                      <a:pt x="0" y="1509"/>
                      <a:pt x="25" y="2081"/>
                    </a:cubicBezTo>
                    <a:cubicBezTo>
                      <a:pt x="52" y="2696"/>
                      <a:pt x="953" y="4543"/>
                      <a:pt x="2113" y="4596"/>
                    </a:cubicBezTo>
                    <a:cubicBezTo>
                      <a:pt x="2148" y="4598"/>
                      <a:pt x="2183" y="4599"/>
                      <a:pt x="2216" y="4599"/>
                    </a:cubicBezTo>
                    <a:cubicBezTo>
                      <a:pt x="3274" y="4599"/>
                      <a:pt x="3283" y="3784"/>
                      <a:pt x="2782" y="2652"/>
                    </a:cubicBezTo>
                    <a:cubicBezTo>
                      <a:pt x="2273" y="1474"/>
                      <a:pt x="2050" y="64"/>
                      <a:pt x="2024" y="29"/>
                    </a:cubicBezTo>
                    <a:cubicBezTo>
                      <a:pt x="2011" y="10"/>
                      <a:pt x="1990" y="0"/>
                      <a:pt x="1962"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8" name="Google Shape;2312;p37"/>
              <p:cNvSpPr/>
              <p:nvPr/>
            </p:nvSpPr>
            <p:spPr>
              <a:xfrm flipH="1">
                <a:off x="5730853" y="3748326"/>
                <a:ext cx="353920" cy="484565"/>
              </a:xfrm>
              <a:custGeom>
                <a:avLst/>
                <a:gdLst/>
                <a:ahLst/>
                <a:cxnLst/>
                <a:rect l="l" t="t" r="r" b="b"/>
                <a:pathLst>
                  <a:path w="2907" h="3980" extrusionOk="0">
                    <a:moveTo>
                      <a:pt x="2068" y="1"/>
                    </a:moveTo>
                    <a:lnTo>
                      <a:pt x="168" y="3301"/>
                    </a:lnTo>
                    <a:cubicBezTo>
                      <a:pt x="168" y="3301"/>
                      <a:pt x="1" y="3979"/>
                      <a:pt x="970" y="3979"/>
                    </a:cubicBezTo>
                    <a:cubicBezTo>
                      <a:pt x="976" y="3979"/>
                      <a:pt x="982" y="3979"/>
                      <a:pt x="989" y="3979"/>
                    </a:cubicBezTo>
                    <a:cubicBezTo>
                      <a:pt x="2023" y="3970"/>
                      <a:pt x="2907" y="2142"/>
                      <a:pt x="2907" y="1437"/>
                    </a:cubicBezTo>
                    <a:cubicBezTo>
                      <a:pt x="2907" y="741"/>
                      <a:pt x="2068" y="1"/>
                      <a:pt x="2068" y="1"/>
                    </a:cubicBezTo>
                    <a:close/>
                  </a:path>
                </a:pathLst>
              </a:custGeom>
              <a:solidFill>
                <a:srgbClr val="4D1311">
                  <a:alpha val="31372"/>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9" name="Google Shape;2313;p37"/>
              <p:cNvSpPr/>
              <p:nvPr/>
            </p:nvSpPr>
            <p:spPr>
              <a:xfrm flipH="1">
                <a:off x="5718069" y="3646056"/>
                <a:ext cx="399819" cy="559928"/>
              </a:xfrm>
              <a:custGeom>
                <a:avLst/>
                <a:gdLst/>
                <a:ahLst/>
                <a:cxnLst/>
                <a:rect l="l" t="t" r="r" b="b"/>
                <a:pathLst>
                  <a:path w="3284" h="4599" extrusionOk="0">
                    <a:moveTo>
                      <a:pt x="1322" y="0"/>
                    </a:moveTo>
                    <a:cubicBezTo>
                      <a:pt x="1294" y="0"/>
                      <a:pt x="1273" y="10"/>
                      <a:pt x="1261" y="29"/>
                    </a:cubicBezTo>
                    <a:cubicBezTo>
                      <a:pt x="1234" y="64"/>
                      <a:pt x="1011" y="1474"/>
                      <a:pt x="493" y="2652"/>
                    </a:cubicBezTo>
                    <a:cubicBezTo>
                      <a:pt x="1" y="3784"/>
                      <a:pt x="2" y="4599"/>
                      <a:pt x="1067" y="4599"/>
                    </a:cubicBezTo>
                    <a:cubicBezTo>
                      <a:pt x="1101" y="4599"/>
                      <a:pt x="1136" y="4598"/>
                      <a:pt x="1171" y="4596"/>
                    </a:cubicBezTo>
                    <a:cubicBezTo>
                      <a:pt x="2331" y="4543"/>
                      <a:pt x="3232" y="2696"/>
                      <a:pt x="3259" y="2081"/>
                    </a:cubicBezTo>
                    <a:cubicBezTo>
                      <a:pt x="3284" y="1509"/>
                      <a:pt x="1687" y="0"/>
                      <a:pt x="1322"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0" name="Google Shape;2314;p37"/>
              <p:cNvSpPr/>
              <p:nvPr/>
            </p:nvSpPr>
            <p:spPr>
              <a:xfrm flipH="1">
                <a:off x="6883193" y="4224003"/>
                <a:ext cx="449735" cy="458267"/>
              </a:xfrm>
              <a:custGeom>
                <a:avLst/>
                <a:gdLst/>
                <a:ahLst/>
                <a:cxnLst/>
                <a:rect l="l" t="t" r="r" b="b"/>
                <a:pathLst>
                  <a:path w="3694" h="3764" extrusionOk="0">
                    <a:moveTo>
                      <a:pt x="660" y="1"/>
                    </a:moveTo>
                    <a:cubicBezTo>
                      <a:pt x="0" y="492"/>
                      <a:pt x="134" y="1794"/>
                      <a:pt x="705" y="2704"/>
                    </a:cubicBezTo>
                    <a:cubicBezTo>
                      <a:pt x="1121" y="3377"/>
                      <a:pt x="1786" y="3764"/>
                      <a:pt x="2395" y="3764"/>
                    </a:cubicBezTo>
                    <a:cubicBezTo>
                      <a:pt x="2634" y="3764"/>
                      <a:pt x="2865" y="3704"/>
                      <a:pt x="3069" y="3578"/>
                    </a:cubicBezTo>
                    <a:cubicBezTo>
                      <a:pt x="3479" y="3311"/>
                      <a:pt x="3693" y="2829"/>
                      <a:pt x="3685" y="2285"/>
                    </a:cubicBezTo>
                    <a:lnTo>
                      <a:pt x="3685" y="2285"/>
                    </a:lnTo>
                    <a:cubicBezTo>
                      <a:pt x="3551" y="2338"/>
                      <a:pt x="3435" y="2392"/>
                      <a:pt x="3319" y="2427"/>
                    </a:cubicBezTo>
                    <a:cubicBezTo>
                      <a:pt x="3095" y="2494"/>
                      <a:pt x="2889" y="2524"/>
                      <a:pt x="2700" y="2524"/>
                    </a:cubicBezTo>
                    <a:cubicBezTo>
                      <a:pt x="1973" y="2524"/>
                      <a:pt x="1496" y="2075"/>
                      <a:pt x="1178" y="1509"/>
                    </a:cubicBezTo>
                    <a:cubicBezTo>
                      <a:pt x="1080" y="1339"/>
                      <a:pt x="999" y="1152"/>
                      <a:pt x="928" y="964"/>
                    </a:cubicBezTo>
                    <a:cubicBezTo>
                      <a:pt x="865" y="813"/>
                      <a:pt x="821" y="670"/>
                      <a:pt x="785" y="527"/>
                    </a:cubicBezTo>
                    <a:cubicBezTo>
                      <a:pt x="732" y="340"/>
                      <a:pt x="687" y="162"/>
                      <a:pt x="660" y="1"/>
                    </a:cubicBezTo>
                    <a:close/>
                  </a:path>
                </a:pathLst>
              </a:custGeom>
              <a:solidFill>
                <a:srgbClr val="4D1311">
                  <a:alpha val="31372"/>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1" name="Google Shape;2315;p37"/>
              <p:cNvSpPr/>
              <p:nvPr/>
            </p:nvSpPr>
            <p:spPr>
              <a:xfrm flipH="1">
                <a:off x="5270282" y="4224003"/>
                <a:ext cx="448761" cy="458267"/>
              </a:xfrm>
              <a:custGeom>
                <a:avLst/>
                <a:gdLst/>
                <a:ahLst/>
                <a:cxnLst/>
                <a:rect l="l" t="t" r="r" b="b"/>
                <a:pathLst>
                  <a:path w="3686" h="3764" extrusionOk="0">
                    <a:moveTo>
                      <a:pt x="3034" y="1"/>
                    </a:moveTo>
                    <a:cubicBezTo>
                      <a:pt x="2998" y="162"/>
                      <a:pt x="2963" y="340"/>
                      <a:pt x="2909" y="527"/>
                    </a:cubicBezTo>
                    <a:cubicBezTo>
                      <a:pt x="2864" y="670"/>
                      <a:pt x="2820" y="813"/>
                      <a:pt x="2766" y="964"/>
                    </a:cubicBezTo>
                    <a:cubicBezTo>
                      <a:pt x="2695" y="1152"/>
                      <a:pt x="2606" y="1339"/>
                      <a:pt x="2508" y="1509"/>
                    </a:cubicBezTo>
                    <a:cubicBezTo>
                      <a:pt x="2189" y="2075"/>
                      <a:pt x="1713" y="2524"/>
                      <a:pt x="990" y="2524"/>
                    </a:cubicBezTo>
                    <a:cubicBezTo>
                      <a:pt x="802" y="2524"/>
                      <a:pt x="598" y="2494"/>
                      <a:pt x="375" y="2427"/>
                    </a:cubicBezTo>
                    <a:cubicBezTo>
                      <a:pt x="260" y="2392"/>
                      <a:pt x="135" y="2338"/>
                      <a:pt x="10" y="2285"/>
                    </a:cubicBezTo>
                    <a:lnTo>
                      <a:pt x="10" y="2285"/>
                    </a:lnTo>
                    <a:cubicBezTo>
                      <a:pt x="1" y="2829"/>
                      <a:pt x="206" y="3311"/>
                      <a:pt x="625" y="3578"/>
                    </a:cubicBezTo>
                    <a:cubicBezTo>
                      <a:pt x="827" y="3704"/>
                      <a:pt x="1056" y="3764"/>
                      <a:pt x="1294" y="3764"/>
                    </a:cubicBezTo>
                    <a:cubicBezTo>
                      <a:pt x="1900" y="3764"/>
                      <a:pt x="2567" y="3377"/>
                      <a:pt x="2989" y="2704"/>
                    </a:cubicBezTo>
                    <a:cubicBezTo>
                      <a:pt x="3560" y="1794"/>
                      <a:pt x="3685" y="492"/>
                      <a:pt x="3034" y="1"/>
                    </a:cubicBezTo>
                    <a:close/>
                  </a:path>
                </a:pathLst>
              </a:custGeom>
              <a:solidFill>
                <a:srgbClr val="4D1311">
                  <a:alpha val="31372"/>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314531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5"/>
        <p:cNvGrpSpPr/>
        <p:nvPr/>
      </p:nvGrpSpPr>
      <p:grpSpPr>
        <a:xfrm>
          <a:off x="0" y="0"/>
          <a:ext cx="0" cy="0"/>
          <a:chOff x="0" y="0"/>
          <a:chExt cx="0" cy="0"/>
        </a:xfrm>
      </p:grpSpPr>
      <p:sp>
        <p:nvSpPr>
          <p:cNvPr id="2506" name="Google Shape;2506;p40"/>
          <p:cNvSpPr txBox="1">
            <a:spLocks noGrp="1"/>
          </p:cNvSpPr>
          <p:nvPr>
            <p:ph type="title"/>
          </p:nvPr>
        </p:nvSpPr>
        <p:spPr>
          <a:xfrm>
            <a:off x="1522563" y="687860"/>
            <a:ext cx="8361666" cy="2762808"/>
          </a:xfrm>
          <a:prstGeom prst="rect">
            <a:avLst/>
          </a:prstGeom>
          <a:noFill/>
          <a:ln>
            <a:noFill/>
          </a:ln>
        </p:spPr>
        <p:txBody>
          <a:bodyPr spcFirstLastPara="1" vert="horz" wrap="square" lIns="0" tIns="0" rIns="0" bIns="0" rtlCol="0" anchor="ctr" anchorCtr="0">
            <a:noAutofit/>
          </a:bodyPr>
          <a:lstStyle/>
          <a:p>
            <a:r>
              <a:rPr lang="vi-VN" sz="7200" b="1" smtClean="0">
                <a:solidFill>
                  <a:schemeClr val="tx2">
                    <a:lumMod val="75000"/>
                  </a:schemeClr>
                </a:solidFill>
                <a:latin typeface="Times New Roman" panose="02020603050405020304" pitchFamily="18" charset="0"/>
                <a:cs typeface="Times New Roman" panose="02020603050405020304" pitchFamily="18" charset="0"/>
              </a:rPr>
              <a:t>Giáo dục </a:t>
            </a:r>
            <a:r>
              <a:rPr lang="vi-VN" sz="7200" b="1">
                <a:solidFill>
                  <a:schemeClr val="tx2">
                    <a:lumMod val="75000"/>
                  </a:schemeClr>
                </a:solidFill>
                <a:latin typeface="Times New Roman" panose="02020603050405020304" pitchFamily="18" charset="0"/>
                <a:cs typeface="Times New Roman" panose="02020603050405020304" pitchFamily="18" charset="0"/>
              </a:rPr>
              <a:t>q</a:t>
            </a:r>
            <a:r>
              <a:rPr lang="pt-BR" sz="7200" b="1" smtClean="0">
                <a:solidFill>
                  <a:schemeClr val="tx2">
                    <a:lumMod val="75000"/>
                  </a:schemeClr>
                </a:solidFill>
                <a:latin typeface="Times New Roman" panose="02020603050405020304" pitchFamily="18" charset="0"/>
                <a:cs typeface="Times New Roman" panose="02020603050405020304" pitchFamily="18" charset="0"/>
              </a:rPr>
              <a:t>uyền và bổn phận </a:t>
            </a:r>
            <a:r>
              <a:rPr lang="pt-BR" sz="7200" b="1">
                <a:solidFill>
                  <a:schemeClr val="tx2">
                    <a:lumMod val="75000"/>
                  </a:schemeClr>
                </a:solidFill>
                <a:latin typeface="Times New Roman" panose="02020603050405020304" pitchFamily="18" charset="0"/>
                <a:cs typeface="Times New Roman" panose="02020603050405020304" pitchFamily="18" charset="0"/>
              </a:rPr>
              <a:t>trẻ </a:t>
            </a:r>
            <a:r>
              <a:rPr lang="pt-BR" sz="7200" b="1" smtClean="0">
                <a:solidFill>
                  <a:schemeClr val="tx2">
                    <a:lumMod val="75000"/>
                  </a:schemeClr>
                </a:solidFill>
                <a:latin typeface="Times New Roman" panose="02020603050405020304" pitchFamily="18" charset="0"/>
                <a:cs typeface="Times New Roman" panose="02020603050405020304" pitchFamily="18" charset="0"/>
              </a:rPr>
              <a:t>em</a:t>
            </a:r>
            <a:r>
              <a:rPr lang="pt-BR" sz="7200" b="1">
                <a:solidFill>
                  <a:schemeClr val="tx2">
                    <a:lumMod val="75000"/>
                  </a:schemeClr>
                </a:solidFill>
                <a:latin typeface="Times New Roman" panose="02020603050405020304" pitchFamily="18" charset="0"/>
                <a:cs typeface="Times New Roman" panose="02020603050405020304" pitchFamily="18" charset="0"/>
              </a:rPr>
              <a:t>.</a:t>
            </a:r>
            <a:r>
              <a:rPr lang="en-US" sz="6000" b="1">
                <a:solidFill>
                  <a:schemeClr val="tx2">
                    <a:lumMod val="75000"/>
                  </a:schemeClr>
                </a:solidFill>
                <a:latin typeface="Times New Roman" panose="02020603050405020304" pitchFamily="18" charset="0"/>
                <a:cs typeface="Times New Roman" panose="02020603050405020304" pitchFamily="18" charset="0"/>
              </a:rPr>
              <a:t/>
            </a:r>
            <a:br>
              <a:rPr lang="en-US" sz="6000" b="1">
                <a:solidFill>
                  <a:schemeClr val="tx2">
                    <a:lumMod val="75000"/>
                  </a:schemeClr>
                </a:solidFill>
                <a:latin typeface="Times New Roman" panose="02020603050405020304" pitchFamily="18" charset="0"/>
                <a:cs typeface="Times New Roman" panose="02020603050405020304" pitchFamily="18" charset="0"/>
              </a:rPr>
            </a:br>
            <a:endParaRPr lang="en-US" sz="7200" b="1">
              <a:latin typeface="Times New Roman" panose="02020603050405020304" pitchFamily="18" charset="0"/>
              <a:cs typeface="Times New Roman" panose="02020603050405020304" pitchFamily="18" charset="0"/>
            </a:endParaRPr>
          </a:p>
        </p:txBody>
      </p:sp>
      <p:sp>
        <p:nvSpPr>
          <p:cNvPr id="2508" name="Google Shape;2508;p40"/>
          <p:cNvSpPr txBox="1">
            <a:spLocks noGrp="1"/>
          </p:cNvSpPr>
          <p:nvPr>
            <p:ph type="title" idx="2"/>
          </p:nvPr>
        </p:nvSpPr>
        <p:spPr>
          <a:xfrm>
            <a:off x="1144086" y="379026"/>
            <a:ext cx="1089461" cy="1334000"/>
          </a:xfrm>
          <a:prstGeom prst="rect">
            <a:avLst/>
          </a:prstGeom>
          <a:noFill/>
          <a:ln>
            <a:noFill/>
          </a:ln>
        </p:spPr>
        <p:txBody>
          <a:bodyPr spcFirstLastPara="1" vert="horz" wrap="square" lIns="0" tIns="0" rIns="0" bIns="0" rtlCol="0" anchor="ctr" anchorCtr="0">
            <a:noAutofit/>
          </a:bodyPr>
          <a:lstStyle/>
          <a:p>
            <a:r>
              <a:rPr lang="vi-VN" sz="6000" b="1" dirty="0">
                <a:solidFill>
                  <a:schemeClr val="tx1"/>
                </a:solidFill>
              </a:rPr>
              <a:t>03.</a:t>
            </a:r>
            <a:endParaRPr sz="6000" b="1" dirty="0">
              <a:solidFill>
                <a:schemeClr val="tx1"/>
              </a:solidFill>
            </a:endParaRPr>
          </a:p>
        </p:txBody>
      </p:sp>
      <p:grpSp>
        <p:nvGrpSpPr>
          <p:cNvPr id="338" name="Google Shape;795;p39"/>
          <p:cNvGrpSpPr/>
          <p:nvPr/>
        </p:nvGrpSpPr>
        <p:grpSpPr>
          <a:xfrm flipH="1">
            <a:off x="-195320" y="2413000"/>
            <a:ext cx="5376920" cy="4445000"/>
            <a:chOff x="4079325" y="643800"/>
            <a:chExt cx="4562260" cy="3964771"/>
          </a:xfrm>
        </p:grpSpPr>
        <p:sp>
          <p:nvSpPr>
            <p:cNvPr id="339" name="Google Shape;796;p39"/>
            <p:cNvSpPr/>
            <p:nvPr/>
          </p:nvSpPr>
          <p:spPr>
            <a:xfrm>
              <a:off x="4079325" y="643800"/>
              <a:ext cx="4562260" cy="3964771"/>
            </a:xfrm>
            <a:custGeom>
              <a:avLst/>
              <a:gdLst/>
              <a:ahLst/>
              <a:cxnLst/>
              <a:rect l="l" t="t" r="r" b="b"/>
              <a:pathLst>
                <a:path w="38003" h="33026" extrusionOk="0">
                  <a:moveTo>
                    <a:pt x="15941" y="0"/>
                  </a:moveTo>
                  <a:cubicBezTo>
                    <a:pt x="15539" y="0"/>
                    <a:pt x="15167" y="195"/>
                    <a:pt x="14930" y="518"/>
                  </a:cubicBezTo>
                  <a:lnTo>
                    <a:pt x="6926" y="11652"/>
                  </a:lnTo>
                  <a:cubicBezTo>
                    <a:pt x="6774" y="11865"/>
                    <a:pt x="6689" y="12115"/>
                    <a:pt x="6689" y="12377"/>
                  </a:cubicBezTo>
                  <a:lnTo>
                    <a:pt x="6689" y="21130"/>
                  </a:lnTo>
                  <a:cubicBezTo>
                    <a:pt x="6689" y="21130"/>
                    <a:pt x="5166" y="22524"/>
                    <a:pt x="3576" y="24303"/>
                  </a:cubicBezTo>
                  <a:cubicBezTo>
                    <a:pt x="3485" y="24735"/>
                    <a:pt x="3485" y="25204"/>
                    <a:pt x="3454" y="25619"/>
                  </a:cubicBezTo>
                  <a:cubicBezTo>
                    <a:pt x="3444" y="25615"/>
                    <a:pt x="3434" y="25614"/>
                    <a:pt x="3425" y="25614"/>
                  </a:cubicBezTo>
                  <a:cubicBezTo>
                    <a:pt x="3362" y="25614"/>
                    <a:pt x="3320" y="25677"/>
                    <a:pt x="3320" y="25704"/>
                  </a:cubicBezTo>
                  <a:cubicBezTo>
                    <a:pt x="3186" y="25887"/>
                    <a:pt x="2949" y="26021"/>
                    <a:pt x="2925" y="26179"/>
                  </a:cubicBezTo>
                  <a:cubicBezTo>
                    <a:pt x="2839" y="26496"/>
                    <a:pt x="2815" y="26873"/>
                    <a:pt x="2547" y="27056"/>
                  </a:cubicBezTo>
                  <a:cubicBezTo>
                    <a:pt x="2472" y="27117"/>
                    <a:pt x="2392" y="27137"/>
                    <a:pt x="2311" y="27137"/>
                  </a:cubicBezTo>
                  <a:cubicBezTo>
                    <a:pt x="2167" y="27137"/>
                    <a:pt x="2017" y="27074"/>
                    <a:pt x="1880" y="27074"/>
                  </a:cubicBezTo>
                  <a:cubicBezTo>
                    <a:pt x="1826" y="27074"/>
                    <a:pt x="1774" y="27084"/>
                    <a:pt x="1725" y="27111"/>
                  </a:cubicBezTo>
                  <a:cubicBezTo>
                    <a:pt x="1432" y="27294"/>
                    <a:pt x="1116" y="27537"/>
                    <a:pt x="982" y="27854"/>
                  </a:cubicBezTo>
                  <a:cubicBezTo>
                    <a:pt x="890" y="28104"/>
                    <a:pt x="726" y="28292"/>
                    <a:pt x="531" y="28451"/>
                  </a:cubicBezTo>
                  <a:cubicBezTo>
                    <a:pt x="202" y="29096"/>
                    <a:pt x="1" y="29693"/>
                    <a:pt x="1" y="30199"/>
                  </a:cubicBezTo>
                  <a:cubicBezTo>
                    <a:pt x="1" y="32922"/>
                    <a:pt x="2823" y="33026"/>
                    <a:pt x="3253" y="33026"/>
                  </a:cubicBezTo>
                  <a:cubicBezTo>
                    <a:pt x="3289" y="33026"/>
                    <a:pt x="3308" y="33025"/>
                    <a:pt x="3308" y="33025"/>
                  </a:cubicBezTo>
                  <a:lnTo>
                    <a:pt x="33227" y="33025"/>
                  </a:lnTo>
                  <a:cubicBezTo>
                    <a:pt x="38002" y="32367"/>
                    <a:pt x="36084" y="28091"/>
                    <a:pt x="35103" y="26873"/>
                  </a:cubicBezTo>
                  <a:cubicBezTo>
                    <a:pt x="34871" y="26593"/>
                    <a:pt x="34549" y="26264"/>
                    <a:pt x="34177" y="25917"/>
                  </a:cubicBezTo>
                  <a:cubicBezTo>
                    <a:pt x="33988" y="26088"/>
                    <a:pt x="33793" y="26258"/>
                    <a:pt x="33586" y="26416"/>
                  </a:cubicBezTo>
                  <a:cubicBezTo>
                    <a:pt x="33379" y="26039"/>
                    <a:pt x="33416" y="25631"/>
                    <a:pt x="33404" y="25229"/>
                  </a:cubicBezTo>
                  <a:cubicBezTo>
                    <a:pt x="33330" y="25168"/>
                    <a:pt x="33257" y="25107"/>
                    <a:pt x="33184" y="25046"/>
                  </a:cubicBezTo>
                  <a:cubicBezTo>
                    <a:pt x="32855" y="25704"/>
                    <a:pt x="32612" y="26404"/>
                    <a:pt x="32149" y="27001"/>
                  </a:cubicBezTo>
                  <a:cubicBezTo>
                    <a:pt x="32234" y="26337"/>
                    <a:pt x="32338" y="25673"/>
                    <a:pt x="32234" y="25009"/>
                  </a:cubicBezTo>
                  <a:cubicBezTo>
                    <a:pt x="32173" y="24699"/>
                    <a:pt x="32057" y="24388"/>
                    <a:pt x="31984" y="24071"/>
                  </a:cubicBezTo>
                  <a:cubicBezTo>
                    <a:pt x="30748" y="23097"/>
                    <a:pt x="29652" y="22311"/>
                    <a:pt x="29652" y="22311"/>
                  </a:cubicBezTo>
                  <a:lnTo>
                    <a:pt x="29591" y="12030"/>
                  </a:lnTo>
                  <a:cubicBezTo>
                    <a:pt x="29591" y="11762"/>
                    <a:pt x="29499" y="11500"/>
                    <a:pt x="29335" y="11281"/>
                  </a:cubicBezTo>
                  <a:lnTo>
                    <a:pt x="21112" y="542"/>
                  </a:lnTo>
                  <a:cubicBezTo>
                    <a:pt x="20856" y="201"/>
                    <a:pt x="20448" y="0"/>
                    <a:pt x="20022" y="0"/>
                  </a:cubicBezTo>
                  <a:close/>
                </a:path>
              </a:pathLst>
            </a:custGeom>
            <a:solidFill>
              <a:srgbClr val="CCB59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40" name="Google Shape;797;p39"/>
            <p:cNvSpPr/>
            <p:nvPr/>
          </p:nvSpPr>
          <p:spPr>
            <a:xfrm>
              <a:off x="4924696" y="702623"/>
              <a:ext cx="2709889" cy="3880256"/>
            </a:xfrm>
            <a:custGeom>
              <a:avLst/>
              <a:gdLst/>
              <a:ahLst/>
              <a:cxnLst/>
              <a:rect l="l" t="t" r="r" b="b"/>
              <a:pathLst>
                <a:path w="22573" h="32322" extrusionOk="0">
                  <a:moveTo>
                    <a:pt x="8968" y="0"/>
                  </a:moveTo>
                  <a:cubicBezTo>
                    <a:pt x="8913" y="0"/>
                    <a:pt x="8865" y="76"/>
                    <a:pt x="8911" y="131"/>
                  </a:cubicBezTo>
                  <a:cubicBezTo>
                    <a:pt x="10135" y="1526"/>
                    <a:pt x="11317" y="2951"/>
                    <a:pt x="12456" y="4413"/>
                  </a:cubicBezTo>
                  <a:cubicBezTo>
                    <a:pt x="13601" y="5875"/>
                    <a:pt x="14704" y="7367"/>
                    <a:pt x="15763" y="8896"/>
                  </a:cubicBezTo>
                  <a:cubicBezTo>
                    <a:pt x="16336" y="9725"/>
                    <a:pt x="16902" y="10565"/>
                    <a:pt x="17451" y="11412"/>
                  </a:cubicBezTo>
                  <a:lnTo>
                    <a:pt x="97" y="11412"/>
                  </a:lnTo>
                  <a:cubicBezTo>
                    <a:pt x="0" y="11412"/>
                    <a:pt x="0" y="11564"/>
                    <a:pt x="97" y="11564"/>
                  </a:cubicBezTo>
                  <a:lnTo>
                    <a:pt x="17560" y="11564"/>
                  </a:lnTo>
                  <a:cubicBezTo>
                    <a:pt x="17560" y="11570"/>
                    <a:pt x="17560" y="11576"/>
                    <a:pt x="17560" y="11576"/>
                  </a:cubicBezTo>
                  <a:cubicBezTo>
                    <a:pt x="17560" y="11595"/>
                    <a:pt x="17560" y="11607"/>
                    <a:pt x="17566" y="11619"/>
                  </a:cubicBezTo>
                  <a:cubicBezTo>
                    <a:pt x="17560" y="11631"/>
                    <a:pt x="17560" y="11637"/>
                    <a:pt x="17560" y="11649"/>
                  </a:cubicBezTo>
                  <a:lnTo>
                    <a:pt x="17560" y="32249"/>
                  </a:lnTo>
                  <a:cubicBezTo>
                    <a:pt x="17560" y="32298"/>
                    <a:pt x="17598" y="32322"/>
                    <a:pt x="17636" y="32322"/>
                  </a:cubicBezTo>
                  <a:cubicBezTo>
                    <a:pt x="17674" y="32322"/>
                    <a:pt x="17712" y="32298"/>
                    <a:pt x="17712" y="32249"/>
                  </a:cubicBezTo>
                  <a:lnTo>
                    <a:pt x="17712" y="11649"/>
                  </a:lnTo>
                  <a:cubicBezTo>
                    <a:pt x="17712" y="11643"/>
                    <a:pt x="17712" y="11631"/>
                    <a:pt x="17706" y="11625"/>
                  </a:cubicBezTo>
                  <a:lnTo>
                    <a:pt x="17712" y="11619"/>
                  </a:lnTo>
                  <a:cubicBezTo>
                    <a:pt x="17712" y="11607"/>
                    <a:pt x="17712" y="11595"/>
                    <a:pt x="17712" y="11588"/>
                  </a:cubicBezTo>
                  <a:cubicBezTo>
                    <a:pt x="17712" y="11576"/>
                    <a:pt x="17712" y="11570"/>
                    <a:pt x="17712" y="11564"/>
                  </a:cubicBezTo>
                  <a:lnTo>
                    <a:pt x="22476" y="11564"/>
                  </a:lnTo>
                  <a:cubicBezTo>
                    <a:pt x="22573" y="11564"/>
                    <a:pt x="22573" y="11412"/>
                    <a:pt x="22476" y="11412"/>
                  </a:cubicBezTo>
                  <a:lnTo>
                    <a:pt x="17633" y="11412"/>
                  </a:lnTo>
                  <a:cubicBezTo>
                    <a:pt x="17633" y="11412"/>
                    <a:pt x="17627" y="11412"/>
                    <a:pt x="17627" y="11406"/>
                  </a:cubicBezTo>
                  <a:cubicBezTo>
                    <a:pt x="16616" y="9846"/>
                    <a:pt x="15562" y="8311"/>
                    <a:pt x="14460" y="6807"/>
                  </a:cubicBezTo>
                  <a:cubicBezTo>
                    <a:pt x="13370" y="5315"/>
                    <a:pt x="12231" y="3853"/>
                    <a:pt x="11061" y="2422"/>
                  </a:cubicBezTo>
                  <a:cubicBezTo>
                    <a:pt x="10391" y="1611"/>
                    <a:pt x="9715" y="814"/>
                    <a:pt x="9021" y="28"/>
                  </a:cubicBezTo>
                  <a:cubicBezTo>
                    <a:pt x="9004" y="8"/>
                    <a:pt x="8986" y="0"/>
                    <a:pt x="8968" y="0"/>
                  </a:cubicBezTo>
                  <a:close/>
                </a:path>
              </a:pathLst>
            </a:custGeom>
            <a:solidFill>
              <a:srgbClr val="FFEEC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41" name="Google Shape;798;p39"/>
            <p:cNvSpPr/>
            <p:nvPr/>
          </p:nvSpPr>
          <p:spPr>
            <a:xfrm>
              <a:off x="7322994" y="3171260"/>
              <a:ext cx="353907" cy="1397742"/>
            </a:xfrm>
            <a:custGeom>
              <a:avLst/>
              <a:gdLst/>
              <a:ahLst/>
              <a:cxnLst/>
              <a:rect l="l" t="t" r="r" b="b"/>
              <a:pathLst>
                <a:path w="2948" h="11643" extrusionOk="0">
                  <a:moveTo>
                    <a:pt x="75" y="1"/>
                  </a:moveTo>
                  <a:cubicBezTo>
                    <a:pt x="38" y="1"/>
                    <a:pt x="0" y="26"/>
                    <a:pt x="0" y="76"/>
                  </a:cubicBezTo>
                  <a:lnTo>
                    <a:pt x="0" y="11569"/>
                  </a:lnTo>
                  <a:cubicBezTo>
                    <a:pt x="0" y="11618"/>
                    <a:pt x="38" y="11642"/>
                    <a:pt x="76" y="11642"/>
                  </a:cubicBezTo>
                  <a:cubicBezTo>
                    <a:pt x="114" y="11642"/>
                    <a:pt x="153" y="11618"/>
                    <a:pt x="153" y="11569"/>
                  </a:cubicBezTo>
                  <a:lnTo>
                    <a:pt x="153" y="155"/>
                  </a:lnTo>
                  <a:cubicBezTo>
                    <a:pt x="1048" y="581"/>
                    <a:pt x="1931" y="1038"/>
                    <a:pt x="2796" y="1525"/>
                  </a:cubicBezTo>
                  <a:cubicBezTo>
                    <a:pt x="2809" y="1532"/>
                    <a:pt x="2821" y="1536"/>
                    <a:pt x="2833" y="1536"/>
                  </a:cubicBezTo>
                  <a:cubicBezTo>
                    <a:pt x="2901" y="1536"/>
                    <a:pt x="2948" y="1433"/>
                    <a:pt x="2875" y="1391"/>
                  </a:cubicBezTo>
                  <a:cubicBezTo>
                    <a:pt x="2010" y="910"/>
                    <a:pt x="1127" y="453"/>
                    <a:pt x="232" y="27"/>
                  </a:cubicBezTo>
                  <a:cubicBezTo>
                    <a:pt x="219" y="20"/>
                    <a:pt x="207" y="18"/>
                    <a:pt x="196" y="18"/>
                  </a:cubicBezTo>
                  <a:cubicBezTo>
                    <a:pt x="175" y="18"/>
                    <a:pt x="156" y="27"/>
                    <a:pt x="140" y="39"/>
                  </a:cubicBezTo>
                  <a:cubicBezTo>
                    <a:pt x="128" y="14"/>
                    <a:pt x="101" y="1"/>
                    <a:pt x="75" y="1"/>
                  </a:cubicBezTo>
                  <a:close/>
                </a:path>
              </a:pathLst>
            </a:custGeom>
            <a:solidFill>
              <a:srgbClr val="FFEEC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42" name="Google Shape;799;p39"/>
            <p:cNvSpPr/>
            <p:nvPr/>
          </p:nvSpPr>
          <p:spPr>
            <a:xfrm>
              <a:off x="4864673" y="3171500"/>
              <a:ext cx="17647" cy="1416470"/>
            </a:xfrm>
            <a:custGeom>
              <a:avLst/>
              <a:gdLst/>
              <a:ahLst/>
              <a:cxnLst/>
              <a:rect l="l" t="t" r="r" b="b"/>
              <a:pathLst>
                <a:path w="147" h="11799" extrusionOk="0">
                  <a:moveTo>
                    <a:pt x="74" y="0"/>
                  </a:moveTo>
                  <a:cubicBezTo>
                    <a:pt x="37" y="0"/>
                    <a:pt x="1" y="25"/>
                    <a:pt x="1" y="74"/>
                  </a:cubicBezTo>
                  <a:lnTo>
                    <a:pt x="1" y="11725"/>
                  </a:lnTo>
                  <a:cubicBezTo>
                    <a:pt x="1" y="11774"/>
                    <a:pt x="37" y="11799"/>
                    <a:pt x="74" y="11799"/>
                  </a:cubicBezTo>
                  <a:cubicBezTo>
                    <a:pt x="110" y="11799"/>
                    <a:pt x="147" y="11774"/>
                    <a:pt x="147" y="11725"/>
                  </a:cubicBezTo>
                  <a:lnTo>
                    <a:pt x="147" y="74"/>
                  </a:lnTo>
                  <a:cubicBezTo>
                    <a:pt x="147" y="25"/>
                    <a:pt x="110" y="0"/>
                    <a:pt x="74" y="0"/>
                  </a:cubicBezTo>
                  <a:close/>
                </a:path>
              </a:pathLst>
            </a:custGeom>
            <a:solidFill>
              <a:srgbClr val="FFEEC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43" name="Google Shape;800;p39"/>
            <p:cNvSpPr/>
            <p:nvPr/>
          </p:nvSpPr>
          <p:spPr>
            <a:xfrm>
              <a:off x="5228775" y="2589514"/>
              <a:ext cx="1437719" cy="1437599"/>
            </a:xfrm>
            <a:custGeom>
              <a:avLst/>
              <a:gdLst/>
              <a:ahLst/>
              <a:cxnLst/>
              <a:rect l="l" t="t" r="r" b="b"/>
              <a:pathLst>
                <a:path w="11976" h="11975" extrusionOk="0">
                  <a:moveTo>
                    <a:pt x="5988" y="0"/>
                  </a:moveTo>
                  <a:cubicBezTo>
                    <a:pt x="2687" y="0"/>
                    <a:pt x="1" y="2686"/>
                    <a:pt x="1" y="5987"/>
                  </a:cubicBezTo>
                  <a:cubicBezTo>
                    <a:pt x="1" y="9295"/>
                    <a:pt x="2687" y="11975"/>
                    <a:pt x="5988" y="11975"/>
                  </a:cubicBezTo>
                  <a:cubicBezTo>
                    <a:pt x="9296" y="11975"/>
                    <a:pt x="11976" y="9295"/>
                    <a:pt x="11976" y="5987"/>
                  </a:cubicBezTo>
                  <a:cubicBezTo>
                    <a:pt x="11976" y="2686"/>
                    <a:pt x="9296" y="0"/>
                    <a:pt x="5988"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44" name="Google Shape;801;p39"/>
            <p:cNvSpPr/>
            <p:nvPr/>
          </p:nvSpPr>
          <p:spPr>
            <a:xfrm>
              <a:off x="5644137" y="1198775"/>
              <a:ext cx="544907" cy="545507"/>
            </a:xfrm>
            <a:custGeom>
              <a:avLst/>
              <a:gdLst/>
              <a:ahLst/>
              <a:cxnLst/>
              <a:rect l="l" t="t" r="r" b="b"/>
              <a:pathLst>
                <a:path w="4539" h="4544" extrusionOk="0">
                  <a:moveTo>
                    <a:pt x="2266" y="0"/>
                  </a:moveTo>
                  <a:cubicBezTo>
                    <a:pt x="1018" y="0"/>
                    <a:pt x="0" y="1017"/>
                    <a:pt x="0" y="2272"/>
                  </a:cubicBezTo>
                  <a:cubicBezTo>
                    <a:pt x="0" y="3527"/>
                    <a:pt x="1018" y="4544"/>
                    <a:pt x="2266" y="4544"/>
                  </a:cubicBezTo>
                  <a:cubicBezTo>
                    <a:pt x="3521" y="4544"/>
                    <a:pt x="4538" y="3527"/>
                    <a:pt x="4538" y="2272"/>
                  </a:cubicBezTo>
                  <a:cubicBezTo>
                    <a:pt x="4538" y="1017"/>
                    <a:pt x="3521" y="0"/>
                    <a:pt x="2266"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45" name="Google Shape;802;p39"/>
            <p:cNvSpPr/>
            <p:nvPr/>
          </p:nvSpPr>
          <p:spPr>
            <a:xfrm>
              <a:off x="7183979" y="2269230"/>
              <a:ext cx="321134" cy="454869"/>
            </a:xfrm>
            <a:custGeom>
              <a:avLst/>
              <a:gdLst/>
              <a:ahLst/>
              <a:cxnLst/>
              <a:rect l="l" t="t" r="r" b="b"/>
              <a:pathLst>
                <a:path w="2675" h="3789" extrusionOk="0">
                  <a:moveTo>
                    <a:pt x="1335" y="0"/>
                  </a:moveTo>
                  <a:cubicBezTo>
                    <a:pt x="598" y="0"/>
                    <a:pt x="1" y="853"/>
                    <a:pt x="1" y="1895"/>
                  </a:cubicBezTo>
                  <a:cubicBezTo>
                    <a:pt x="1" y="2942"/>
                    <a:pt x="598" y="3789"/>
                    <a:pt x="1335" y="3789"/>
                  </a:cubicBezTo>
                  <a:cubicBezTo>
                    <a:pt x="2078" y="3789"/>
                    <a:pt x="2675" y="2942"/>
                    <a:pt x="2675" y="1895"/>
                  </a:cubicBezTo>
                  <a:cubicBezTo>
                    <a:pt x="2675" y="853"/>
                    <a:pt x="2078" y="0"/>
                    <a:pt x="1335"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46" name="Google Shape;803;p39"/>
            <p:cNvSpPr/>
            <p:nvPr/>
          </p:nvSpPr>
          <p:spPr>
            <a:xfrm>
              <a:off x="5145462" y="2470788"/>
              <a:ext cx="1618994" cy="1649487"/>
            </a:xfrm>
            <a:custGeom>
              <a:avLst/>
              <a:gdLst/>
              <a:ahLst/>
              <a:cxnLst/>
              <a:rect l="l" t="t" r="r" b="b"/>
              <a:pathLst>
                <a:path w="13486" h="13740" extrusionOk="0">
                  <a:moveTo>
                    <a:pt x="7049" y="157"/>
                  </a:moveTo>
                  <a:cubicBezTo>
                    <a:pt x="7526" y="157"/>
                    <a:pt x="7998" y="223"/>
                    <a:pt x="8461" y="356"/>
                  </a:cubicBezTo>
                  <a:cubicBezTo>
                    <a:pt x="9752" y="733"/>
                    <a:pt x="10897" y="1574"/>
                    <a:pt x="11732" y="2615"/>
                  </a:cubicBezTo>
                  <a:cubicBezTo>
                    <a:pt x="12530" y="3608"/>
                    <a:pt x="13072" y="4820"/>
                    <a:pt x="13254" y="6081"/>
                  </a:cubicBezTo>
                  <a:cubicBezTo>
                    <a:pt x="13437" y="7305"/>
                    <a:pt x="13260" y="8560"/>
                    <a:pt x="12743" y="9687"/>
                  </a:cubicBezTo>
                  <a:cubicBezTo>
                    <a:pt x="12243" y="10777"/>
                    <a:pt x="11445" y="11733"/>
                    <a:pt x="10434" y="12385"/>
                  </a:cubicBezTo>
                  <a:cubicBezTo>
                    <a:pt x="9874" y="12751"/>
                    <a:pt x="9259" y="13000"/>
                    <a:pt x="8619" y="13171"/>
                  </a:cubicBezTo>
                  <a:cubicBezTo>
                    <a:pt x="8241" y="13268"/>
                    <a:pt x="7864" y="13341"/>
                    <a:pt x="7486" y="13415"/>
                  </a:cubicBezTo>
                  <a:cubicBezTo>
                    <a:pt x="7090" y="13494"/>
                    <a:pt x="6694" y="13561"/>
                    <a:pt x="6286" y="13585"/>
                  </a:cubicBezTo>
                  <a:cubicBezTo>
                    <a:pt x="6201" y="13590"/>
                    <a:pt x="6115" y="13593"/>
                    <a:pt x="6029" y="13593"/>
                  </a:cubicBezTo>
                  <a:cubicBezTo>
                    <a:pt x="5723" y="13593"/>
                    <a:pt x="5416" y="13559"/>
                    <a:pt x="5117" y="13488"/>
                  </a:cubicBezTo>
                  <a:cubicBezTo>
                    <a:pt x="4745" y="13402"/>
                    <a:pt x="4386" y="13268"/>
                    <a:pt x="4039" y="13116"/>
                  </a:cubicBezTo>
                  <a:cubicBezTo>
                    <a:pt x="3387" y="12836"/>
                    <a:pt x="2699" y="12550"/>
                    <a:pt x="2169" y="12068"/>
                  </a:cubicBezTo>
                  <a:cubicBezTo>
                    <a:pt x="1645" y="11599"/>
                    <a:pt x="1353" y="10948"/>
                    <a:pt x="1066" y="10314"/>
                  </a:cubicBezTo>
                  <a:cubicBezTo>
                    <a:pt x="762" y="9626"/>
                    <a:pt x="451" y="8926"/>
                    <a:pt x="281" y="8189"/>
                  </a:cubicBezTo>
                  <a:cubicBezTo>
                    <a:pt x="208" y="7854"/>
                    <a:pt x="159" y="7519"/>
                    <a:pt x="159" y="7177"/>
                  </a:cubicBezTo>
                  <a:cubicBezTo>
                    <a:pt x="177" y="7165"/>
                    <a:pt x="189" y="7147"/>
                    <a:pt x="189" y="7117"/>
                  </a:cubicBezTo>
                  <a:cubicBezTo>
                    <a:pt x="159" y="5831"/>
                    <a:pt x="518" y="4558"/>
                    <a:pt x="1182" y="3468"/>
                  </a:cubicBezTo>
                  <a:cubicBezTo>
                    <a:pt x="1517" y="2926"/>
                    <a:pt x="1925" y="2427"/>
                    <a:pt x="2400" y="2000"/>
                  </a:cubicBezTo>
                  <a:cubicBezTo>
                    <a:pt x="2918" y="1525"/>
                    <a:pt x="3521" y="1147"/>
                    <a:pt x="4154" y="855"/>
                  </a:cubicBezTo>
                  <a:cubicBezTo>
                    <a:pt x="4837" y="544"/>
                    <a:pt x="5568" y="313"/>
                    <a:pt x="6311" y="209"/>
                  </a:cubicBezTo>
                  <a:cubicBezTo>
                    <a:pt x="6557" y="174"/>
                    <a:pt x="6804" y="157"/>
                    <a:pt x="7049" y="157"/>
                  </a:cubicBezTo>
                  <a:close/>
                  <a:moveTo>
                    <a:pt x="7074" y="1"/>
                  </a:moveTo>
                  <a:cubicBezTo>
                    <a:pt x="6409" y="1"/>
                    <a:pt x="5745" y="135"/>
                    <a:pt x="5111" y="331"/>
                  </a:cubicBezTo>
                  <a:cubicBezTo>
                    <a:pt x="3759" y="752"/>
                    <a:pt x="2516" y="1501"/>
                    <a:pt x="1608" y="2609"/>
                  </a:cubicBezTo>
                  <a:cubicBezTo>
                    <a:pt x="780" y="3620"/>
                    <a:pt x="244" y="4863"/>
                    <a:pt x="86" y="6160"/>
                  </a:cubicBezTo>
                  <a:cubicBezTo>
                    <a:pt x="49" y="6453"/>
                    <a:pt x="37" y="6751"/>
                    <a:pt x="37" y="7050"/>
                  </a:cubicBezTo>
                  <a:cubicBezTo>
                    <a:pt x="19" y="7062"/>
                    <a:pt x="7" y="7086"/>
                    <a:pt x="7" y="7110"/>
                  </a:cubicBezTo>
                  <a:cubicBezTo>
                    <a:pt x="0" y="7890"/>
                    <a:pt x="220" y="8651"/>
                    <a:pt x="500" y="9370"/>
                  </a:cubicBezTo>
                  <a:cubicBezTo>
                    <a:pt x="640" y="9723"/>
                    <a:pt x="792" y="10071"/>
                    <a:pt x="951" y="10412"/>
                  </a:cubicBezTo>
                  <a:cubicBezTo>
                    <a:pt x="1097" y="10741"/>
                    <a:pt x="1243" y="11076"/>
                    <a:pt x="1432" y="11386"/>
                  </a:cubicBezTo>
                  <a:cubicBezTo>
                    <a:pt x="1608" y="11685"/>
                    <a:pt x="1828" y="11971"/>
                    <a:pt x="2090" y="12202"/>
                  </a:cubicBezTo>
                  <a:cubicBezTo>
                    <a:pt x="2358" y="12440"/>
                    <a:pt x="2668" y="12629"/>
                    <a:pt x="2985" y="12793"/>
                  </a:cubicBezTo>
                  <a:cubicBezTo>
                    <a:pt x="3320" y="12970"/>
                    <a:pt x="3667" y="13122"/>
                    <a:pt x="4014" y="13268"/>
                  </a:cubicBezTo>
                  <a:cubicBezTo>
                    <a:pt x="4362" y="13421"/>
                    <a:pt x="4721" y="13555"/>
                    <a:pt x="5086" y="13640"/>
                  </a:cubicBezTo>
                  <a:cubicBezTo>
                    <a:pt x="5392" y="13711"/>
                    <a:pt x="5699" y="13740"/>
                    <a:pt x="6005" y="13740"/>
                  </a:cubicBezTo>
                  <a:cubicBezTo>
                    <a:pt x="6510" y="13740"/>
                    <a:pt x="7014" y="13662"/>
                    <a:pt x="7511" y="13567"/>
                  </a:cubicBezTo>
                  <a:cubicBezTo>
                    <a:pt x="8260" y="13421"/>
                    <a:pt x="9015" y="13262"/>
                    <a:pt x="9716" y="12952"/>
                  </a:cubicBezTo>
                  <a:cubicBezTo>
                    <a:pt x="10836" y="12452"/>
                    <a:pt x="11780" y="11593"/>
                    <a:pt x="12438" y="10564"/>
                  </a:cubicBezTo>
                  <a:cubicBezTo>
                    <a:pt x="13114" y="9504"/>
                    <a:pt x="13486" y="8268"/>
                    <a:pt x="13480" y="7013"/>
                  </a:cubicBezTo>
                  <a:cubicBezTo>
                    <a:pt x="13474" y="5703"/>
                    <a:pt x="13078" y="4406"/>
                    <a:pt x="12389" y="3291"/>
                  </a:cubicBezTo>
                  <a:cubicBezTo>
                    <a:pt x="11683" y="2140"/>
                    <a:pt x="10666" y="1172"/>
                    <a:pt x="9448" y="581"/>
                  </a:cubicBezTo>
                  <a:cubicBezTo>
                    <a:pt x="8814" y="270"/>
                    <a:pt x="8132" y="69"/>
                    <a:pt x="7437" y="15"/>
                  </a:cubicBezTo>
                  <a:cubicBezTo>
                    <a:pt x="7316" y="5"/>
                    <a:pt x="7195" y="1"/>
                    <a:pt x="7074"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47" name="Google Shape;804;p39"/>
            <p:cNvSpPr/>
            <p:nvPr/>
          </p:nvSpPr>
          <p:spPr>
            <a:xfrm>
              <a:off x="5558544" y="1131309"/>
              <a:ext cx="719700" cy="691008"/>
            </a:xfrm>
            <a:custGeom>
              <a:avLst/>
              <a:gdLst/>
              <a:ahLst/>
              <a:cxnLst/>
              <a:rect l="l" t="t" r="r" b="b"/>
              <a:pathLst>
                <a:path w="5995" h="5756" extrusionOk="0">
                  <a:moveTo>
                    <a:pt x="3105" y="153"/>
                  </a:moveTo>
                  <a:cubicBezTo>
                    <a:pt x="3185" y="153"/>
                    <a:pt x="3265" y="155"/>
                    <a:pt x="3345" y="160"/>
                  </a:cubicBezTo>
                  <a:cubicBezTo>
                    <a:pt x="3923" y="191"/>
                    <a:pt x="4472" y="379"/>
                    <a:pt x="4892" y="787"/>
                  </a:cubicBezTo>
                  <a:cubicBezTo>
                    <a:pt x="5739" y="1604"/>
                    <a:pt x="5848" y="2913"/>
                    <a:pt x="5428" y="3967"/>
                  </a:cubicBezTo>
                  <a:cubicBezTo>
                    <a:pt x="5233" y="4442"/>
                    <a:pt x="4922" y="4887"/>
                    <a:pt x="4502" y="5179"/>
                  </a:cubicBezTo>
                  <a:cubicBezTo>
                    <a:pt x="4061" y="5493"/>
                    <a:pt x="3536" y="5603"/>
                    <a:pt x="3002" y="5603"/>
                  </a:cubicBezTo>
                  <a:cubicBezTo>
                    <a:pt x="2946" y="5603"/>
                    <a:pt x="2889" y="5602"/>
                    <a:pt x="2833" y="5599"/>
                  </a:cubicBezTo>
                  <a:cubicBezTo>
                    <a:pt x="2236" y="5575"/>
                    <a:pt x="1627" y="5459"/>
                    <a:pt x="1176" y="5033"/>
                  </a:cubicBezTo>
                  <a:cubicBezTo>
                    <a:pt x="756" y="4643"/>
                    <a:pt x="452" y="4101"/>
                    <a:pt x="305" y="3547"/>
                  </a:cubicBezTo>
                  <a:cubicBezTo>
                    <a:pt x="159" y="3011"/>
                    <a:pt x="159" y="2444"/>
                    <a:pt x="342" y="1914"/>
                  </a:cubicBezTo>
                  <a:cubicBezTo>
                    <a:pt x="512" y="1433"/>
                    <a:pt x="823" y="995"/>
                    <a:pt x="1243" y="708"/>
                  </a:cubicBezTo>
                  <a:cubicBezTo>
                    <a:pt x="1353" y="635"/>
                    <a:pt x="1463" y="574"/>
                    <a:pt x="1578" y="519"/>
                  </a:cubicBezTo>
                  <a:cubicBezTo>
                    <a:pt x="1609" y="507"/>
                    <a:pt x="1621" y="477"/>
                    <a:pt x="1615" y="452"/>
                  </a:cubicBezTo>
                  <a:cubicBezTo>
                    <a:pt x="1859" y="300"/>
                    <a:pt x="2145" y="239"/>
                    <a:pt x="2431" y="203"/>
                  </a:cubicBezTo>
                  <a:cubicBezTo>
                    <a:pt x="2652" y="171"/>
                    <a:pt x="2879" y="153"/>
                    <a:pt x="3105" y="153"/>
                  </a:cubicBezTo>
                  <a:close/>
                  <a:moveTo>
                    <a:pt x="3121" y="0"/>
                  </a:moveTo>
                  <a:cubicBezTo>
                    <a:pt x="3033" y="0"/>
                    <a:pt x="2945" y="3"/>
                    <a:pt x="2857" y="8"/>
                  </a:cubicBezTo>
                  <a:cubicBezTo>
                    <a:pt x="2547" y="26"/>
                    <a:pt x="2224" y="57"/>
                    <a:pt x="1926" y="148"/>
                  </a:cubicBezTo>
                  <a:cubicBezTo>
                    <a:pt x="1779" y="197"/>
                    <a:pt x="1639" y="258"/>
                    <a:pt x="1511" y="343"/>
                  </a:cubicBezTo>
                  <a:cubicBezTo>
                    <a:pt x="1487" y="355"/>
                    <a:pt x="1475" y="379"/>
                    <a:pt x="1475" y="398"/>
                  </a:cubicBezTo>
                  <a:cubicBezTo>
                    <a:pt x="994" y="629"/>
                    <a:pt x="604" y="1031"/>
                    <a:pt x="354" y="1506"/>
                  </a:cubicBezTo>
                  <a:cubicBezTo>
                    <a:pt x="92" y="2018"/>
                    <a:pt x="1" y="2596"/>
                    <a:pt x="74" y="3169"/>
                  </a:cubicBezTo>
                  <a:cubicBezTo>
                    <a:pt x="153" y="3772"/>
                    <a:pt x="409" y="4351"/>
                    <a:pt x="787" y="4832"/>
                  </a:cubicBezTo>
                  <a:cubicBezTo>
                    <a:pt x="975" y="5069"/>
                    <a:pt x="1195" y="5289"/>
                    <a:pt x="1463" y="5435"/>
                  </a:cubicBezTo>
                  <a:cubicBezTo>
                    <a:pt x="1737" y="5587"/>
                    <a:pt x="2047" y="5666"/>
                    <a:pt x="2358" y="5709"/>
                  </a:cubicBezTo>
                  <a:cubicBezTo>
                    <a:pt x="2572" y="5738"/>
                    <a:pt x="2791" y="5755"/>
                    <a:pt x="3009" y="5755"/>
                  </a:cubicBezTo>
                  <a:cubicBezTo>
                    <a:pt x="3438" y="5755"/>
                    <a:pt x="3865" y="5687"/>
                    <a:pt x="4252" y="5502"/>
                  </a:cubicBezTo>
                  <a:cubicBezTo>
                    <a:pt x="4746" y="5270"/>
                    <a:pt x="5136" y="4850"/>
                    <a:pt x="5397" y="4375"/>
                  </a:cubicBezTo>
                  <a:cubicBezTo>
                    <a:pt x="5970" y="3333"/>
                    <a:pt x="5994" y="1933"/>
                    <a:pt x="5257" y="970"/>
                  </a:cubicBezTo>
                  <a:cubicBezTo>
                    <a:pt x="4904" y="507"/>
                    <a:pt x="4405" y="184"/>
                    <a:pt x="3832" y="69"/>
                  </a:cubicBezTo>
                  <a:cubicBezTo>
                    <a:pt x="3597" y="20"/>
                    <a:pt x="3358" y="0"/>
                    <a:pt x="3121"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48" name="Google Shape;805;p39"/>
            <p:cNvSpPr/>
            <p:nvPr/>
          </p:nvSpPr>
          <p:spPr>
            <a:xfrm>
              <a:off x="7111591" y="2195882"/>
              <a:ext cx="473237" cy="614896"/>
            </a:xfrm>
            <a:custGeom>
              <a:avLst/>
              <a:gdLst/>
              <a:ahLst/>
              <a:cxnLst/>
              <a:rect l="l" t="t" r="r" b="b"/>
              <a:pathLst>
                <a:path w="3942" h="5122" extrusionOk="0">
                  <a:moveTo>
                    <a:pt x="2017" y="167"/>
                  </a:moveTo>
                  <a:cubicBezTo>
                    <a:pt x="2748" y="313"/>
                    <a:pt x="3351" y="891"/>
                    <a:pt x="3601" y="1586"/>
                  </a:cubicBezTo>
                  <a:cubicBezTo>
                    <a:pt x="3911" y="2445"/>
                    <a:pt x="3710" y="3419"/>
                    <a:pt x="3235" y="4181"/>
                  </a:cubicBezTo>
                  <a:cubicBezTo>
                    <a:pt x="3010" y="4540"/>
                    <a:pt x="2693" y="4869"/>
                    <a:pt x="2261" y="4954"/>
                  </a:cubicBezTo>
                  <a:cubicBezTo>
                    <a:pt x="2185" y="4968"/>
                    <a:pt x="2108" y="4975"/>
                    <a:pt x="2032" y="4975"/>
                  </a:cubicBezTo>
                  <a:cubicBezTo>
                    <a:pt x="1708" y="4975"/>
                    <a:pt x="1383" y="4856"/>
                    <a:pt x="1122" y="4674"/>
                  </a:cubicBezTo>
                  <a:cubicBezTo>
                    <a:pt x="391" y="4162"/>
                    <a:pt x="165" y="3139"/>
                    <a:pt x="190" y="2298"/>
                  </a:cubicBezTo>
                  <a:cubicBezTo>
                    <a:pt x="208" y="1842"/>
                    <a:pt x="318" y="1373"/>
                    <a:pt x="574" y="983"/>
                  </a:cubicBezTo>
                  <a:cubicBezTo>
                    <a:pt x="793" y="654"/>
                    <a:pt x="1116" y="380"/>
                    <a:pt x="1493" y="258"/>
                  </a:cubicBezTo>
                  <a:cubicBezTo>
                    <a:pt x="1591" y="228"/>
                    <a:pt x="1688" y="203"/>
                    <a:pt x="1792" y="191"/>
                  </a:cubicBezTo>
                  <a:cubicBezTo>
                    <a:pt x="1804" y="191"/>
                    <a:pt x="1810" y="191"/>
                    <a:pt x="1816" y="185"/>
                  </a:cubicBezTo>
                  <a:lnTo>
                    <a:pt x="1847" y="185"/>
                  </a:lnTo>
                  <a:cubicBezTo>
                    <a:pt x="1901" y="173"/>
                    <a:pt x="1950" y="173"/>
                    <a:pt x="2005" y="167"/>
                  </a:cubicBezTo>
                  <a:close/>
                  <a:moveTo>
                    <a:pt x="1941" y="1"/>
                  </a:moveTo>
                  <a:cubicBezTo>
                    <a:pt x="1917" y="1"/>
                    <a:pt x="1898" y="11"/>
                    <a:pt x="1883" y="27"/>
                  </a:cubicBezTo>
                  <a:cubicBezTo>
                    <a:pt x="1859" y="33"/>
                    <a:pt x="1834" y="33"/>
                    <a:pt x="1804" y="39"/>
                  </a:cubicBezTo>
                  <a:lnTo>
                    <a:pt x="1792" y="39"/>
                  </a:lnTo>
                  <a:cubicBezTo>
                    <a:pt x="1359" y="87"/>
                    <a:pt x="963" y="301"/>
                    <a:pt x="671" y="617"/>
                  </a:cubicBezTo>
                  <a:cubicBezTo>
                    <a:pt x="348" y="965"/>
                    <a:pt x="159" y="1409"/>
                    <a:pt x="80" y="1872"/>
                  </a:cubicBezTo>
                  <a:cubicBezTo>
                    <a:pt x="1" y="2359"/>
                    <a:pt x="31" y="2871"/>
                    <a:pt x="147" y="3352"/>
                  </a:cubicBezTo>
                  <a:cubicBezTo>
                    <a:pt x="257" y="3803"/>
                    <a:pt x="452" y="4235"/>
                    <a:pt x="775" y="4576"/>
                  </a:cubicBezTo>
                  <a:cubicBezTo>
                    <a:pt x="1079" y="4887"/>
                    <a:pt x="1499" y="5094"/>
                    <a:pt x="1938" y="5119"/>
                  </a:cubicBezTo>
                  <a:cubicBezTo>
                    <a:pt x="1968" y="5121"/>
                    <a:pt x="1999" y="5122"/>
                    <a:pt x="2029" y="5122"/>
                  </a:cubicBezTo>
                  <a:cubicBezTo>
                    <a:pt x="2449" y="5122"/>
                    <a:pt x="2823" y="4926"/>
                    <a:pt x="3101" y="4613"/>
                  </a:cubicBezTo>
                  <a:cubicBezTo>
                    <a:pt x="3424" y="4254"/>
                    <a:pt x="3643" y="3803"/>
                    <a:pt x="3777" y="3340"/>
                  </a:cubicBezTo>
                  <a:cubicBezTo>
                    <a:pt x="3905" y="2877"/>
                    <a:pt x="3942" y="2384"/>
                    <a:pt x="3844" y="1903"/>
                  </a:cubicBezTo>
                  <a:cubicBezTo>
                    <a:pt x="3680" y="1074"/>
                    <a:pt x="3077" y="331"/>
                    <a:pt x="2261" y="69"/>
                  </a:cubicBezTo>
                  <a:cubicBezTo>
                    <a:pt x="2163" y="39"/>
                    <a:pt x="2060" y="14"/>
                    <a:pt x="1956" y="2"/>
                  </a:cubicBezTo>
                  <a:cubicBezTo>
                    <a:pt x="1951" y="1"/>
                    <a:pt x="1946" y="1"/>
                    <a:pt x="1941"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49" name="Google Shape;806;p39"/>
            <p:cNvSpPr/>
            <p:nvPr/>
          </p:nvSpPr>
          <p:spPr>
            <a:xfrm>
              <a:off x="5474991"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2" y="800"/>
                    <a:pt x="497" y="790"/>
                    <a:pt x="453" y="765"/>
                  </a:cubicBezTo>
                  <a:cubicBezTo>
                    <a:pt x="301" y="686"/>
                    <a:pt x="210" y="479"/>
                    <a:pt x="289" y="315"/>
                  </a:cubicBezTo>
                  <a:cubicBezTo>
                    <a:pt x="289" y="308"/>
                    <a:pt x="295" y="308"/>
                    <a:pt x="295" y="302"/>
                  </a:cubicBezTo>
                  <a:cubicBezTo>
                    <a:pt x="301" y="296"/>
                    <a:pt x="301" y="290"/>
                    <a:pt x="307" y="284"/>
                  </a:cubicBezTo>
                  <a:cubicBezTo>
                    <a:pt x="367" y="196"/>
                    <a:pt x="475" y="152"/>
                    <a:pt x="584" y="152"/>
                  </a:cubicBezTo>
                  <a:close/>
                  <a:moveTo>
                    <a:pt x="587" y="0"/>
                  </a:moveTo>
                  <a:cubicBezTo>
                    <a:pt x="425" y="0"/>
                    <a:pt x="266" y="72"/>
                    <a:pt x="173" y="211"/>
                  </a:cubicBezTo>
                  <a:cubicBezTo>
                    <a:pt x="173" y="217"/>
                    <a:pt x="167" y="223"/>
                    <a:pt x="167" y="223"/>
                  </a:cubicBezTo>
                  <a:cubicBezTo>
                    <a:pt x="161" y="229"/>
                    <a:pt x="161" y="235"/>
                    <a:pt x="155" y="241"/>
                  </a:cubicBezTo>
                  <a:cubicBezTo>
                    <a:pt x="1" y="555"/>
                    <a:pt x="263" y="955"/>
                    <a:pt x="590" y="955"/>
                  </a:cubicBezTo>
                  <a:cubicBezTo>
                    <a:pt x="651" y="955"/>
                    <a:pt x="713" y="942"/>
                    <a:pt x="776" y="911"/>
                  </a:cubicBezTo>
                  <a:cubicBezTo>
                    <a:pt x="947" y="826"/>
                    <a:pt x="1062" y="631"/>
                    <a:pt x="1062" y="442"/>
                  </a:cubicBezTo>
                  <a:cubicBezTo>
                    <a:pt x="1062" y="241"/>
                    <a:pt x="928" y="77"/>
                    <a:pt x="739" y="22"/>
                  </a:cubicBezTo>
                  <a:cubicBezTo>
                    <a:pt x="690" y="7"/>
                    <a:pt x="638" y="0"/>
                    <a:pt x="587"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50" name="Google Shape;807;p39"/>
            <p:cNvSpPr/>
            <p:nvPr/>
          </p:nvSpPr>
          <p:spPr>
            <a:xfrm>
              <a:off x="5627211" y="2339697"/>
              <a:ext cx="127493" cy="114288"/>
            </a:xfrm>
            <a:custGeom>
              <a:avLst/>
              <a:gdLst/>
              <a:ahLst/>
              <a:cxnLst/>
              <a:rect l="l" t="t" r="r" b="b"/>
              <a:pathLst>
                <a:path w="1062" h="952" extrusionOk="0">
                  <a:moveTo>
                    <a:pt x="572" y="151"/>
                  </a:moveTo>
                  <a:cubicBezTo>
                    <a:pt x="629" y="151"/>
                    <a:pt x="687" y="163"/>
                    <a:pt x="738" y="187"/>
                  </a:cubicBezTo>
                  <a:cubicBezTo>
                    <a:pt x="903" y="260"/>
                    <a:pt x="945" y="449"/>
                    <a:pt x="866" y="601"/>
                  </a:cubicBezTo>
                  <a:cubicBezTo>
                    <a:pt x="813" y="717"/>
                    <a:pt x="700" y="801"/>
                    <a:pt x="579" y="801"/>
                  </a:cubicBezTo>
                  <a:cubicBezTo>
                    <a:pt x="535" y="801"/>
                    <a:pt x="490" y="790"/>
                    <a:pt x="446" y="765"/>
                  </a:cubicBezTo>
                  <a:cubicBezTo>
                    <a:pt x="300" y="680"/>
                    <a:pt x="202" y="479"/>
                    <a:pt x="282" y="315"/>
                  </a:cubicBezTo>
                  <a:cubicBezTo>
                    <a:pt x="288" y="309"/>
                    <a:pt x="288" y="303"/>
                    <a:pt x="288" y="296"/>
                  </a:cubicBezTo>
                  <a:cubicBezTo>
                    <a:pt x="294" y="296"/>
                    <a:pt x="300" y="290"/>
                    <a:pt x="300" y="284"/>
                  </a:cubicBezTo>
                  <a:cubicBezTo>
                    <a:pt x="359" y="193"/>
                    <a:pt x="465" y="151"/>
                    <a:pt x="572" y="151"/>
                  </a:cubicBezTo>
                  <a:close/>
                  <a:moveTo>
                    <a:pt x="580" y="0"/>
                  </a:moveTo>
                  <a:cubicBezTo>
                    <a:pt x="420" y="0"/>
                    <a:pt x="264" y="72"/>
                    <a:pt x="172" y="211"/>
                  </a:cubicBezTo>
                  <a:cubicBezTo>
                    <a:pt x="166" y="211"/>
                    <a:pt x="166" y="217"/>
                    <a:pt x="160" y="223"/>
                  </a:cubicBezTo>
                  <a:cubicBezTo>
                    <a:pt x="160" y="229"/>
                    <a:pt x="154" y="236"/>
                    <a:pt x="154" y="236"/>
                  </a:cubicBezTo>
                  <a:cubicBezTo>
                    <a:pt x="0" y="553"/>
                    <a:pt x="260" y="952"/>
                    <a:pt x="581" y="952"/>
                  </a:cubicBezTo>
                  <a:cubicBezTo>
                    <a:pt x="642" y="952"/>
                    <a:pt x="706" y="938"/>
                    <a:pt x="769" y="906"/>
                  </a:cubicBezTo>
                  <a:cubicBezTo>
                    <a:pt x="945" y="826"/>
                    <a:pt x="1061" y="631"/>
                    <a:pt x="1061" y="443"/>
                  </a:cubicBezTo>
                  <a:cubicBezTo>
                    <a:pt x="1061" y="242"/>
                    <a:pt x="921" y="77"/>
                    <a:pt x="732" y="22"/>
                  </a:cubicBezTo>
                  <a:cubicBezTo>
                    <a:pt x="682" y="8"/>
                    <a:pt x="631" y="0"/>
                    <a:pt x="580"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51" name="Google Shape;808;p39"/>
            <p:cNvSpPr/>
            <p:nvPr/>
          </p:nvSpPr>
          <p:spPr>
            <a:xfrm>
              <a:off x="5771267" y="2310406"/>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3" y="801"/>
                    <a:pt x="584" y="801"/>
                  </a:cubicBezTo>
                  <a:cubicBezTo>
                    <a:pt x="540" y="801"/>
                    <a:pt x="496" y="790"/>
                    <a:pt x="452" y="766"/>
                  </a:cubicBezTo>
                  <a:cubicBezTo>
                    <a:pt x="300" y="687"/>
                    <a:pt x="208" y="480"/>
                    <a:pt x="288" y="315"/>
                  </a:cubicBezTo>
                  <a:cubicBezTo>
                    <a:pt x="288" y="309"/>
                    <a:pt x="288" y="303"/>
                    <a:pt x="294" y="297"/>
                  </a:cubicBezTo>
                  <a:cubicBezTo>
                    <a:pt x="294" y="297"/>
                    <a:pt x="300" y="291"/>
                    <a:pt x="300" y="285"/>
                  </a:cubicBezTo>
                  <a:cubicBezTo>
                    <a:pt x="364" y="196"/>
                    <a:pt x="473" y="153"/>
                    <a:pt x="581" y="153"/>
                  </a:cubicBezTo>
                  <a:close/>
                  <a:moveTo>
                    <a:pt x="583" y="1"/>
                  </a:moveTo>
                  <a:cubicBezTo>
                    <a:pt x="424" y="1"/>
                    <a:pt x="264" y="73"/>
                    <a:pt x="172" y="212"/>
                  </a:cubicBezTo>
                  <a:cubicBezTo>
                    <a:pt x="166" y="212"/>
                    <a:pt x="166" y="218"/>
                    <a:pt x="166" y="224"/>
                  </a:cubicBezTo>
                  <a:cubicBezTo>
                    <a:pt x="160" y="230"/>
                    <a:pt x="160" y="236"/>
                    <a:pt x="154" y="236"/>
                  </a:cubicBezTo>
                  <a:cubicBezTo>
                    <a:pt x="0" y="553"/>
                    <a:pt x="259" y="952"/>
                    <a:pt x="585" y="952"/>
                  </a:cubicBezTo>
                  <a:cubicBezTo>
                    <a:pt x="647" y="952"/>
                    <a:pt x="711" y="938"/>
                    <a:pt x="775" y="906"/>
                  </a:cubicBezTo>
                  <a:cubicBezTo>
                    <a:pt x="945" y="827"/>
                    <a:pt x="1061" y="632"/>
                    <a:pt x="1061" y="443"/>
                  </a:cubicBezTo>
                  <a:cubicBezTo>
                    <a:pt x="1061" y="242"/>
                    <a:pt x="921" y="78"/>
                    <a:pt x="732" y="23"/>
                  </a:cubicBezTo>
                  <a:cubicBezTo>
                    <a:pt x="684" y="8"/>
                    <a:pt x="633" y="1"/>
                    <a:pt x="583"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52" name="Google Shape;809;p39"/>
            <p:cNvSpPr/>
            <p:nvPr/>
          </p:nvSpPr>
          <p:spPr>
            <a:xfrm>
              <a:off x="5941494" y="2300202"/>
              <a:ext cx="127613" cy="114888"/>
            </a:xfrm>
            <a:custGeom>
              <a:avLst/>
              <a:gdLst/>
              <a:ahLst/>
              <a:cxnLst/>
              <a:rect l="l" t="t" r="r" b="b"/>
              <a:pathLst>
                <a:path w="1063" h="957" extrusionOk="0">
                  <a:moveTo>
                    <a:pt x="586" y="153"/>
                  </a:moveTo>
                  <a:cubicBezTo>
                    <a:pt x="641" y="153"/>
                    <a:pt x="696" y="164"/>
                    <a:pt x="746" y="187"/>
                  </a:cubicBezTo>
                  <a:cubicBezTo>
                    <a:pt x="910" y="266"/>
                    <a:pt x="947" y="449"/>
                    <a:pt x="873" y="607"/>
                  </a:cubicBezTo>
                  <a:cubicBezTo>
                    <a:pt x="815" y="720"/>
                    <a:pt x="702" y="803"/>
                    <a:pt x="580" y="803"/>
                  </a:cubicBezTo>
                  <a:cubicBezTo>
                    <a:pt x="538" y="803"/>
                    <a:pt x="495" y="793"/>
                    <a:pt x="453" y="772"/>
                  </a:cubicBezTo>
                  <a:cubicBezTo>
                    <a:pt x="301" y="686"/>
                    <a:pt x="210" y="479"/>
                    <a:pt x="289" y="321"/>
                  </a:cubicBezTo>
                  <a:cubicBezTo>
                    <a:pt x="289" y="315"/>
                    <a:pt x="295" y="309"/>
                    <a:pt x="295" y="303"/>
                  </a:cubicBezTo>
                  <a:cubicBezTo>
                    <a:pt x="295" y="297"/>
                    <a:pt x="301" y="297"/>
                    <a:pt x="307" y="290"/>
                  </a:cubicBezTo>
                  <a:cubicBezTo>
                    <a:pt x="368" y="198"/>
                    <a:pt x="476" y="153"/>
                    <a:pt x="586" y="153"/>
                  </a:cubicBezTo>
                  <a:close/>
                  <a:moveTo>
                    <a:pt x="587" y="1"/>
                  </a:moveTo>
                  <a:cubicBezTo>
                    <a:pt x="425" y="1"/>
                    <a:pt x="266" y="73"/>
                    <a:pt x="173" y="211"/>
                  </a:cubicBezTo>
                  <a:cubicBezTo>
                    <a:pt x="173" y="217"/>
                    <a:pt x="167" y="223"/>
                    <a:pt x="167" y="230"/>
                  </a:cubicBezTo>
                  <a:cubicBezTo>
                    <a:pt x="161" y="230"/>
                    <a:pt x="161" y="236"/>
                    <a:pt x="155" y="242"/>
                  </a:cubicBezTo>
                  <a:cubicBezTo>
                    <a:pt x="1" y="560"/>
                    <a:pt x="262" y="956"/>
                    <a:pt x="589" y="956"/>
                  </a:cubicBezTo>
                  <a:cubicBezTo>
                    <a:pt x="650" y="956"/>
                    <a:pt x="713" y="942"/>
                    <a:pt x="776" y="912"/>
                  </a:cubicBezTo>
                  <a:cubicBezTo>
                    <a:pt x="947" y="826"/>
                    <a:pt x="1062" y="632"/>
                    <a:pt x="1062" y="443"/>
                  </a:cubicBezTo>
                  <a:cubicBezTo>
                    <a:pt x="1062" y="242"/>
                    <a:pt x="928" y="83"/>
                    <a:pt x="739" y="22"/>
                  </a:cubicBezTo>
                  <a:cubicBezTo>
                    <a:pt x="690" y="8"/>
                    <a:pt x="638" y="1"/>
                    <a:pt x="587"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53" name="Google Shape;810;p39"/>
            <p:cNvSpPr/>
            <p:nvPr/>
          </p:nvSpPr>
          <p:spPr>
            <a:xfrm>
              <a:off x="6082669" y="2329493"/>
              <a:ext cx="127493" cy="114288"/>
            </a:xfrm>
            <a:custGeom>
              <a:avLst/>
              <a:gdLst/>
              <a:ahLst/>
              <a:cxnLst/>
              <a:rect l="l" t="t" r="r" b="b"/>
              <a:pathLst>
                <a:path w="1062" h="952" extrusionOk="0">
                  <a:moveTo>
                    <a:pt x="583" y="152"/>
                  </a:moveTo>
                  <a:cubicBezTo>
                    <a:pt x="639" y="152"/>
                    <a:pt x="695" y="164"/>
                    <a:pt x="745" y="187"/>
                  </a:cubicBezTo>
                  <a:cubicBezTo>
                    <a:pt x="910" y="260"/>
                    <a:pt x="946" y="448"/>
                    <a:pt x="873" y="601"/>
                  </a:cubicBezTo>
                  <a:cubicBezTo>
                    <a:pt x="815" y="717"/>
                    <a:pt x="704" y="800"/>
                    <a:pt x="584" y="800"/>
                  </a:cubicBezTo>
                  <a:cubicBezTo>
                    <a:pt x="541" y="800"/>
                    <a:pt x="496" y="789"/>
                    <a:pt x="453" y="765"/>
                  </a:cubicBezTo>
                  <a:cubicBezTo>
                    <a:pt x="300" y="686"/>
                    <a:pt x="209" y="479"/>
                    <a:pt x="288" y="314"/>
                  </a:cubicBezTo>
                  <a:cubicBezTo>
                    <a:pt x="288" y="308"/>
                    <a:pt x="294" y="302"/>
                    <a:pt x="294" y="296"/>
                  </a:cubicBezTo>
                  <a:cubicBezTo>
                    <a:pt x="300" y="296"/>
                    <a:pt x="300" y="290"/>
                    <a:pt x="307" y="284"/>
                  </a:cubicBezTo>
                  <a:cubicBezTo>
                    <a:pt x="367" y="196"/>
                    <a:pt x="475" y="152"/>
                    <a:pt x="583" y="152"/>
                  </a:cubicBezTo>
                  <a:close/>
                  <a:moveTo>
                    <a:pt x="586" y="0"/>
                  </a:moveTo>
                  <a:cubicBezTo>
                    <a:pt x="424" y="0"/>
                    <a:pt x="265" y="72"/>
                    <a:pt x="173" y="211"/>
                  </a:cubicBezTo>
                  <a:cubicBezTo>
                    <a:pt x="173" y="211"/>
                    <a:pt x="166" y="217"/>
                    <a:pt x="166" y="223"/>
                  </a:cubicBezTo>
                  <a:cubicBezTo>
                    <a:pt x="160" y="229"/>
                    <a:pt x="160" y="235"/>
                    <a:pt x="154" y="241"/>
                  </a:cubicBezTo>
                  <a:cubicBezTo>
                    <a:pt x="1" y="554"/>
                    <a:pt x="260" y="952"/>
                    <a:pt x="585" y="952"/>
                  </a:cubicBezTo>
                  <a:cubicBezTo>
                    <a:pt x="647" y="952"/>
                    <a:pt x="711" y="937"/>
                    <a:pt x="776" y="905"/>
                  </a:cubicBezTo>
                  <a:cubicBezTo>
                    <a:pt x="946" y="826"/>
                    <a:pt x="1062" y="631"/>
                    <a:pt x="1062" y="442"/>
                  </a:cubicBezTo>
                  <a:cubicBezTo>
                    <a:pt x="1062" y="241"/>
                    <a:pt x="928" y="77"/>
                    <a:pt x="739" y="22"/>
                  </a:cubicBezTo>
                  <a:cubicBezTo>
                    <a:pt x="689" y="7"/>
                    <a:pt x="638" y="0"/>
                    <a:pt x="586"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54" name="Google Shape;811;p39"/>
            <p:cNvSpPr/>
            <p:nvPr/>
          </p:nvSpPr>
          <p:spPr>
            <a:xfrm>
              <a:off x="6262499"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1" y="800"/>
                    <a:pt x="497" y="790"/>
                    <a:pt x="453" y="765"/>
                  </a:cubicBezTo>
                  <a:cubicBezTo>
                    <a:pt x="301" y="686"/>
                    <a:pt x="210" y="479"/>
                    <a:pt x="289" y="315"/>
                  </a:cubicBezTo>
                  <a:cubicBezTo>
                    <a:pt x="289" y="308"/>
                    <a:pt x="289" y="302"/>
                    <a:pt x="295" y="302"/>
                  </a:cubicBezTo>
                  <a:cubicBezTo>
                    <a:pt x="295" y="296"/>
                    <a:pt x="301" y="290"/>
                    <a:pt x="307" y="284"/>
                  </a:cubicBezTo>
                  <a:cubicBezTo>
                    <a:pt x="367" y="196"/>
                    <a:pt x="475" y="152"/>
                    <a:pt x="584" y="152"/>
                  </a:cubicBezTo>
                  <a:close/>
                  <a:moveTo>
                    <a:pt x="587" y="0"/>
                  </a:moveTo>
                  <a:cubicBezTo>
                    <a:pt x="425" y="0"/>
                    <a:pt x="265" y="72"/>
                    <a:pt x="173" y="211"/>
                  </a:cubicBezTo>
                  <a:cubicBezTo>
                    <a:pt x="173" y="217"/>
                    <a:pt x="167" y="217"/>
                    <a:pt x="167" y="223"/>
                  </a:cubicBezTo>
                  <a:cubicBezTo>
                    <a:pt x="161" y="229"/>
                    <a:pt x="161" y="235"/>
                    <a:pt x="155" y="241"/>
                  </a:cubicBezTo>
                  <a:cubicBezTo>
                    <a:pt x="0" y="555"/>
                    <a:pt x="263" y="955"/>
                    <a:pt x="590" y="955"/>
                  </a:cubicBezTo>
                  <a:cubicBezTo>
                    <a:pt x="651" y="955"/>
                    <a:pt x="713" y="942"/>
                    <a:pt x="776" y="911"/>
                  </a:cubicBezTo>
                  <a:cubicBezTo>
                    <a:pt x="947" y="826"/>
                    <a:pt x="1062" y="631"/>
                    <a:pt x="1062" y="442"/>
                  </a:cubicBezTo>
                  <a:cubicBezTo>
                    <a:pt x="1062" y="241"/>
                    <a:pt x="922" y="77"/>
                    <a:pt x="739" y="22"/>
                  </a:cubicBezTo>
                  <a:cubicBezTo>
                    <a:pt x="690" y="7"/>
                    <a:pt x="638" y="0"/>
                    <a:pt x="587"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55" name="Google Shape;812;p39"/>
            <p:cNvSpPr/>
            <p:nvPr/>
          </p:nvSpPr>
          <p:spPr>
            <a:xfrm>
              <a:off x="6394911" y="2453742"/>
              <a:ext cx="127493" cy="114408"/>
            </a:xfrm>
            <a:custGeom>
              <a:avLst/>
              <a:gdLst/>
              <a:ahLst/>
              <a:cxnLst/>
              <a:rect l="l" t="t" r="r" b="b"/>
              <a:pathLst>
                <a:path w="1062" h="953" extrusionOk="0">
                  <a:moveTo>
                    <a:pt x="581" y="153"/>
                  </a:moveTo>
                  <a:cubicBezTo>
                    <a:pt x="637" y="153"/>
                    <a:pt x="691" y="164"/>
                    <a:pt x="739" y="187"/>
                  </a:cubicBezTo>
                  <a:cubicBezTo>
                    <a:pt x="903" y="260"/>
                    <a:pt x="946" y="449"/>
                    <a:pt x="873" y="601"/>
                  </a:cubicBezTo>
                  <a:cubicBezTo>
                    <a:pt x="815" y="717"/>
                    <a:pt x="704" y="801"/>
                    <a:pt x="584" y="801"/>
                  </a:cubicBezTo>
                  <a:cubicBezTo>
                    <a:pt x="541" y="801"/>
                    <a:pt x="496" y="790"/>
                    <a:pt x="453" y="766"/>
                  </a:cubicBezTo>
                  <a:cubicBezTo>
                    <a:pt x="300" y="686"/>
                    <a:pt x="209" y="479"/>
                    <a:pt x="288" y="315"/>
                  </a:cubicBezTo>
                  <a:cubicBezTo>
                    <a:pt x="288" y="309"/>
                    <a:pt x="288" y="303"/>
                    <a:pt x="294" y="297"/>
                  </a:cubicBezTo>
                  <a:cubicBezTo>
                    <a:pt x="294" y="297"/>
                    <a:pt x="300" y="291"/>
                    <a:pt x="300" y="284"/>
                  </a:cubicBezTo>
                  <a:cubicBezTo>
                    <a:pt x="365" y="196"/>
                    <a:pt x="474" y="153"/>
                    <a:pt x="581" y="153"/>
                  </a:cubicBezTo>
                  <a:close/>
                  <a:moveTo>
                    <a:pt x="586" y="1"/>
                  </a:moveTo>
                  <a:cubicBezTo>
                    <a:pt x="424" y="1"/>
                    <a:pt x="265" y="73"/>
                    <a:pt x="172" y="211"/>
                  </a:cubicBezTo>
                  <a:cubicBezTo>
                    <a:pt x="166" y="211"/>
                    <a:pt x="166" y="217"/>
                    <a:pt x="166" y="224"/>
                  </a:cubicBezTo>
                  <a:cubicBezTo>
                    <a:pt x="160" y="230"/>
                    <a:pt x="160" y="236"/>
                    <a:pt x="154" y="242"/>
                  </a:cubicBezTo>
                  <a:cubicBezTo>
                    <a:pt x="1" y="554"/>
                    <a:pt x="260" y="952"/>
                    <a:pt x="585" y="952"/>
                  </a:cubicBezTo>
                  <a:cubicBezTo>
                    <a:pt x="647" y="952"/>
                    <a:pt x="711" y="938"/>
                    <a:pt x="775" y="906"/>
                  </a:cubicBezTo>
                  <a:cubicBezTo>
                    <a:pt x="946" y="827"/>
                    <a:pt x="1062" y="632"/>
                    <a:pt x="1062" y="443"/>
                  </a:cubicBezTo>
                  <a:cubicBezTo>
                    <a:pt x="1062" y="242"/>
                    <a:pt x="922" y="77"/>
                    <a:pt x="739" y="23"/>
                  </a:cubicBezTo>
                  <a:cubicBezTo>
                    <a:pt x="689" y="8"/>
                    <a:pt x="637" y="1"/>
                    <a:pt x="586"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56" name="Google Shape;813;p39"/>
            <p:cNvSpPr/>
            <p:nvPr/>
          </p:nvSpPr>
          <p:spPr>
            <a:xfrm>
              <a:off x="6543409" y="2584592"/>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0" y="801"/>
                    <a:pt x="581" y="801"/>
                  </a:cubicBezTo>
                  <a:cubicBezTo>
                    <a:pt x="538" y="801"/>
                    <a:pt x="494" y="790"/>
                    <a:pt x="452" y="766"/>
                  </a:cubicBezTo>
                  <a:cubicBezTo>
                    <a:pt x="300" y="687"/>
                    <a:pt x="202" y="480"/>
                    <a:pt x="282" y="315"/>
                  </a:cubicBezTo>
                  <a:cubicBezTo>
                    <a:pt x="288" y="309"/>
                    <a:pt x="288" y="303"/>
                    <a:pt x="288" y="297"/>
                  </a:cubicBezTo>
                  <a:cubicBezTo>
                    <a:pt x="294" y="297"/>
                    <a:pt x="300" y="291"/>
                    <a:pt x="300" y="285"/>
                  </a:cubicBezTo>
                  <a:cubicBezTo>
                    <a:pt x="364" y="196"/>
                    <a:pt x="473" y="153"/>
                    <a:pt x="581" y="153"/>
                  </a:cubicBezTo>
                  <a:close/>
                  <a:moveTo>
                    <a:pt x="580" y="1"/>
                  </a:moveTo>
                  <a:cubicBezTo>
                    <a:pt x="420" y="1"/>
                    <a:pt x="264" y="73"/>
                    <a:pt x="172" y="212"/>
                  </a:cubicBezTo>
                  <a:cubicBezTo>
                    <a:pt x="166" y="218"/>
                    <a:pt x="166" y="218"/>
                    <a:pt x="166" y="224"/>
                  </a:cubicBezTo>
                  <a:cubicBezTo>
                    <a:pt x="160" y="230"/>
                    <a:pt x="154" y="236"/>
                    <a:pt x="154" y="242"/>
                  </a:cubicBezTo>
                  <a:cubicBezTo>
                    <a:pt x="0" y="554"/>
                    <a:pt x="259" y="952"/>
                    <a:pt x="585" y="952"/>
                  </a:cubicBezTo>
                  <a:cubicBezTo>
                    <a:pt x="646" y="952"/>
                    <a:pt x="711" y="938"/>
                    <a:pt x="775" y="906"/>
                  </a:cubicBezTo>
                  <a:cubicBezTo>
                    <a:pt x="945" y="827"/>
                    <a:pt x="1061" y="632"/>
                    <a:pt x="1061" y="443"/>
                  </a:cubicBezTo>
                  <a:cubicBezTo>
                    <a:pt x="1061" y="242"/>
                    <a:pt x="921" y="78"/>
                    <a:pt x="732" y="23"/>
                  </a:cubicBezTo>
                  <a:cubicBezTo>
                    <a:pt x="682" y="8"/>
                    <a:pt x="631" y="1"/>
                    <a:pt x="580"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57" name="Google Shape;814;p39"/>
            <p:cNvSpPr/>
            <p:nvPr/>
          </p:nvSpPr>
          <p:spPr>
            <a:xfrm>
              <a:off x="6650011" y="2735971"/>
              <a:ext cx="126893" cy="114168"/>
            </a:xfrm>
            <a:custGeom>
              <a:avLst/>
              <a:gdLst/>
              <a:ahLst/>
              <a:cxnLst/>
              <a:rect l="l" t="t" r="r" b="b"/>
              <a:pathLst>
                <a:path w="1057" h="951" extrusionOk="0">
                  <a:moveTo>
                    <a:pt x="580" y="147"/>
                  </a:moveTo>
                  <a:cubicBezTo>
                    <a:pt x="635" y="147"/>
                    <a:pt x="690" y="158"/>
                    <a:pt x="740" y="181"/>
                  </a:cubicBezTo>
                  <a:cubicBezTo>
                    <a:pt x="904" y="260"/>
                    <a:pt x="947" y="443"/>
                    <a:pt x="868" y="601"/>
                  </a:cubicBezTo>
                  <a:cubicBezTo>
                    <a:pt x="813" y="714"/>
                    <a:pt x="699" y="800"/>
                    <a:pt x="577" y="800"/>
                  </a:cubicBezTo>
                  <a:cubicBezTo>
                    <a:pt x="534" y="800"/>
                    <a:pt x="490" y="789"/>
                    <a:pt x="447" y="766"/>
                  </a:cubicBezTo>
                  <a:cubicBezTo>
                    <a:pt x="301" y="680"/>
                    <a:pt x="204" y="473"/>
                    <a:pt x="283" y="315"/>
                  </a:cubicBezTo>
                  <a:cubicBezTo>
                    <a:pt x="289" y="309"/>
                    <a:pt x="289" y="303"/>
                    <a:pt x="289" y="297"/>
                  </a:cubicBezTo>
                  <a:cubicBezTo>
                    <a:pt x="295" y="291"/>
                    <a:pt x="301" y="291"/>
                    <a:pt x="301" y="285"/>
                  </a:cubicBezTo>
                  <a:cubicBezTo>
                    <a:pt x="362" y="192"/>
                    <a:pt x="471" y="147"/>
                    <a:pt x="580" y="147"/>
                  </a:cubicBezTo>
                  <a:close/>
                  <a:moveTo>
                    <a:pt x="581" y="1"/>
                  </a:moveTo>
                  <a:cubicBezTo>
                    <a:pt x="421" y="1"/>
                    <a:pt x="265" y="72"/>
                    <a:pt x="173" y="205"/>
                  </a:cubicBezTo>
                  <a:cubicBezTo>
                    <a:pt x="167" y="211"/>
                    <a:pt x="167" y="218"/>
                    <a:pt x="161" y="224"/>
                  </a:cubicBezTo>
                  <a:cubicBezTo>
                    <a:pt x="161" y="230"/>
                    <a:pt x="155" y="230"/>
                    <a:pt x="155" y="236"/>
                  </a:cubicBezTo>
                  <a:cubicBezTo>
                    <a:pt x="1" y="554"/>
                    <a:pt x="258" y="950"/>
                    <a:pt x="583" y="950"/>
                  </a:cubicBezTo>
                  <a:cubicBezTo>
                    <a:pt x="644" y="950"/>
                    <a:pt x="707" y="936"/>
                    <a:pt x="770" y="906"/>
                  </a:cubicBezTo>
                  <a:cubicBezTo>
                    <a:pt x="941" y="821"/>
                    <a:pt x="1056" y="632"/>
                    <a:pt x="1056" y="437"/>
                  </a:cubicBezTo>
                  <a:cubicBezTo>
                    <a:pt x="1056" y="242"/>
                    <a:pt x="922" y="77"/>
                    <a:pt x="734" y="23"/>
                  </a:cubicBezTo>
                  <a:cubicBezTo>
                    <a:pt x="683" y="8"/>
                    <a:pt x="632" y="1"/>
                    <a:pt x="581"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58" name="Google Shape;815;p39"/>
            <p:cNvSpPr/>
            <p:nvPr/>
          </p:nvSpPr>
          <p:spPr>
            <a:xfrm>
              <a:off x="6731883" y="2946533"/>
              <a:ext cx="127613" cy="114888"/>
            </a:xfrm>
            <a:custGeom>
              <a:avLst/>
              <a:gdLst/>
              <a:ahLst/>
              <a:cxnLst/>
              <a:rect l="l" t="t" r="r" b="b"/>
              <a:pathLst>
                <a:path w="1063" h="957" extrusionOk="0">
                  <a:moveTo>
                    <a:pt x="586" y="153"/>
                  </a:moveTo>
                  <a:cubicBezTo>
                    <a:pt x="641" y="153"/>
                    <a:pt x="697" y="165"/>
                    <a:pt x="746" y="187"/>
                  </a:cubicBezTo>
                  <a:cubicBezTo>
                    <a:pt x="910" y="266"/>
                    <a:pt x="947" y="449"/>
                    <a:pt x="874" y="608"/>
                  </a:cubicBezTo>
                  <a:cubicBezTo>
                    <a:pt x="815" y="721"/>
                    <a:pt x="702" y="804"/>
                    <a:pt x="581" y="804"/>
                  </a:cubicBezTo>
                  <a:cubicBezTo>
                    <a:pt x="539" y="804"/>
                    <a:pt x="496" y="794"/>
                    <a:pt x="454" y="772"/>
                  </a:cubicBezTo>
                  <a:cubicBezTo>
                    <a:pt x="301" y="687"/>
                    <a:pt x="210" y="480"/>
                    <a:pt x="289" y="321"/>
                  </a:cubicBezTo>
                  <a:cubicBezTo>
                    <a:pt x="289" y="315"/>
                    <a:pt x="295" y="309"/>
                    <a:pt x="295" y="303"/>
                  </a:cubicBezTo>
                  <a:cubicBezTo>
                    <a:pt x="295" y="297"/>
                    <a:pt x="301" y="291"/>
                    <a:pt x="307" y="291"/>
                  </a:cubicBezTo>
                  <a:cubicBezTo>
                    <a:pt x="368" y="198"/>
                    <a:pt x="477" y="153"/>
                    <a:pt x="586" y="153"/>
                  </a:cubicBezTo>
                  <a:close/>
                  <a:moveTo>
                    <a:pt x="587" y="1"/>
                  </a:moveTo>
                  <a:cubicBezTo>
                    <a:pt x="425" y="1"/>
                    <a:pt x="266" y="73"/>
                    <a:pt x="173" y="212"/>
                  </a:cubicBezTo>
                  <a:cubicBezTo>
                    <a:pt x="173" y="218"/>
                    <a:pt x="167" y="224"/>
                    <a:pt x="167" y="230"/>
                  </a:cubicBezTo>
                  <a:cubicBezTo>
                    <a:pt x="161" y="230"/>
                    <a:pt x="161" y="236"/>
                    <a:pt x="155" y="242"/>
                  </a:cubicBezTo>
                  <a:cubicBezTo>
                    <a:pt x="1" y="556"/>
                    <a:pt x="263" y="956"/>
                    <a:pt x="591" y="956"/>
                  </a:cubicBezTo>
                  <a:cubicBezTo>
                    <a:pt x="651" y="956"/>
                    <a:pt x="714" y="942"/>
                    <a:pt x="776" y="912"/>
                  </a:cubicBezTo>
                  <a:cubicBezTo>
                    <a:pt x="947" y="827"/>
                    <a:pt x="1063" y="632"/>
                    <a:pt x="1063" y="443"/>
                  </a:cubicBezTo>
                  <a:cubicBezTo>
                    <a:pt x="1063" y="242"/>
                    <a:pt x="929" y="84"/>
                    <a:pt x="740" y="23"/>
                  </a:cubicBezTo>
                  <a:cubicBezTo>
                    <a:pt x="690" y="8"/>
                    <a:pt x="638" y="1"/>
                    <a:pt x="587"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59" name="Google Shape;816;p39"/>
            <p:cNvSpPr/>
            <p:nvPr/>
          </p:nvSpPr>
          <p:spPr>
            <a:xfrm>
              <a:off x="6770778" y="3152052"/>
              <a:ext cx="127493" cy="114408"/>
            </a:xfrm>
            <a:custGeom>
              <a:avLst/>
              <a:gdLst/>
              <a:ahLst/>
              <a:cxnLst/>
              <a:rect l="l" t="t" r="r" b="b"/>
              <a:pathLst>
                <a:path w="1062" h="953" extrusionOk="0">
                  <a:moveTo>
                    <a:pt x="583" y="153"/>
                  </a:moveTo>
                  <a:cubicBezTo>
                    <a:pt x="639" y="153"/>
                    <a:pt x="695" y="164"/>
                    <a:pt x="745" y="187"/>
                  </a:cubicBezTo>
                  <a:cubicBezTo>
                    <a:pt x="909" y="260"/>
                    <a:pt x="946" y="449"/>
                    <a:pt x="873" y="601"/>
                  </a:cubicBezTo>
                  <a:cubicBezTo>
                    <a:pt x="814" y="717"/>
                    <a:pt x="704" y="801"/>
                    <a:pt x="584" y="801"/>
                  </a:cubicBezTo>
                  <a:cubicBezTo>
                    <a:pt x="541" y="801"/>
                    <a:pt x="496" y="790"/>
                    <a:pt x="452" y="765"/>
                  </a:cubicBezTo>
                  <a:cubicBezTo>
                    <a:pt x="300" y="686"/>
                    <a:pt x="209" y="479"/>
                    <a:pt x="288" y="315"/>
                  </a:cubicBezTo>
                  <a:cubicBezTo>
                    <a:pt x="288" y="309"/>
                    <a:pt x="294" y="303"/>
                    <a:pt x="294" y="296"/>
                  </a:cubicBezTo>
                  <a:cubicBezTo>
                    <a:pt x="294" y="296"/>
                    <a:pt x="300" y="290"/>
                    <a:pt x="306" y="284"/>
                  </a:cubicBezTo>
                  <a:cubicBezTo>
                    <a:pt x="366" y="196"/>
                    <a:pt x="474" y="153"/>
                    <a:pt x="583" y="153"/>
                  </a:cubicBezTo>
                  <a:close/>
                  <a:moveTo>
                    <a:pt x="586" y="0"/>
                  </a:moveTo>
                  <a:cubicBezTo>
                    <a:pt x="424" y="0"/>
                    <a:pt x="265" y="72"/>
                    <a:pt x="172" y="211"/>
                  </a:cubicBezTo>
                  <a:cubicBezTo>
                    <a:pt x="172" y="211"/>
                    <a:pt x="166" y="217"/>
                    <a:pt x="166" y="223"/>
                  </a:cubicBezTo>
                  <a:cubicBezTo>
                    <a:pt x="160" y="229"/>
                    <a:pt x="160" y="236"/>
                    <a:pt x="154" y="242"/>
                  </a:cubicBezTo>
                  <a:cubicBezTo>
                    <a:pt x="0" y="554"/>
                    <a:pt x="260" y="952"/>
                    <a:pt x="585" y="952"/>
                  </a:cubicBezTo>
                  <a:cubicBezTo>
                    <a:pt x="647" y="952"/>
                    <a:pt x="711" y="938"/>
                    <a:pt x="775" y="906"/>
                  </a:cubicBezTo>
                  <a:cubicBezTo>
                    <a:pt x="946" y="826"/>
                    <a:pt x="1061" y="631"/>
                    <a:pt x="1061" y="443"/>
                  </a:cubicBezTo>
                  <a:cubicBezTo>
                    <a:pt x="1061" y="242"/>
                    <a:pt x="927" y="77"/>
                    <a:pt x="739" y="22"/>
                  </a:cubicBezTo>
                  <a:cubicBezTo>
                    <a:pt x="689" y="8"/>
                    <a:pt x="637" y="0"/>
                    <a:pt x="586"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60" name="Google Shape;817;p39"/>
            <p:cNvSpPr/>
            <p:nvPr/>
          </p:nvSpPr>
          <p:spPr>
            <a:xfrm>
              <a:off x="6770658" y="3391905"/>
              <a:ext cx="127613" cy="114768"/>
            </a:xfrm>
            <a:custGeom>
              <a:avLst/>
              <a:gdLst/>
              <a:ahLst/>
              <a:cxnLst/>
              <a:rect l="l" t="t" r="r" b="b"/>
              <a:pathLst>
                <a:path w="1063" h="956" extrusionOk="0">
                  <a:moveTo>
                    <a:pt x="580" y="153"/>
                  </a:moveTo>
                  <a:cubicBezTo>
                    <a:pt x="635" y="153"/>
                    <a:pt x="690" y="164"/>
                    <a:pt x="740" y="187"/>
                  </a:cubicBezTo>
                  <a:cubicBezTo>
                    <a:pt x="904" y="266"/>
                    <a:pt x="947" y="449"/>
                    <a:pt x="868" y="607"/>
                  </a:cubicBezTo>
                  <a:cubicBezTo>
                    <a:pt x="813" y="720"/>
                    <a:pt x="698" y="803"/>
                    <a:pt x="575" y="803"/>
                  </a:cubicBezTo>
                  <a:cubicBezTo>
                    <a:pt x="533" y="803"/>
                    <a:pt x="489" y="793"/>
                    <a:pt x="447" y="771"/>
                  </a:cubicBezTo>
                  <a:cubicBezTo>
                    <a:pt x="301" y="686"/>
                    <a:pt x="204" y="479"/>
                    <a:pt x="283" y="315"/>
                  </a:cubicBezTo>
                  <a:cubicBezTo>
                    <a:pt x="289" y="315"/>
                    <a:pt x="289" y="308"/>
                    <a:pt x="289" y="302"/>
                  </a:cubicBezTo>
                  <a:cubicBezTo>
                    <a:pt x="295" y="296"/>
                    <a:pt x="301" y="290"/>
                    <a:pt x="301" y="290"/>
                  </a:cubicBezTo>
                  <a:cubicBezTo>
                    <a:pt x="362" y="197"/>
                    <a:pt x="471" y="153"/>
                    <a:pt x="580" y="153"/>
                  </a:cubicBezTo>
                  <a:close/>
                  <a:moveTo>
                    <a:pt x="582" y="0"/>
                  </a:moveTo>
                  <a:cubicBezTo>
                    <a:pt x="421" y="0"/>
                    <a:pt x="266" y="72"/>
                    <a:pt x="173" y="211"/>
                  </a:cubicBezTo>
                  <a:cubicBezTo>
                    <a:pt x="167" y="217"/>
                    <a:pt x="167" y="223"/>
                    <a:pt x="161" y="223"/>
                  </a:cubicBezTo>
                  <a:cubicBezTo>
                    <a:pt x="161" y="229"/>
                    <a:pt x="155" y="235"/>
                    <a:pt x="155" y="241"/>
                  </a:cubicBezTo>
                  <a:cubicBezTo>
                    <a:pt x="1" y="555"/>
                    <a:pt x="259" y="956"/>
                    <a:pt x="585" y="956"/>
                  </a:cubicBezTo>
                  <a:cubicBezTo>
                    <a:pt x="645" y="956"/>
                    <a:pt x="707" y="942"/>
                    <a:pt x="770" y="911"/>
                  </a:cubicBezTo>
                  <a:cubicBezTo>
                    <a:pt x="941" y="826"/>
                    <a:pt x="1062" y="631"/>
                    <a:pt x="1062" y="442"/>
                  </a:cubicBezTo>
                  <a:cubicBezTo>
                    <a:pt x="1062" y="241"/>
                    <a:pt x="922" y="83"/>
                    <a:pt x="734" y="22"/>
                  </a:cubicBezTo>
                  <a:cubicBezTo>
                    <a:pt x="684" y="8"/>
                    <a:pt x="632" y="0"/>
                    <a:pt x="582"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61" name="Google Shape;818;p39"/>
            <p:cNvSpPr/>
            <p:nvPr/>
          </p:nvSpPr>
          <p:spPr>
            <a:xfrm>
              <a:off x="6707033" y="3632479"/>
              <a:ext cx="127613" cy="114047"/>
            </a:xfrm>
            <a:custGeom>
              <a:avLst/>
              <a:gdLst/>
              <a:ahLst/>
              <a:cxnLst/>
              <a:rect l="l" t="t" r="r" b="b"/>
              <a:pathLst>
                <a:path w="1063" h="950" extrusionOk="0">
                  <a:moveTo>
                    <a:pt x="574" y="151"/>
                  </a:moveTo>
                  <a:cubicBezTo>
                    <a:pt x="631" y="151"/>
                    <a:pt x="688" y="163"/>
                    <a:pt x="740" y="187"/>
                  </a:cubicBezTo>
                  <a:cubicBezTo>
                    <a:pt x="904" y="260"/>
                    <a:pt x="947" y="448"/>
                    <a:pt x="868" y="601"/>
                  </a:cubicBezTo>
                  <a:cubicBezTo>
                    <a:pt x="813" y="713"/>
                    <a:pt x="699" y="800"/>
                    <a:pt x="577" y="800"/>
                  </a:cubicBezTo>
                  <a:cubicBezTo>
                    <a:pt x="534" y="800"/>
                    <a:pt x="490" y="789"/>
                    <a:pt x="447" y="765"/>
                  </a:cubicBezTo>
                  <a:cubicBezTo>
                    <a:pt x="301" y="680"/>
                    <a:pt x="204" y="473"/>
                    <a:pt x="283" y="314"/>
                  </a:cubicBezTo>
                  <a:cubicBezTo>
                    <a:pt x="289" y="308"/>
                    <a:pt x="289" y="302"/>
                    <a:pt x="289" y="296"/>
                  </a:cubicBezTo>
                  <a:cubicBezTo>
                    <a:pt x="295" y="296"/>
                    <a:pt x="301" y="290"/>
                    <a:pt x="301" y="284"/>
                  </a:cubicBezTo>
                  <a:cubicBezTo>
                    <a:pt x="364" y="193"/>
                    <a:pt x="469" y="151"/>
                    <a:pt x="574" y="151"/>
                  </a:cubicBezTo>
                  <a:close/>
                  <a:moveTo>
                    <a:pt x="581" y="0"/>
                  </a:moveTo>
                  <a:cubicBezTo>
                    <a:pt x="421" y="0"/>
                    <a:pt x="266" y="71"/>
                    <a:pt x="173" y="205"/>
                  </a:cubicBezTo>
                  <a:cubicBezTo>
                    <a:pt x="167" y="211"/>
                    <a:pt x="167" y="217"/>
                    <a:pt x="161" y="223"/>
                  </a:cubicBezTo>
                  <a:cubicBezTo>
                    <a:pt x="161" y="229"/>
                    <a:pt x="155" y="229"/>
                    <a:pt x="155" y="235"/>
                  </a:cubicBezTo>
                  <a:cubicBezTo>
                    <a:pt x="1" y="554"/>
                    <a:pt x="262" y="950"/>
                    <a:pt x="585" y="950"/>
                  </a:cubicBezTo>
                  <a:cubicBezTo>
                    <a:pt x="646" y="950"/>
                    <a:pt x="708" y="936"/>
                    <a:pt x="770" y="905"/>
                  </a:cubicBezTo>
                  <a:cubicBezTo>
                    <a:pt x="947" y="820"/>
                    <a:pt x="1063" y="631"/>
                    <a:pt x="1063" y="442"/>
                  </a:cubicBezTo>
                  <a:cubicBezTo>
                    <a:pt x="1063" y="241"/>
                    <a:pt x="922" y="77"/>
                    <a:pt x="734" y="22"/>
                  </a:cubicBezTo>
                  <a:cubicBezTo>
                    <a:pt x="683" y="7"/>
                    <a:pt x="632" y="0"/>
                    <a:pt x="581"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62" name="Google Shape;819;p39"/>
            <p:cNvSpPr/>
            <p:nvPr/>
          </p:nvSpPr>
          <p:spPr>
            <a:xfrm>
              <a:off x="5304164" y="2508963"/>
              <a:ext cx="123411" cy="102643"/>
            </a:xfrm>
            <a:custGeom>
              <a:avLst/>
              <a:gdLst/>
              <a:ahLst/>
              <a:cxnLst/>
              <a:rect l="l" t="t" r="r" b="b"/>
              <a:pathLst>
                <a:path w="1028" h="855" extrusionOk="0">
                  <a:moveTo>
                    <a:pt x="475" y="129"/>
                  </a:moveTo>
                  <a:cubicBezTo>
                    <a:pt x="487" y="141"/>
                    <a:pt x="506" y="147"/>
                    <a:pt x="524" y="147"/>
                  </a:cubicBezTo>
                  <a:cubicBezTo>
                    <a:pt x="676" y="147"/>
                    <a:pt x="798" y="281"/>
                    <a:pt x="816" y="427"/>
                  </a:cubicBezTo>
                  <a:cubicBezTo>
                    <a:pt x="829" y="574"/>
                    <a:pt x="707" y="683"/>
                    <a:pt x="567" y="702"/>
                  </a:cubicBezTo>
                  <a:cubicBezTo>
                    <a:pt x="553" y="703"/>
                    <a:pt x="540" y="704"/>
                    <a:pt x="526" y="704"/>
                  </a:cubicBezTo>
                  <a:cubicBezTo>
                    <a:pt x="408" y="704"/>
                    <a:pt x="302" y="633"/>
                    <a:pt x="274" y="507"/>
                  </a:cubicBezTo>
                  <a:cubicBezTo>
                    <a:pt x="244" y="379"/>
                    <a:pt x="305" y="220"/>
                    <a:pt x="433" y="172"/>
                  </a:cubicBezTo>
                  <a:cubicBezTo>
                    <a:pt x="451" y="159"/>
                    <a:pt x="469" y="147"/>
                    <a:pt x="475" y="129"/>
                  </a:cubicBezTo>
                  <a:close/>
                  <a:moveTo>
                    <a:pt x="536" y="1"/>
                  </a:moveTo>
                  <a:cubicBezTo>
                    <a:pt x="532" y="1"/>
                    <a:pt x="528" y="1"/>
                    <a:pt x="524" y="1"/>
                  </a:cubicBezTo>
                  <a:cubicBezTo>
                    <a:pt x="494" y="1"/>
                    <a:pt x="475" y="13"/>
                    <a:pt x="463" y="32"/>
                  </a:cubicBezTo>
                  <a:cubicBezTo>
                    <a:pt x="452" y="24"/>
                    <a:pt x="438" y="19"/>
                    <a:pt x="424" y="19"/>
                  </a:cubicBezTo>
                  <a:cubicBezTo>
                    <a:pt x="415" y="19"/>
                    <a:pt x="405" y="21"/>
                    <a:pt x="396" y="25"/>
                  </a:cubicBezTo>
                  <a:cubicBezTo>
                    <a:pt x="85" y="147"/>
                    <a:pt x="0" y="635"/>
                    <a:pt x="317" y="805"/>
                  </a:cubicBezTo>
                  <a:cubicBezTo>
                    <a:pt x="381" y="839"/>
                    <a:pt x="450" y="855"/>
                    <a:pt x="518" y="855"/>
                  </a:cubicBezTo>
                  <a:cubicBezTo>
                    <a:pt x="779" y="855"/>
                    <a:pt x="1028" y="627"/>
                    <a:pt x="950" y="342"/>
                  </a:cubicBezTo>
                  <a:cubicBezTo>
                    <a:pt x="903" y="151"/>
                    <a:pt x="732" y="1"/>
                    <a:pt x="536"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63" name="Google Shape;820;p39"/>
            <p:cNvSpPr/>
            <p:nvPr/>
          </p:nvSpPr>
          <p:spPr>
            <a:xfrm>
              <a:off x="5204645" y="2623608"/>
              <a:ext cx="112727" cy="108045"/>
            </a:xfrm>
            <a:custGeom>
              <a:avLst/>
              <a:gdLst/>
              <a:ahLst/>
              <a:cxnLst/>
              <a:rect l="l" t="t" r="r" b="b"/>
              <a:pathLst>
                <a:path w="939" h="900" extrusionOk="0">
                  <a:moveTo>
                    <a:pt x="495" y="153"/>
                  </a:moveTo>
                  <a:cubicBezTo>
                    <a:pt x="546" y="153"/>
                    <a:pt x="596" y="165"/>
                    <a:pt x="640" y="191"/>
                  </a:cubicBezTo>
                  <a:cubicBezTo>
                    <a:pt x="774" y="270"/>
                    <a:pt x="823" y="465"/>
                    <a:pt x="750" y="599"/>
                  </a:cubicBezTo>
                  <a:cubicBezTo>
                    <a:pt x="698" y="694"/>
                    <a:pt x="585" y="750"/>
                    <a:pt x="475" y="750"/>
                  </a:cubicBezTo>
                  <a:cubicBezTo>
                    <a:pt x="431" y="750"/>
                    <a:pt x="387" y="740"/>
                    <a:pt x="348" y="721"/>
                  </a:cubicBezTo>
                  <a:cubicBezTo>
                    <a:pt x="208" y="648"/>
                    <a:pt x="147" y="459"/>
                    <a:pt x="208" y="325"/>
                  </a:cubicBezTo>
                  <a:cubicBezTo>
                    <a:pt x="214" y="313"/>
                    <a:pt x="214" y="307"/>
                    <a:pt x="214" y="301"/>
                  </a:cubicBezTo>
                  <a:cubicBezTo>
                    <a:pt x="220" y="295"/>
                    <a:pt x="226" y="295"/>
                    <a:pt x="232" y="289"/>
                  </a:cubicBezTo>
                  <a:cubicBezTo>
                    <a:pt x="289" y="203"/>
                    <a:pt x="393" y="153"/>
                    <a:pt x="495" y="153"/>
                  </a:cubicBezTo>
                  <a:close/>
                  <a:moveTo>
                    <a:pt x="496" y="0"/>
                  </a:moveTo>
                  <a:cubicBezTo>
                    <a:pt x="341" y="0"/>
                    <a:pt x="190" y="81"/>
                    <a:pt x="98" y="209"/>
                  </a:cubicBezTo>
                  <a:cubicBezTo>
                    <a:pt x="98" y="216"/>
                    <a:pt x="92" y="222"/>
                    <a:pt x="92" y="228"/>
                  </a:cubicBezTo>
                  <a:cubicBezTo>
                    <a:pt x="86" y="234"/>
                    <a:pt x="80" y="240"/>
                    <a:pt x="80" y="246"/>
                  </a:cubicBezTo>
                  <a:cubicBezTo>
                    <a:pt x="1" y="417"/>
                    <a:pt x="31" y="618"/>
                    <a:pt x="153" y="758"/>
                  </a:cubicBezTo>
                  <a:cubicBezTo>
                    <a:pt x="236" y="852"/>
                    <a:pt x="354" y="900"/>
                    <a:pt x="475" y="900"/>
                  </a:cubicBezTo>
                  <a:cubicBezTo>
                    <a:pt x="533" y="900"/>
                    <a:pt x="591" y="889"/>
                    <a:pt x="646" y="867"/>
                  </a:cubicBezTo>
                  <a:cubicBezTo>
                    <a:pt x="823" y="800"/>
                    <a:pt x="939" y="636"/>
                    <a:pt x="933" y="441"/>
                  </a:cubicBezTo>
                  <a:cubicBezTo>
                    <a:pt x="927" y="264"/>
                    <a:pt x="817" y="88"/>
                    <a:pt x="646" y="27"/>
                  </a:cubicBezTo>
                  <a:cubicBezTo>
                    <a:pt x="597" y="9"/>
                    <a:pt x="547" y="0"/>
                    <a:pt x="496"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64" name="Google Shape;821;p39"/>
            <p:cNvSpPr/>
            <p:nvPr/>
          </p:nvSpPr>
          <p:spPr>
            <a:xfrm>
              <a:off x="5132977" y="2788912"/>
              <a:ext cx="97481" cy="107685"/>
            </a:xfrm>
            <a:custGeom>
              <a:avLst/>
              <a:gdLst/>
              <a:ahLst/>
              <a:cxnLst/>
              <a:rect l="l" t="t" r="r" b="b"/>
              <a:pathLst>
                <a:path w="812" h="897" extrusionOk="0">
                  <a:moveTo>
                    <a:pt x="342" y="166"/>
                  </a:moveTo>
                  <a:cubicBezTo>
                    <a:pt x="354" y="172"/>
                    <a:pt x="366" y="172"/>
                    <a:pt x="379" y="179"/>
                  </a:cubicBezTo>
                  <a:cubicBezTo>
                    <a:pt x="506" y="191"/>
                    <a:pt x="622" y="294"/>
                    <a:pt x="640" y="428"/>
                  </a:cubicBezTo>
                  <a:cubicBezTo>
                    <a:pt x="659" y="556"/>
                    <a:pt x="567" y="684"/>
                    <a:pt x="446" y="733"/>
                  </a:cubicBezTo>
                  <a:cubicBezTo>
                    <a:pt x="420" y="742"/>
                    <a:pt x="393" y="748"/>
                    <a:pt x="365" y="748"/>
                  </a:cubicBezTo>
                  <a:cubicBezTo>
                    <a:pt x="320" y="748"/>
                    <a:pt x="277" y="732"/>
                    <a:pt x="251" y="690"/>
                  </a:cubicBezTo>
                  <a:cubicBezTo>
                    <a:pt x="208" y="623"/>
                    <a:pt x="184" y="538"/>
                    <a:pt x="178" y="459"/>
                  </a:cubicBezTo>
                  <a:cubicBezTo>
                    <a:pt x="165" y="331"/>
                    <a:pt x="226" y="209"/>
                    <a:pt x="342" y="166"/>
                  </a:cubicBezTo>
                  <a:close/>
                  <a:moveTo>
                    <a:pt x="374" y="1"/>
                  </a:moveTo>
                  <a:cubicBezTo>
                    <a:pt x="370" y="1"/>
                    <a:pt x="365" y="1"/>
                    <a:pt x="360" y="2"/>
                  </a:cubicBezTo>
                  <a:cubicBezTo>
                    <a:pt x="129" y="38"/>
                    <a:pt x="1" y="282"/>
                    <a:pt x="25" y="501"/>
                  </a:cubicBezTo>
                  <a:cubicBezTo>
                    <a:pt x="44" y="605"/>
                    <a:pt x="80" y="727"/>
                    <a:pt x="153" y="812"/>
                  </a:cubicBezTo>
                  <a:cubicBezTo>
                    <a:pt x="209" y="872"/>
                    <a:pt x="290" y="896"/>
                    <a:pt x="369" y="896"/>
                  </a:cubicBezTo>
                  <a:cubicBezTo>
                    <a:pt x="402" y="896"/>
                    <a:pt x="434" y="892"/>
                    <a:pt x="464" y="885"/>
                  </a:cubicBezTo>
                  <a:cubicBezTo>
                    <a:pt x="665" y="830"/>
                    <a:pt x="811" y="629"/>
                    <a:pt x="793" y="428"/>
                  </a:cubicBezTo>
                  <a:cubicBezTo>
                    <a:pt x="774" y="227"/>
                    <a:pt x="622" y="75"/>
                    <a:pt x="439" y="32"/>
                  </a:cubicBezTo>
                  <a:cubicBezTo>
                    <a:pt x="424" y="17"/>
                    <a:pt x="403" y="1"/>
                    <a:pt x="374"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65" name="Google Shape;822;p39"/>
            <p:cNvSpPr/>
            <p:nvPr/>
          </p:nvSpPr>
          <p:spPr>
            <a:xfrm>
              <a:off x="5057708" y="2950854"/>
              <a:ext cx="114168" cy="106844"/>
            </a:xfrm>
            <a:custGeom>
              <a:avLst/>
              <a:gdLst/>
              <a:ahLst/>
              <a:cxnLst/>
              <a:rect l="l" t="t" r="r" b="b"/>
              <a:pathLst>
                <a:path w="951" h="890" extrusionOk="0">
                  <a:moveTo>
                    <a:pt x="447" y="151"/>
                  </a:moveTo>
                  <a:cubicBezTo>
                    <a:pt x="537" y="151"/>
                    <a:pt x="625" y="191"/>
                    <a:pt x="689" y="255"/>
                  </a:cubicBezTo>
                  <a:cubicBezTo>
                    <a:pt x="805" y="371"/>
                    <a:pt x="774" y="541"/>
                    <a:pt x="658" y="651"/>
                  </a:cubicBezTo>
                  <a:cubicBezTo>
                    <a:pt x="600" y="706"/>
                    <a:pt x="527" y="735"/>
                    <a:pt x="455" y="735"/>
                  </a:cubicBezTo>
                  <a:cubicBezTo>
                    <a:pt x="377" y="735"/>
                    <a:pt x="301" y="702"/>
                    <a:pt x="244" y="632"/>
                  </a:cubicBezTo>
                  <a:cubicBezTo>
                    <a:pt x="135" y="498"/>
                    <a:pt x="171" y="285"/>
                    <a:pt x="336" y="218"/>
                  </a:cubicBezTo>
                  <a:cubicBezTo>
                    <a:pt x="366" y="206"/>
                    <a:pt x="378" y="182"/>
                    <a:pt x="384" y="157"/>
                  </a:cubicBezTo>
                  <a:cubicBezTo>
                    <a:pt x="405" y="153"/>
                    <a:pt x="426" y="151"/>
                    <a:pt x="447" y="151"/>
                  </a:cubicBezTo>
                  <a:close/>
                  <a:moveTo>
                    <a:pt x="444" y="0"/>
                  </a:moveTo>
                  <a:cubicBezTo>
                    <a:pt x="373" y="0"/>
                    <a:pt x="302" y="17"/>
                    <a:pt x="238" y="54"/>
                  </a:cubicBezTo>
                  <a:cubicBezTo>
                    <a:pt x="208" y="72"/>
                    <a:pt x="195" y="96"/>
                    <a:pt x="202" y="127"/>
                  </a:cubicBezTo>
                  <a:cubicBezTo>
                    <a:pt x="74" y="218"/>
                    <a:pt x="1" y="371"/>
                    <a:pt x="31" y="529"/>
                  </a:cubicBezTo>
                  <a:cubicBezTo>
                    <a:pt x="68" y="718"/>
                    <a:pt x="232" y="870"/>
                    <a:pt x="421" y="888"/>
                  </a:cubicBezTo>
                  <a:cubicBezTo>
                    <a:pt x="430" y="889"/>
                    <a:pt x="438" y="889"/>
                    <a:pt x="447" y="889"/>
                  </a:cubicBezTo>
                  <a:cubicBezTo>
                    <a:pt x="626" y="889"/>
                    <a:pt x="796" y="771"/>
                    <a:pt x="872" y="614"/>
                  </a:cubicBezTo>
                  <a:cubicBezTo>
                    <a:pt x="951" y="444"/>
                    <a:pt x="914" y="255"/>
                    <a:pt x="774" y="127"/>
                  </a:cubicBezTo>
                  <a:cubicBezTo>
                    <a:pt x="683" y="47"/>
                    <a:pt x="563" y="0"/>
                    <a:pt x="444"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66" name="Google Shape;823;p39"/>
            <p:cNvSpPr/>
            <p:nvPr/>
          </p:nvSpPr>
          <p:spPr>
            <a:xfrm>
              <a:off x="5005127" y="3156134"/>
              <a:ext cx="113447" cy="106364"/>
            </a:xfrm>
            <a:custGeom>
              <a:avLst/>
              <a:gdLst/>
              <a:ahLst/>
              <a:cxnLst/>
              <a:rect l="l" t="t" r="r" b="b"/>
              <a:pathLst>
                <a:path w="945" h="886" extrusionOk="0">
                  <a:moveTo>
                    <a:pt x="446" y="151"/>
                  </a:moveTo>
                  <a:cubicBezTo>
                    <a:pt x="533" y="151"/>
                    <a:pt x="619" y="187"/>
                    <a:pt x="682" y="250"/>
                  </a:cubicBezTo>
                  <a:cubicBezTo>
                    <a:pt x="798" y="372"/>
                    <a:pt x="767" y="543"/>
                    <a:pt x="652" y="652"/>
                  </a:cubicBezTo>
                  <a:cubicBezTo>
                    <a:pt x="593" y="705"/>
                    <a:pt x="521" y="732"/>
                    <a:pt x="449" y="732"/>
                  </a:cubicBezTo>
                  <a:cubicBezTo>
                    <a:pt x="371" y="732"/>
                    <a:pt x="294" y="700"/>
                    <a:pt x="238" y="634"/>
                  </a:cubicBezTo>
                  <a:cubicBezTo>
                    <a:pt x="128" y="500"/>
                    <a:pt x="164" y="287"/>
                    <a:pt x="329" y="214"/>
                  </a:cubicBezTo>
                  <a:cubicBezTo>
                    <a:pt x="359" y="208"/>
                    <a:pt x="372" y="183"/>
                    <a:pt x="378" y="159"/>
                  </a:cubicBezTo>
                  <a:cubicBezTo>
                    <a:pt x="400" y="154"/>
                    <a:pt x="423" y="151"/>
                    <a:pt x="446" y="151"/>
                  </a:cubicBezTo>
                  <a:close/>
                  <a:moveTo>
                    <a:pt x="445" y="0"/>
                  </a:moveTo>
                  <a:cubicBezTo>
                    <a:pt x="372" y="0"/>
                    <a:pt x="299" y="18"/>
                    <a:pt x="231" y="55"/>
                  </a:cubicBezTo>
                  <a:cubicBezTo>
                    <a:pt x="201" y="74"/>
                    <a:pt x="189" y="98"/>
                    <a:pt x="195" y="122"/>
                  </a:cubicBezTo>
                  <a:cubicBezTo>
                    <a:pt x="67" y="214"/>
                    <a:pt x="0" y="372"/>
                    <a:pt x="24" y="530"/>
                  </a:cubicBezTo>
                  <a:cubicBezTo>
                    <a:pt x="61" y="719"/>
                    <a:pt x="225" y="872"/>
                    <a:pt x="414" y="884"/>
                  </a:cubicBezTo>
                  <a:cubicBezTo>
                    <a:pt x="427" y="885"/>
                    <a:pt x="439" y="886"/>
                    <a:pt x="452" y="886"/>
                  </a:cubicBezTo>
                  <a:cubicBezTo>
                    <a:pt x="627" y="886"/>
                    <a:pt x="791" y="769"/>
                    <a:pt x="865" y="610"/>
                  </a:cubicBezTo>
                  <a:cubicBezTo>
                    <a:pt x="944" y="445"/>
                    <a:pt x="908" y="250"/>
                    <a:pt x="767" y="128"/>
                  </a:cubicBezTo>
                  <a:cubicBezTo>
                    <a:pt x="677" y="46"/>
                    <a:pt x="562" y="0"/>
                    <a:pt x="445"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67" name="Google Shape;824;p39"/>
            <p:cNvSpPr/>
            <p:nvPr/>
          </p:nvSpPr>
          <p:spPr>
            <a:xfrm>
              <a:off x="5005127" y="3361053"/>
              <a:ext cx="113447" cy="106965"/>
            </a:xfrm>
            <a:custGeom>
              <a:avLst/>
              <a:gdLst/>
              <a:ahLst/>
              <a:cxnLst/>
              <a:rect l="l" t="t" r="r" b="b"/>
              <a:pathLst>
                <a:path w="945" h="891" extrusionOk="0">
                  <a:moveTo>
                    <a:pt x="441" y="151"/>
                  </a:moveTo>
                  <a:cubicBezTo>
                    <a:pt x="530" y="151"/>
                    <a:pt x="618" y="191"/>
                    <a:pt x="682" y="255"/>
                  </a:cubicBezTo>
                  <a:cubicBezTo>
                    <a:pt x="798" y="371"/>
                    <a:pt x="767" y="547"/>
                    <a:pt x="652" y="651"/>
                  </a:cubicBezTo>
                  <a:cubicBezTo>
                    <a:pt x="593" y="706"/>
                    <a:pt x="520" y="735"/>
                    <a:pt x="448" y="735"/>
                  </a:cubicBezTo>
                  <a:cubicBezTo>
                    <a:pt x="371" y="735"/>
                    <a:pt x="294" y="702"/>
                    <a:pt x="238" y="632"/>
                  </a:cubicBezTo>
                  <a:cubicBezTo>
                    <a:pt x="128" y="505"/>
                    <a:pt x="164" y="285"/>
                    <a:pt x="329" y="218"/>
                  </a:cubicBezTo>
                  <a:cubicBezTo>
                    <a:pt x="359" y="206"/>
                    <a:pt x="372" y="182"/>
                    <a:pt x="378" y="157"/>
                  </a:cubicBezTo>
                  <a:cubicBezTo>
                    <a:pt x="398" y="153"/>
                    <a:pt x="420" y="151"/>
                    <a:pt x="441" y="151"/>
                  </a:cubicBezTo>
                  <a:close/>
                  <a:moveTo>
                    <a:pt x="440" y="0"/>
                  </a:moveTo>
                  <a:cubicBezTo>
                    <a:pt x="369" y="0"/>
                    <a:pt x="298" y="17"/>
                    <a:pt x="231" y="54"/>
                  </a:cubicBezTo>
                  <a:cubicBezTo>
                    <a:pt x="201" y="72"/>
                    <a:pt x="189" y="103"/>
                    <a:pt x="195" y="127"/>
                  </a:cubicBezTo>
                  <a:cubicBezTo>
                    <a:pt x="67" y="218"/>
                    <a:pt x="0" y="371"/>
                    <a:pt x="24" y="535"/>
                  </a:cubicBezTo>
                  <a:cubicBezTo>
                    <a:pt x="61" y="718"/>
                    <a:pt x="225" y="870"/>
                    <a:pt x="414" y="888"/>
                  </a:cubicBezTo>
                  <a:cubicBezTo>
                    <a:pt x="426" y="889"/>
                    <a:pt x="438" y="890"/>
                    <a:pt x="450" y="890"/>
                  </a:cubicBezTo>
                  <a:cubicBezTo>
                    <a:pt x="626" y="890"/>
                    <a:pt x="791" y="768"/>
                    <a:pt x="865" y="614"/>
                  </a:cubicBezTo>
                  <a:cubicBezTo>
                    <a:pt x="944" y="450"/>
                    <a:pt x="908" y="255"/>
                    <a:pt x="767" y="127"/>
                  </a:cubicBezTo>
                  <a:cubicBezTo>
                    <a:pt x="676" y="47"/>
                    <a:pt x="559" y="0"/>
                    <a:pt x="440"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68" name="Google Shape;825;p39"/>
            <p:cNvSpPr/>
            <p:nvPr/>
          </p:nvSpPr>
          <p:spPr>
            <a:xfrm>
              <a:off x="5039461" y="3523957"/>
              <a:ext cx="114168" cy="106364"/>
            </a:xfrm>
            <a:custGeom>
              <a:avLst/>
              <a:gdLst/>
              <a:ahLst/>
              <a:cxnLst/>
              <a:rect l="l" t="t" r="r" b="b"/>
              <a:pathLst>
                <a:path w="951" h="886" extrusionOk="0">
                  <a:moveTo>
                    <a:pt x="452" y="151"/>
                  </a:moveTo>
                  <a:cubicBezTo>
                    <a:pt x="540" y="151"/>
                    <a:pt x="626" y="187"/>
                    <a:pt x="689" y="250"/>
                  </a:cubicBezTo>
                  <a:cubicBezTo>
                    <a:pt x="804" y="372"/>
                    <a:pt x="774" y="542"/>
                    <a:pt x="658" y="652"/>
                  </a:cubicBezTo>
                  <a:cubicBezTo>
                    <a:pt x="600" y="705"/>
                    <a:pt x="527" y="732"/>
                    <a:pt x="455" y="732"/>
                  </a:cubicBezTo>
                  <a:cubicBezTo>
                    <a:pt x="377" y="732"/>
                    <a:pt x="301" y="700"/>
                    <a:pt x="244" y="634"/>
                  </a:cubicBezTo>
                  <a:cubicBezTo>
                    <a:pt x="134" y="500"/>
                    <a:pt x="171" y="287"/>
                    <a:pt x="335" y="213"/>
                  </a:cubicBezTo>
                  <a:cubicBezTo>
                    <a:pt x="366" y="201"/>
                    <a:pt x="378" y="183"/>
                    <a:pt x="384" y="159"/>
                  </a:cubicBezTo>
                  <a:cubicBezTo>
                    <a:pt x="407" y="154"/>
                    <a:pt x="430" y="151"/>
                    <a:pt x="452" y="151"/>
                  </a:cubicBezTo>
                  <a:close/>
                  <a:moveTo>
                    <a:pt x="449" y="0"/>
                  </a:moveTo>
                  <a:cubicBezTo>
                    <a:pt x="376" y="0"/>
                    <a:pt x="303" y="18"/>
                    <a:pt x="238" y="55"/>
                  </a:cubicBezTo>
                  <a:cubicBezTo>
                    <a:pt x="207" y="67"/>
                    <a:pt x="195" y="98"/>
                    <a:pt x="201" y="122"/>
                  </a:cubicBezTo>
                  <a:cubicBezTo>
                    <a:pt x="73" y="213"/>
                    <a:pt x="0" y="372"/>
                    <a:pt x="31" y="530"/>
                  </a:cubicBezTo>
                  <a:cubicBezTo>
                    <a:pt x="67" y="719"/>
                    <a:pt x="232" y="871"/>
                    <a:pt x="421" y="883"/>
                  </a:cubicBezTo>
                  <a:cubicBezTo>
                    <a:pt x="433" y="885"/>
                    <a:pt x="446" y="885"/>
                    <a:pt x="458" y="885"/>
                  </a:cubicBezTo>
                  <a:cubicBezTo>
                    <a:pt x="633" y="885"/>
                    <a:pt x="797" y="769"/>
                    <a:pt x="871" y="609"/>
                  </a:cubicBezTo>
                  <a:cubicBezTo>
                    <a:pt x="950" y="445"/>
                    <a:pt x="914" y="250"/>
                    <a:pt x="774" y="128"/>
                  </a:cubicBezTo>
                  <a:cubicBezTo>
                    <a:pt x="684" y="46"/>
                    <a:pt x="566" y="0"/>
                    <a:pt x="449"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69" name="Google Shape;826;p39"/>
            <p:cNvSpPr/>
            <p:nvPr/>
          </p:nvSpPr>
          <p:spPr>
            <a:xfrm>
              <a:off x="5111129" y="3747123"/>
              <a:ext cx="114168" cy="106844"/>
            </a:xfrm>
            <a:custGeom>
              <a:avLst/>
              <a:gdLst/>
              <a:ahLst/>
              <a:cxnLst/>
              <a:rect l="l" t="t" r="r" b="b"/>
              <a:pathLst>
                <a:path w="951" h="890" extrusionOk="0">
                  <a:moveTo>
                    <a:pt x="447" y="151"/>
                  </a:moveTo>
                  <a:cubicBezTo>
                    <a:pt x="536" y="151"/>
                    <a:pt x="624" y="191"/>
                    <a:pt x="688" y="255"/>
                  </a:cubicBezTo>
                  <a:cubicBezTo>
                    <a:pt x="804" y="371"/>
                    <a:pt x="774" y="541"/>
                    <a:pt x="658" y="651"/>
                  </a:cubicBezTo>
                  <a:cubicBezTo>
                    <a:pt x="599" y="706"/>
                    <a:pt x="527" y="735"/>
                    <a:pt x="455" y="735"/>
                  </a:cubicBezTo>
                  <a:cubicBezTo>
                    <a:pt x="377" y="735"/>
                    <a:pt x="301" y="702"/>
                    <a:pt x="244" y="632"/>
                  </a:cubicBezTo>
                  <a:cubicBezTo>
                    <a:pt x="128" y="498"/>
                    <a:pt x="171" y="285"/>
                    <a:pt x="335" y="218"/>
                  </a:cubicBezTo>
                  <a:cubicBezTo>
                    <a:pt x="366" y="206"/>
                    <a:pt x="378" y="182"/>
                    <a:pt x="384" y="157"/>
                  </a:cubicBezTo>
                  <a:cubicBezTo>
                    <a:pt x="405" y="153"/>
                    <a:pt x="426" y="151"/>
                    <a:pt x="447" y="151"/>
                  </a:cubicBezTo>
                  <a:close/>
                  <a:moveTo>
                    <a:pt x="444" y="0"/>
                  </a:moveTo>
                  <a:cubicBezTo>
                    <a:pt x="373" y="0"/>
                    <a:pt x="302" y="17"/>
                    <a:pt x="238" y="54"/>
                  </a:cubicBezTo>
                  <a:cubicBezTo>
                    <a:pt x="207" y="72"/>
                    <a:pt x="195" y="96"/>
                    <a:pt x="201" y="127"/>
                  </a:cubicBezTo>
                  <a:cubicBezTo>
                    <a:pt x="73" y="218"/>
                    <a:pt x="0" y="371"/>
                    <a:pt x="31" y="529"/>
                  </a:cubicBezTo>
                  <a:cubicBezTo>
                    <a:pt x="61" y="718"/>
                    <a:pt x="232" y="870"/>
                    <a:pt x="420" y="888"/>
                  </a:cubicBezTo>
                  <a:cubicBezTo>
                    <a:pt x="429" y="889"/>
                    <a:pt x="438" y="889"/>
                    <a:pt x="447" y="889"/>
                  </a:cubicBezTo>
                  <a:cubicBezTo>
                    <a:pt x="626" y="889"/>
                    <a:pt x="796" y="771"/>
                    <a:pt x="871" y="614"/>
                  </a:cubicBezTo>
                  <a:cubicBezTo>
                    <a:pt x="950" y="444"/>
                    <a:pt x="914" y="249"/>
                    <a:pt x="774" y="127"/>
                  </a:cubicBezTo>
                  <a:cubicBezTo>
                    <a:pt x="682" y="47"/>
                    <a:pt x="563" y="0"/>
                    <a:pt x="444"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70" name="Google Shape;827;p39"/>
            <p:cNvSpPr/>
            <p:nvPr/>
          </p:nvSpPr>
          <p:spPr>
            <a:xfrm>
              <a:off x="5280035" y="3940878"/>
              <a:ext cx="114168" cy="106844"/>
            </a:xfrm>
            <a:custGeom>
              <a:avLst/>
              <a:gdLst/>
              <a:ahLst/>
              <a:cxnLst/>
              <a:rect l="l" t="t" r="r" b="b"/>
              <a:pathLst>
                <a:path w="951" h="890" extrusionOk="0">
                  <a:moveTo>
                    <a:pt x="444" y="151"/>
                  </a:moveTo>
                  <a:cubicBezTo>
                    <a:pt x="532" y="151"/>
                    <a:pt x="623" y="191"/>
                    <a:pt x="682" y="255"/>
                  </a:cubicBezTo>
                  <a:cubicBezTo>
                    <a:pt x="798" y="371"/>
                    <a:pt x="774" y="541"/>
                    <a:pt x="658" y="651"/>
                  </a:cubicBezTo>
                  <a:cubicBezTo>
                    <a:pt x="599" y="707"/>
                    <a:pt x="525" y="735"/>
                    <a:pt x="452" y="735"/>
                  </a:cubicBezTo>
                  <a:cubicBezTo>
                    <a:pt x="373" y="735"/>
                    <a:pt x="295" y="702"/>
                    <a:pt x="238" y="633"/>
                  </a:cubicBezTo>
                  <a:cubicBezTo>
                    <a:pt x="128" y="499"/>
                    <a:pt x="171" y="285"/>
                    <a:pt x="335" y="218"/>
                  </a:cubicBezTo>
                  <a:cubicBezTo>
                    <a:pt x="360" y="206"/>
                    <a:pt x="378" y="182"/>
                    <a:pt x="384" y="157"/>
                  </a:cubicBezTo>
                  <a:cubicBezTo>
                    <a:pt x="404" y="153"/>
                    <a:pt x="424" y="151"/>
                    <a:pt x="444" y="151"/>
                  </a:cubicBezTo>
                  <a:close/>
                  <a:moveTo>
                    <a:pt x="442" y="1"/>
                  </a:moveTo>
                  <a:cubicBezTo>
                    <a:pt x="370" y="1"/>
                    <a:pt x="298" y="17"/>
                    <a:pt x="232" y="54"/>
                  </a:cubicBezTo>
                  <a:cubicBezTo>
                    <a:pt x="201" y="72"/>
                    <a:pt x="195" y="97"/>
                    <a:pt x="195" y="127"/>
                  </a:cubicBezTo>
                  <a:cubicBezTo>
                    <a:pt x="73" y="218"/>
                    <a:pt x="0" y="371"/>
                    <a:pt x="31" y="529"/>
                  </a:cubicBezTo>
                  <a:cubicBezTo>
                    <a:pt x="61" y="718"/>
                    <a:pt x="226" y="870"/>
                    <a:pt x="420" y="888"/>
                  </a:cubicBezTo>
                  <a:cubicBezTo>
                    <a:pt x="429" y="889"/>
                    <a:pt x="437" y="889"/>
                    <a:pt x="446" y="889"/>
                  </a:cubicBezTo>
                  <a:cubicBezTo>
                    <a:pt x="620" y="889"/>
                    <a:pt x="796" y="771"/>
                    <a:pt x="871" y="614"/>
                  </a:cubicBezTo>
                  <a:cubicBezTo>
                    <a:pt x="950" y="444"/>
                    <a:pt x="908" y="249"/>
                    <a:pt x="774" y="127"/>
                  </a:cubicBezTo>
                  <a:cubicBezTo>
                    <a:pt x="682" y="47"/>
                    <a:pt x="563" y="1"/>
                    <a:pt x="442"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71" name="Google Shape;828;p39"/>
            <p:cNvSpPr/>
            <p:nvPr/>
          </p:nvSpPr>
          <p:spPr>
            <a:xfrm>
              <a:off x="5399242" y="4049040"/>
              <a:ext cx="114168" cy="106844"/>
            </a:xfrm>
            <a:custGeom>
              <a:avLst/>
              <a:gdLst/>
              <a:ahLst/>
              <a:cxnLst/>
              <a:rect l="l" t="t" r="r" b="b"/>
              <a:pathLst>
                <a:path w="951" h="890" extrusionOk="0">
                  <a:moveTo>
                    <a:pt x="444" y="151"/>
                  </a:moveTo>
                  <a:cubicBezTo>
                    <a:pt x="532" y="151"/>
                    <a:pt x="623" y="191"/>
                    <a:pt x="682" y="255"/>
                  </a:cubicBezTo>
                  <a:cubicBezTo>
                    <a:pt x="798" y="371"/>
                    <a:pt x="774" y="542"/>
                    <a:pt x="658" y="651"/>
                  </a:cubicBezTo>
                  <a:cubicBezTo>
                    <a:pt x="599" y="707"/>
                    <a:pt x="526" y="736"/>
                    <a:pt x="454" y="736"/>
                  </a:cubicBezTo>
                  <a:cubicBezTo>
                    <a:pt x="376" y="736"/>
                    <a:pt x="298" y="702"/>
                    <a:pt x="238" y="633"/>
                  </a:cubicBezTo>
                  <a:cubicBezTo>
                    <a:pt x="128" y="499"/>
                    <a:pt x="171" y="286"/>
                    <a:pt x="335" y="219"/>
                  </a:cubicBezTo>
                  <a:cubicBezTo>
                    <a:pt x="359" y="207"/>
                    <a:pt x="378" y="182"/>
                    <a:pt x="384" y="158"/>
                  </a:cubicBezTo>
                  <a:cubicBezTo>
                    <a:pt x="403" y="153"/>
                    <a:pt x="424" y="151"/>
                    <a:pt x="444" y="151"/>
                  </a:cubicBezTo>
                  <a:close/>
                  <a:moveTo>
                    <a:pt x="442" y="1"/>
                  </a:moveTo>
                  <a:cubicBezTo>
                    <a:pt x="370" y="1"/>
                    <a:pt x="298" y="18"/>
                    <a:pt x="231" y="54"/>
                  </a:cubicBezTo>
                  <a:cubicBezTo>
                    <a:pt x="207" y="73"/>
                    <a:pt x="195" y="97"/>
                    <a:pt x="201" y="127"/>
                  </a:cubicBezTo>
                  <a:cubicBezTo>
                    <a:pt x="73" y="219"/>
                    <a:pt x="0" y="371"/>
                    <a:pt x="30" y="529"/>
                  </a:cubicBezTo>
                  <a:cubicBezTo>
                    <a:pt x="61" y="718"/>
                    <a:pt x="231" y="871"/>
                    <a:pt x="420" y="889"/>
                  </a:cubicBezTo>
                  <a:cubicBezTo>
                    <a:pt x="429" y="889"/>
                    <a:pt x="437" y="890"/>
                    <a:pt x="446" y="890"/>
                  </a:cubicBezTo>
                  <a:cubicBezTo>
                    <a:pt x="620" y="890"/>
                    <a:pt x="795" y="772"/>
                    <a:pt x="871" y="615"/>
                  </a:cubicBezTo>
                  <a:cubicBezTo>
                    <a:pt x="950" y="444"/>
                    <a:pt x="908" y="249"/>
                    <a:pt x="774" y="127"/>
                  </a:cubicBezTo>
                  <a:cubicBezTo>
                    <a:pt x="682" y="48"/>
                    <a:pt x="562" y="1"/>
                    <a:pt x="442"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72" name="Google Shape;829;p39"/>
            <p:cNvSpPr/>
            <p:nvPr/>
          </p:nvSpPr>
          <p:spPr>
            <a:xfrm>
              <a:off x="5587835" y="4137154"/>
              <a:ext cx="114168" cy="106604"/>
            </a:xfrm>
            <a:custGeom>
              <a:avLst/>
              <a:gdLst/>
              <a:ahLst/>
              <a:cxnLst/>
              <a:rect l="l" t="t" r="r" b="b"/>
              <a:pathLst>
                <a:path w="951" h="888" extrusionOk="0">
                  <a:moveTo>
                    <a:pt x="438" y="150"/>
                  </a:moveTo>
                  <a:cubicBezTo>
                    <a:pt x="526" y="150"/>
                    <a:pt x="617" y="187"/>
                    <a:pt x="683" y="252"/>
                  </a:cubicBezTo>
                  <a:cubicBezTo>
                    <a:pt x="798" y="374"/>
                    <a:pt x="774" y="545"/>
                    <a:pt x="658" y="648"/>
                  </a:cubicBezTo>
                  <a:cubicBezTo>
                    <a:pt x="597" y="704"/>
                    <a:pt x="522" y="733"/>
                    <a:pt x="450" y="733"/>
                  </a:cubicBezTo>
                  <a:cubicBezTo>
                    <a:pt x="371" y="733"/>
                    <a:pt x="295" y="699"/>
                    <a:pt x="238" y="630"/>
                  </a:cubicBezTo>
                  <a:cubicBezTo>
                    <a:pt x="128" y="502"/>
                    <a:pt x="165" y="283"/>
                    <a:pt x="335" y="216"/>
                  </a:cubicBezTo>
                  <a:cubicBezTo>
                    <a:pt x="360" y="204"/>
                    <a:pt x="378" y="185"/>
                    <a:pt x="384" y="155"/>
                  </a:cubicBezTo>
                  <a:cubicBezTo>
                    <a:pt x="402" y="152"/>
                    <a:pt x="420" y="150"/>
                    <a:pt x="438" y="150"/>
                  </a:cubicBezTo>
                  <a:close/>
                  <a:moveTo>
                    <a:pt x="442" y="1"/>
                  </a:moveTo>
                  <a:cubicBezTo>
                    <a:pt x="370" y="1"/>
                    <a:pt x="298" y="17"/>
                    <a:pt x="232" y="51"/>
                  </a:cubicBezTo>
                  <a:cubicBezTo>
                    <a:pt x="201" y="70"/>
                    <a:pt x="195" y="100"/>
                    <a:pt x="195" y="124"/>
                  </a:cubicBezTo>
                  <a:cubicBezTo>
                    <a:pt x="74" y="216"/>
                    <a:pt x="0" y="368"/>
                    <a:pt x="31" y="532"/>
                  </a:cubicBezTo>
                  <a:cubicBezTo>
                    <a:pt x="61" y="715"/>
                    <a:pt x="226" y="867"/>
                    <a:pt x="415" y="886"/>
                  </a:cubicBezTo>
                  <a:cubicBezTo>
                    <a:pt x="427" y="887"/>
                    <a:pt x="440" y="888"/>
                    <a:pt x="452" y="888"/>
                  </a:cubicBezTo>
                  <a:cubicBezTo>
                    <a:pt x="628" y="888"/>
                    <a:pt x="798" y="771"/>
                    <a:pt x="871" y="612"/>
                  </a:cubicBezTo>
                  <a:cubicBezTo>
                    <a:pt x="951" y="447"/>
                    <a:pt x="908" y="252"/>
                    <a:pt x="774" y="130"/>
                  </a:cubicBezTo>
                  <a:cubicBezTo>
                    <a:pt x="682" y="47"/>
                    <a:pt x="562" y="1"/>
                    <a:pt x="442"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73" name="Google Shape;830;p39"/>
            <p:cNvSpPr/>
            <p:nvPr/>
          </p:nvSpPr>
          <p:spPr>
            <a:xfrm>
              <a:off x="5838613" y="4171968"/>
              <a:ext cx="114168" cy="106724"/>
            </a:xfrm>
            <a:custGeom>
              <a:avLst/>
              <a:gdLst/>
              <a:ahLst/>
              <a:cxnLst/>
              <a:rect l="l" t="t" r="r" b="b"/>
              <a:pathLst>
                <a:path w="951" h="889" extrusionOk="0">
                  <a:moveTo>
                    <a:pt x="445" y="150"/>
                  </a:moveTo>
                  <a:cubicBezTo>
                    <a:pt x="532" y="150"/>
                    <a:pt x="624" y="191"/>
                    <a:pt x="683" y="255"/>
                  </a:cubicBezTo>
                  <a:cubicBezTo>
                    <a:pt x="799" y="370"/>
                    <a:pt x="774" y="541"/>
                    <a:pt x="658" y="651"/>
                  </a:cubicBezTo>
                  <a:cubicBezTo>
                    <a:pt x="597" y="706"/>
                    <a:pt x="523" y="735"/>
                    <a:pt x="450" y="735"/>
                  </a:cubicBezTo>
                  <a:cubicBezTo>
                    <a:pt x="372" y="735"/>
                    <a:pt x="295" y="702"/>
                    <a:pt x="238" y="632"/>
                  </a:cubicBezTo>
                  <a:cubicBezTo>
                    <a:pt x="129" y="498"/>
                    <a:pt x="171" y="285"/>
                    <a:pt x="336" y="218"/>
                  </a:cubicBezTo>
                  <a:cubicBezTo>
                    <a:pt x="360" y="206"/>
                    <a:pt x="378" y="182"/>
                    <a:pt x="384" y="157"/>
                  </a:cubicBezTo>
                  <a:cubicBezTo>
                    <a:pt x="404" y="153"/>
                    <a:pt x="424" y="150"/>
                    <a:pt x="445" y="150"/>
                  </a:cubicBezTo>
                  <a:close/>
                  <a:moveTo>
                    <a:pt x="443" y="0"/>
                  </a:moveTo>
                  <a:cubicBezTo>
                    <a:pt x="371" y="0"/>
                    <a:pt x="298" y="17"/>
                    <a:pt x="232" y="54"/>
                  </a:cubicBezTo>
                  <a:cubicBezTo>
                    <a:pt x="202" y="72"/>
                    <a:pt x="196" y="96"/>
                    <a:pt x="196" y="127"/>
                  </a:cubicBezTo>
                  <a:cubicBezTo>
                    <a:pt x="74" y="218"/>
                    <a:pt x="1" y="370"/>
                    <a:pt x="31" y="529"/>
                  </a:cubicBezTo>
                  <a:cubicBezTo>
                    <a:pt x="62" y="718"/>
                    <a:pt x="226" y="870"/>
                    <a:pt x="415" y="888"/>
                  </a:cubicBezTo>
                  <a:cubicBezTo>
                    <a:pt x="424" y="889"/>
                    <a:pt x="432" y="889"/>
                    <a:pt x="441" y="889"/>
                  </a:cubicBezTo>
                  <a:cubicBezTo>
                    <a:pt x="621" y="889"/>
                    <a:pt x="796" y="771"/>
                    <a:pt x="872" y="614"/>
                  </a:cubicBezTo>
                  <a:cubicBezTo>
                    <a:pt x="951" y="443"/>
                    <a:pt x="908" y="249"/>
                    <a:pt x="774" y="127"/>
                  </a:cubicBezTo>
                  <a:cubicBezTo>
                    <a:pt x="683" y="47"/>
                    <a:pt x="563" y="0"/>
                    <a:pt x="443"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74" name="Google Shape;831;p39"/>
            <p:cNvSpPr/>
            <p:nvPr/>
          </p:nvSpPr>
          <p:spPr>
            <a:xfrm>
              <a:off x="6039692" y="4136674"/>
              <a:ext cx="114168" cy="106965"/>
            </a:xfrm>
            <a:custGeom>
              <a:avLst/>
              <a:gdLst/>
              <a:ahLst/>
              <a:cxnLst/>
              <a:rect l="l" t="t" r="r" b="b"/>
              <a:pathLst>
                <a:path w="951" h="891" extrusionOk="0">
                  <a:moveTo>
                    <a:pt x="445" y="152"/>
                  </a:moveTo>
                  <a:cubicBezTo>
                    <a:pt x="532" y="152"/>
                    <a:pt x="624" y="192"/>
                    <a:pt x="683" y="256"/>
                  </a:cubicBezTo>
                  <a:cubicBezTo>
                    <a:pt x="799" y="372"/>
                    <a:pt x="774" y="543"/>
                    <a:pt x="658" y="652"/>
                  </a:cubicBezTo>
                  <a:cubicBezTo>
                    <a:pt x="599" y="706"/>
                    <a:pt x="525" y="735"/>
                    <a:pt x="452" y="735"/>
                  </a:cubicBezTo>
                  <a:cubicBezTo>
                    <a:pt x="374" y="735"/>
                    <a:pt x="298" y="703"/>
                    <a:pt x="238" y="634"/>
                  </a:cubicBezTo>
                  <a:cubicBezTo>
                    <a:pt x="129" y="500"/>
                    <a:pt x="171" y="287"/>
                    <a:pt x="336" y="220"/>
                  </a:cubicBezTo>
                  <a:cubicBezTo>
                    <a:pt x="360" y="208"/>
                    <a:pt x="378" y="183"/>
                    <a:pt x="384" y="159"/>
                  </a:cubicBezTo>
                  <a:cubicBezTo>
                    <a:pt x="404" y="154"/>
                    <a:pt x="424" y="152"/>
                    <a:pt x="445" y="152"/>
                  </a:cubicBezTo>
                  <a:close/>
                  <a:moveTo>
                    <a:pt x="449" y="0"/>
                  </a:moveTo>
                  <a:cubicBezTo>
                    <a:pt x="376" y="0"/>
                    <a:pt x="304" y="18"/>
                    <a:pt x="238" y="55"/>
                  </a:cubicBezTo>
                  <a:cubicBezTo>
                    <a:pt x="208" y="74"/>
                    <a:pt x="196" y="98"/>
                    <a:pt x="202" y="122"/>
                  </a:cubicBezTo>
                  <a:cubicBezTo>
                    <a:pt x="74" y="220"/>
                    <a:pt x="1" y="372"/>
                    <a:pt x="31" y="530"/>
                  </a:cubicBezTo>
                  <a:cubicBezTo>
                    <a:pt x="62" y="719"/>
                    <a:pt x="232" y="871"/>
                    <a:pt x="421" y="890"/>
                  </a:cubicBezTo>
                  <a:cubicBezTo>
                    <a:pt x="429" y="890"/>
                    <a:pt x="438" y="891"/>
                    <a:pt x="446" y="891"/>
                  </a:cubicBezTo>
                  <a:cubicBezTo>
                    <a:pt x="621" y="891"/>
                    <a:pt x="796" y="773"/>
                    <a:pt x="872" y="616"/>
                  </a:cubicBezTo>
                  <a:cubicBezTo>
                    <a:pt x="951" y="445"/>
                    <a:pt x="908" y="250"/>
                    <a:pt x="774" y="128"/>
                  </a:cubicBezTo>
                  <a:cubicBezTo>
                    <a:pt x="684" y="46"/>
                    <a:pt x="566" y="0"/>
                    <a:pt x="449"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75" name="Google Shape;832;p39"/>
            <p:cNvSpPr/>
            <p:nvPr/>
          </p:nvSpPr>
          <p:spPr>
            <a:xfrm>
              <a:off x="6223244" y="4083493"/>
              <a:ext cx="114168" cy="106724"/>
            </a:xfrm>
            <a:custGeom>
              <a:avLst/>
              <a:gdLst/>
              <a:ahLst/>
              <a:cxnLst/>
              <a:rect l="l" t="t" r="r" b="b"/>
              <a:pathLst>
                <a:path w="951" h="889" extrusionOk="0">
                  <a:moveTo>
                    <a:pt x="447" y="150"/>
                  </a:moveTo>
                  <a:cubicBezTo>
                    <a:pt x="537" y="150"/>
                    <a:pt x="625" y="191"/>
                    <a:pt x="689" y="255"/>
                  </a:cubicBezTo>
                  <a:cubicBezTo>
                    <a:pt x="805" y="370"/>
                    <a:pt x="774" y="541"/>
                    <a:pt x="658" y="651"/>
                  </a:cubicBezTo>
                  <a:cubicBezTo>
                    <a:pt x="599" y="704"/>
                    <a:pt x="525" y="733"/>
                    <a:pt x="452" y="733"/>
                  </a:cubicBezTo>
                  <a:cubicBezTo>
                    <a:pt x="376" y="733"/>
                    <a:pt x="300" y="701"/>
                    <a:pt x="244" y="632"/>
                  </a:cubicBezTo>
                  <a:cubicBezTo>
                    <a:pt x="128" y="498"/>
                    <a:pt x="171" y="285"/>
                    <a:pt x="336" y="218"/>
                  </a:cubicBezTo>
                  <a:cubicBezTo>
                    <a:pt x="366" y="206"/>
                    <a:pt x="378" y="182"/>
                    <a:pt x="384" y="157"/>
                  </a:cubicBezTo>
                  <a:cubicBezTo>
                    <a:pt x="405" y="153"/>
                    <a:pt x="426" y="150"/>
                    <a:pt x="447" y="150"/>
                  </a:cubicBezTo>
                  <a:close/>
                  <a:moveTo>
                    <a:pt x="444" y="0"/>
                  </a:moveTo>
                  <a:cubicBezTo>
                    <a:pt x="373" y="0"/>
                    <a:pt x="302" y="17"/>
                    <a:pt x="238" y="54"/>
                  </a:cubicBezTo>
                  <a:cubicBezTo>
                    <a:pt x="208" y="72"/>
                    <a:pt x="195" y="96"/>
                    <a:pt x="202" y="127"/>
                  </a:cubicBezTo>
                  <a:cubicBezTo>
                    <a:pt x="74" y="218"/>
                    <a:pt x="1" y="370"/>
                    <a:pt x="31" y="529"/>
                  </a:cubicBezTo>
                  <a:cubicBezTo>
                    <a:pt x="61" y="718"/>
                    <a:pt x="232" y="870"/>
                    <a:pt x="421" y="888"/>
                  </a:cubicBezTo>
                  <a:cubicBezTo>
                    <a:pt x="429" y="889"/>
                    <a:pt x="438" y="889"/>
                    <a:pt x="447" y="889"/>
                  </a:cubicBezTo>
                  <a:cubicBezTo>
                    <a:pt x="626" y="889"/>
                    <a:pt x="796" y="771"/>
                    <a:pt x="872" y="614"/>
                  </a:cubicBezTo>
                  <a:cubicBezTo>
                    <a:pt x="951" y="443"/>
                    <a:pt x="914" y="249"/>
                    <a:pt x="774" y="127"/>
                  </a:cubicBezTo>
                  <a:cubicBezTo>
                    <a:pt x="683" y="47"/>
                    <a:pt x="563" y="0"/>
                    <a:pt x="444"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76" name="Google Shape;833;p39"/>
            <p:cNvSpPr/>
            <p:nvPr/>
          </p:nvSpPr>
          <p:spPr>
            <a:xfrm>
              <a:off x="6373903" y="4013746"/>
              <a:ext cx="114168" cy="107085"/>
            </a:xfrm>
            <a:custGeom>
              <a:avLst/>
              <a:gdLst/>
              <a:ahLst/>
              <a:cxnLst/>
              <a:rect l="l" t="t" r="r" b="b"/>
              <a:pathLst>
                <a:path w="951" h="892" extrusionOk="0">
                  <a:moveTo>
                    <a:pt x="445" y="153"/>
                  </a:moveTo>
                  <a:cubicBezTo>
                    <a:pt x="532" y="153"/>
                    <a:pt x="624" y="193"/>
                    <a:pt x="689" y="257"/>
                  </a:cubicBezTo>
                  <a:cubicBezTo>
                    <a:pt x="804" y="373"/>
                    <a:pt x="774" y="543"/>
                    <a:pt x="658" y="653"/>
                  </a:cubicBezTo>
                  <a:cubicBezTo>
                    <a:pt x="599" y="706"/>
                    <a:pt x="525" y="735"/>
                    <a:pt x="452" y="735"/>
                  </a:cubicBezTo>
                  <a:cubicBezTo>
                    <a:pt x="375" y="735"/>
                    <a:pt x="300" y="703"/>
                    <a:pt x="244" y="635"/>
                  </a:cubicBezTo>
                  <a:cubicBezTo>
                    <a:pt x="128" y="501"/>
                    <a:pt x="171" y="287"/>
                    <a:pt x="335" y="220"/>
                  </a:cubicBezTo>
                  <a:cubicBezTo>
                    <a:pt x="366" y="208"/>
                    <a:pt x="378" y="184"/>
                    <a:pt x="384" y="160"/>
                  </a:cubicBezTo>
                  <a:cubicBezTo>
                    <a:pt x="404" y="155"/>
                    <a:pt x="424" y="153"/>
                    <a:pt x="445" y="153"/>
                  </a:cubicBezTo>
                  <a:close/>
                  <a:moveTo>
                    <a:pt x="449" y="1"/>
                  </a:moveTo>
                  <a:cubicBezTo>
                    <a:pt x="376" y="1"/>
                    <a:pt x="303" y="19"/>
                    <a:pt x="238" y="56"/>
                  </a:cubicBezTo>
                  <a:cubicBezTo>
                    <a:pt x="207" y="74"/>
                    <a:pt x="195" y="99"/>
                    <a:pt x="201" y="123"/>
                  </a:cubicBezTo>
                  <a:cubicBezTo>
                    <a:pt x="73" y="220"/>
                    <a:pt x="0" y="373"/>
                    <a:pt x="31" y="531"/>
                  </a:cubicBezTo>
                  <a:cubicBezTo>
                    <a:pt x="61" y="720"/>
                    <a:pt x="232" y="872"/>
                    <a:pt x="421" y="890"/>
                  </a:cubicBezTo>
                  <a:cubicBezTo>
                    <a:pt x="429" y="891"/>
                    <a:pt x="438" y="891"/>
                    <a:pt x="447" y="891"/>
                  </a:cubicBezTo>
                  <a:cubicBezTo>
                    <a:pt x="626" y="891"/>
                    <a:pt x="796" y="773"/>
                    <a:pt x="871" y="616"/>
                  </a:cubicBezTo>
                  <a:cubicBezTo>
                    <a:pt x="950" y="446"/>
                    <a:pt x="914" y="251"/>
                    <a:pt x="774" y="129"/>
                  </a:cubicBezTo>
                  <a:cubicBezTo>
                    <a:pt x="684" y="47"/>
                    <a:pt x="566" y="1"/>
                    <a:pt x="449"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77" name="Google Shape;834;p39"/>
            <p:cNvSpPr/>
            <p:nvPr/>
          </p:nvSpPr>
          <p:spPr>
            <a:xfrm>
              <a:off x="6480624" y="3940638"/>
              <a:ext cx="114168" cy="106484"/>
            </a:xfrm>
            <a:custGeom>
              <a:avLst/>
              <a:gdLst/>
              <a:ahLst/>
              <a:cxnLst/>
              <a:rect l="l" t="t" r="r" b="b"/>
              <a:pathLst>
                <a:path w="951" h="887" extrusionOk="0">
                  <a:moveTo>
                    <a:pt x="450" y="152"/>
                  </a:moveTo>
                  <a:cubicBezTo>
                    <a:pt x="536" y="152"/>
                    <a:pt x="625" y="188"/>
                    <a:pt x="683" y="251"/>
                  </a:cubicBezTo>
                  <a:cubicBezTo>
                    <a:pt x="798" y="373"/>
                    <a:pt x="774" y="543"/>
                    <a:pt x="658" y="653"/>
                  </a:cubicBezTo>
                  <a:cubicBezTo>
                    <a:pt x="597" y="706"/>
                    <a:pt x="523" y="733"/>
                    <a:pt x="450" y="733"/>
                  </a:cubicBezTo>
                  <a:cubicBezTo>
                    <a:pt x="372" y="733"/>
                    <a:pt x="295" y="701"/>
                    <a:pt x="238" y="635"/>
                  </a:cubicBezTo>
                  <a:cubicBezTo>
                    <a:pt x="128" y="501"/>
                    <a:pt x="171" y="287"/>
                    <a:pt x="336" y="214"/>
                  </a:cubicBezTo>
                  <a:cubicBezTo>
                    <a:pt x="360" y="208"/>
                    <a:pt x="378" y="184"/>
                    <a:pt x="384" y="159"/>
                  </a:cubicBezTo>
                  <a:cubicBezTo>
                    <a:pt x="406" y="154"/>
                    <a:pt x="428" y="152"/>
                    <a:pt x="450" y="152"/>
                  </a:cubicBezTo>
                  <a:close/>
                  <a:moveTo>
                    <a:pt x="448" y="1"/>
                  </a:moveTo>
                  <a:cubicBezTo>
                    <a:pt x="374" y="1"/>
                    <a:pt x="300" y="19"/>
                    <a:pt x="232" y="56"/>
                  </a:cubicBezTo>
                  <a:cubicBezTo>
                    <a:pt x="202" y="68"/>
                    <a:pt x="195" y="99"/>
                    <a:pt x="195" y="123"/>
                  </a:cubicBezTo>
                  <a:cubicBezTo>
                    <a:pt x="74" y="214"/>
                    <a:pt x="1" y="373"/>
                    <a:pt x="31" y="531"/>
                  </a:cubicBezTo>
                  <a:cubicBezTo>
                    <a:pt x="61" y="720"/>
                    <a:pt x="226" y="872"/>
                    <a:pt x="415" y="884"/>
                  </a:cubicBezTo>
                  <a:cubicBezTo>
                    <a:pt x="427" y="886"/>
                    <a:pt x="440" y="886"/>
                    <a:pt x="452" y="886"/>
                  </a:cubicBezTo>
                  <a:cubicBezTo>
                    <a:pt x="628" y="886"/>
                    <a:pt x="798" y="769"/>
                    <a:pt x="872" y="610"/>
                  </a:cubicBezTo>
                  <a:cubicBezTo>
                    <a:pt x="951" y="446"/>
                    <a:pt x="908" y="251"/>
                    <a:pt x="774" y="129"/>
                  </a:cubicBezTo>
                  <a:cubicBezTo>
                    <a:pt x="684" y="46"/>
                    <a:pt x="566" y="1"/>
                    <a:pt x="448"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78" name="Google Shape;835;p39"/>
            <p:cNvSpPr/>
            <p:nvPr/>
          </p:nvSpPr>
          <p:spPr>
            <a:xfrm>
              <a:off x="6610755" y="3816630"/>
              <a:ext cx="114168" cy="106844"/>
            </a:xfrm>
            <a:custGeom>
              <a:avLst/>
              <a:gdLst/>
              <a:ahLst/>
              <a:cxnLst/>
              <a:rect l="l" t="t" r="r" b="b"/>
              <a:pathLst>
                <a:path w="951" h="890" extrusionOk="0">
                  <a:moveTo>
                    <a:pt x="444" y="150"/>
                  </a:moveTo>
                  <a:cubicBezTo>
                    <a:pt x="531" y="150"/>
                    <a:pt x="619" y="190"/>
                    <a:pt x="683" y="254"/>
                  </a:cubicBezTo>
                  <a:cubicBezTo>
                    <a:pt x="799" y="370"/>
                    <a:pt x="774" y="541"/>
                    <a:pt x="659" y="650"/>
                  </a:cubicBezTo>
                  <a:cubicBezTo>
                    <a:pt x="597" y="706"/>
                    <a:pt x="523" y="735"/>
                    <a:pt x="450" y="735"/>
                  </a:cubicBezTo>
                  <a:cubicBezTo>
                    <a:pt x="372" y="735"/>
                    <a:pt x="295" y="702"/>
                    <a:pt x="238" y="632"/>
                  </a:cubicBezTo>
                  <a:cubicBezTo>
                    <a:pt x="129" y="504"/>
                    <a:pt x="165" y="285"/>
                    <a:pt x="336" y="218"/>
                  </a:cubicBezTo>
                  <a:cubicBezTo>
                    <a:pt x="360" y="206"/>
                    <a:pt x="378" y="181"/>
                    <a:pt x="384" y="157"/>
                  </a:cubicBezTo>
                  <a:cubicBezTo>
                    <a:pt x="404" y="152"/>
                    <a:pt x="424" y="150"/>
                    <a:pt x="444" y="150"/>
                  </a:cubicBezTo>
                  <a:close/>
                  <a:moveTo>
                    <a:pt x="441" y="0"/>
                  </a:moveTo>
                  <a:cubicBezTo>
                    <a:pt x="370" y="0"/>
                    <a:pt x="298" y="17"/>
                    <a:pt x="232" y="53"/>
                  </a:cubicBezTo>
                  <a:cubicBezTo>
                    <a:pt x="202" y="72"/>
                    <a:pt x="196" y="102"/>
                    <a:pt x="196" y="127"/>
                  </a:cubicBezTo>
                  <a:cubicBezTo>
                    <a:pt x="74" y="218"/>
                    <a:pt x="1" y="370"/>
                    <a:pt x="31" y="535"/>
                  </a:cubicBezTo>
                  <a:cubicBezTo>
                    <a:pt x="62" y="717"/>
                    <a:pt x="226" y="870"/>
                    <a:pt x="415" y="888"/>
                  </a:cubicBezTo>
                  <a:cubicBezTo>
                    <a:pt x="427" y="889"/>
                    <a:pt x="439" y="890"/>
                    <a:pt x="451" y="890"/>
                  </a:cubicBezTo>
                  <a:cubicBezTo>
                    <a:pt x="627" y="890"/>
                    <a:pt x="798" y="768"/>
                    <a:pt x="872" y="614"/>
                  </a:cubicBezTo>
                  <a:cubicBezTo>
                    <a:pt x="951" y="443"/>
                    <a:pt x="908" y="254"/>
                    <a:pt x="768" y="127"/>
                  </a:cubicBezTo>
                  <a:cubicBezTo>
                    <a:pt x="677" y="47"/>
                    <a:pt x="559" y="0"/>
                    <a:pt x="441"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79" name="Google Shape;836;p39"/>
            <p:cNvSpPr/>
            <p:nvPr/>
          </p:nvSpPr>
          <p:spPr>
            <a:xfrm>
              <a:off x="6472581" y="1710413"/>
              <a:ext cx="211408" cy="214529"/>
            </a:xfrm>
            <a:custGeom>
              <a:avLst/>
              <a:gdLst/>
              <a:ahLst/>
              <a:cxnLst/>
              <a:rect l="l" t="t" r="r" b="b"/>
              <a:pathLst>
                <a:path w="1761" h="1787" extrusionOk="0">
                  <a:moveTo>
                    <a:pt x="308" y="146"/>
                  </a:moveTo>
                  <a:cubicBezTo>
                    <a:pt x="422" y="146"/>
                    <a:pt x="563" y="274"/>
                    <a:pt x="616" y="349"/>
                  </a:cubicBezTo>
                  <a:cubicBezTo>
                    <a:pt x="683" y="453"/>
                    <a:pt x="756" y="587"/>
                    <a:pt x="884" y="623"/>
                  </a:cubicBezTo>
                  <a:cubicBezTo>
                    <a:pt x="903" y="628"/>
                    <a:pt x="921" y="630"/>
                    <a:pt x="938" y="630"/>
                  </a:cubicBezTo>
                  <a:cubicBezTo>
                    <a:pt x="1040" y="630"/>
                    <a:pt x="1118" y="559"/>
                    <a:pt x="1170" y="471"/>
                  </a:cubicBezTo>
                  <a:cubicBezTo>
                    <a:pt x="1223" y="385"/>
                    <a:pt x="1263" y="249"/>
                    <a:pt x="1374" y="249"/>
                  </a:cubicBezTo>
                  <a:cubicBezTo>
                    <a:pt x="1390" y="249"/>
                    <a:pt x="1407" y="252"/>
                    <a:pt x="1426" y="258"/>
                  </a:cubicBezTo>
                  <a:cubicBezTo>
                    <a:pt x="1596" y="319"/>
                    <a:pt x="1609" y="513"/>
                    <a:pt x="1578" y="660"/>
                  </a:cubicBezTo>
                  <a:cubicBezTo>
                    <a:pt x="1535" y="861"/>
                    <a:pt x="1450" y="1056"/>
                    <a:pt x="1359" y="1238"/>
                  </a:cubicBezTo>
                  <a:cubicBezTo>
                    <a:pt x="1316" y="1324"/>
                    <a:pt x="1267" y="1409"/>
                    <a:pt x="1213" y="1494"/>
                  </a:cubicBezTo>
                  <a:cubicBezTo>
                    <a:pt x="1203" y="1514"/>
                    <a:pt x="1110" y="1641"/>
                    <a:pt x="1061" y="1641"/>
                  </a:cubicBezTo>
                  <a:cubicBezTo>
                    <a:pt x="1050" y="1641"/>
                    <a:pt x="1041" y="1633"/>
                    <a:pt x="1036" y="1616"/>
                  </a:cubicBezTo>
                  <a:cubicBezTo>
                    <a:pt x="1024" y="1573"/>
                    <a:pt x="993" y="1561"/>
                    <a:pt x="963" y="1561"/>
                  </a:cubicBezTo>
                  <a:cubicBezTo>
                    <a:pt x="756" y="1257"/>
                    <a:pt x="543" y="958"/>
                    <a:pt x="329" y="654"/>
                  </a:cubicBezTo>
                  <a:cubicBezTo>
                    <a:pt x="244" y="538"/>
                    <a:pt x="110" y="367"/>
                    <a:pt x="195" y="215"/>
                  </a:cubicBezTo>
                  <a:cubicBezTo>
                    <a:pt x="224" y="166"/>
                    <a:pt x="264" y="146"/>
                    <a:pt x="308" y="146"/>
                  </a:cubicBezTo>
                  <a:close/>
                  <a:moveTo>
                    <a:pt x="319" y="0"/>
                  </a:moveTo>
                  <a:cubicBezTo>
                    <a:pt x="309" y="0"/>
                    <a:pt x="298" y="1"/>
                    <a:pt x="287" y="2"/>
                  </a:cubicBezTo>
                  <a:cubicBezTo>
                    <a:pt x="98" y="14"/>
                    <a:pt x="1" y="197"/>
                    <a:pt x="25" y="373"/>
                  </a:cubicBezTo>
                  <a:cubicBezTo>
                    <a:pt x="37" y="489"/>
                    <a:pt x="98" y="587"/>
                    <a:pt x="165" y="684"/>
                  </a:cubicBezTo>
                  <a:cubicBezTo>
                    <a:pt x="244" y="800"/>
                    <a:pt x="323" y="909"/>
                    <a:pt x="403" y="1025"/>
                  </a:cubicBezTo>
                  <a:cubicBezTo>
                    <a:pt x="573" y="1263"/>
                    <a:pt x="738" y="1500"/>
                    <a:pt x="902" y="1738"/>
                  </a:cubicBezTo>
                  <a:cubicBezTo>
                    <a:pt x="921" y="1761"/>
                    <a:pt x="943" y="1770"/>
                    <a:pt x="967" y="1770"/>
                  </a:cubicBezTo>
                  <a:cubicBezTo>
                    <a:pt x="974" y="1770"/>
                    <a:pt x="980" y="1770"/>
                    <a:pt x="987" y="1768"/>
                  </a:cubicBezTo>
                  <a:cubicBezTo>
                    <a:pt x="1006" y="1774"/>
                    <a:pt x="1030" y="1780"/>
                    <a:pt x="1054" y="1786"/>
                  </a:cubicBezTo>
                  <a:cubicBezTo>
                    <a:pt x="1059" y="1787"/>
                    <a:pt x="1063" y="1787"/>
                    <a:pt x="1068" y="1787"/>
                  </a:cubicBezTo>
                  <a:cubicBezTo>
                    <a:pt x="1153" y="1787"/>
                    <a:pt x="1221" y="1734"/>
                    <a:pt x="1274" y="1665"/>
                  </a:cubicBezTo>
                  <a:cubicBezTo>
                    <a:pt x="1414" y="1494"/>
                    <a:pt x="1511" y="1293"/>
                    <a:pt x="1596" y="1092"/>
                  </a:cubicBezTo>
                  <a:cubicBezTo>
                    <a:pt x="1676" y="897"/>
                    <a:pt x="1761" y="672"/>
                    <a:pt x="1736" y="465"/>
                  </a:cubicBezTo>
                  <a:cubicBezTo>
                    <a:pt x="1718" y="282"/>
                    <a:pt x="1596" y="130"/>
                    <a:pt x="1408" y="99"/>
                  </a:cubicBezTo>
                  <a:cubicBezTo>
                    <a:pt x="1393" y="97"/>
                    <a:pt x="1380" y="96"/>
                    <a:pt x="1367" y="96"/>
                  </a:cubicBezTo>
                  <a:cubicBezTo>
                    <a:pt x="1216" y="96"/>
                    <a:pt x="1134" y="220"/>
                    <a:pt x="1066" y="349"/>
                  </a:cubicBezTo>
                  <a:cubicBezTo>
                    <a:pt x="1039" y="399"/>
                    <a:pt x="1006" y="479"/>
                    <a:pt x="945" y="479"/>
                  </a:cubicBezTo>
                  <a:cubicBezTo>
                    <a:pt x="939" y="479"/>
                    <a:pt x="933" y="478"/>
                    <a:pt x="926" y="477"/>
                  </a:cubicBezTo>
                  <a:cubicBezTo>
                    <a:pt x="853" y="459"/>
                    <a:pt x="798" y="355"/>
                    <a:pt x="762" y="300"/>
                  </a:cubicBezTo>
                  <a:cubicBezTo>
                    <a:pt x="664" y="150"/>
                    <a:pt x="511" y="0"/>
                    <a:pt x="319"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80" name="Google Shape;837;p39"/>
            <p:cNvSpPr/>
            <p:nvPr/>
          </p:nvSpPr>
          <p:spPr>
            <a:xfrm>
              <a:off x="4746906" y="3316996"/>
              <a:ext cx="27251" cy="1265807"/>
            </a:xfrm>
            <a:custGeom>
              <a:avLst/>
              <a:gdLst/>
              <a:ahLst/>
              <a:cxnLst/>
              <a:rect l="l" t="t" r="r" b="b"/>
              <a:pathLst>
                <a:path w="227" h="10544" extrusionOk="0">
                  <a:moveTo>
                    <a:pt x="152" y="1"/>
                  </a:moveTo>
                  <a:cubicBezTo>
                    <a:pt x="115" y="1"/>
                    <a:pt x="77" y="25"/>
                    <a:pt x="74" y="74"/>
                  </a:cubicBezTo>
                  <a:cubicBezTo>
                    <a:pt x="44" y="1420"/>
                    <a:pt x="25" y="2772"/>
                    <a:pt x="13" y="4124"/>
                  </a:cubicBezTo>
                  <a:cubicBezTo>
                    <a:pt x="1" y="5476"/>
                    <a:pt x="1" y="6835"/>
                    <a:pt x="7" y="8193"/>
                  </a:cubicBezTo>
                  <a:cubicBezTo>
                    <a:pt x="13" y="8954"/>
                    <a:pt x="19" y="9709"/>
                    <a:pt x="31" y="10471"/>
                  </a:cubicBezTo>
                  <a:cubicBezTo>
                    <a:pt x="34" y="10520"/>
                    <a:pt x="74" y="10544"/>
                    <a:pt x="112" y="10544"/>
                  </a:cubicBezTo>
                  <a:cubicBezTo>
                    <a:pt x="150" y="10544"/>
                    <a:pt x="187" y="10520"/>
                    <a:pt x="184" y="10471"/>
                  </a:cubicBezTo>
                  <a:cubicBezTo>
                    <a:pt x="165" y="9125"/>
                    <a:pt x="153" y="7773"/>
                    <a:pt x="153" y="6420"/>
                  </a:cubicBezTo>
                  <a:cubicBezTo>
                    <a:pt x="153" y="5068"/>
                    <a:pt x="165" y="3710"/>
                    <a:pt x="184" y="2352"/>
                  </a:cubicBezTo>
                  <a:cubicBezTo>
                    <a:pt x="196" y="1590"/>
                    <a:pt x="208" y="829"/>
                    <a:pt x="226" y="74"/>
                  </a:cubicBezTo>
                  <a:cubicBezTo>
                    <a:pt x="226" y="25"/>
                    <a:pt x="190" y="1"/>
                    <a:pt x="152"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81" name="Google Shape;838;p39"/>
            <p:cNvSpPr/>
            <p:nvPr/>
          </p:nvSpPr>
          <p:spPr>
            <a:xfrm>
              <a:off x="7447242" y="3287345"/>
              <a:ext cx="171551" cy="1286216"/>
            </a:xfrm>
            <a:custGeom>
              <a:avLst/>
              <a:gdLst/>
              <a:ahLst/>
              <a:cxnLst/>
              <a:rect l="l" t="t" r="r" b="b"/>
              <a:pathLst>
                <a:path w="1429" h="10714" extrusionOk="0">
                  <a:moveTo>
                    <a:pt x="953" y="2179"/>
                  </a:moveTo>
                  <a:cubicBezTo>
                    <a:pt x="1031" y="2179"/>
                    <a:pt x="1109" y="2215"/>
                    <a:pt x="1146" y="2288"/>
                  </a:cubicBezTo>
                  <a:cubicBezTo>
                    <a:pt x="1201" y="2404"/>
                    <a:pt x="1067" y="2495"/>
                    <a:pt x="975" y="2532"/>
                  </a:cubicBezTo>
                  <a:cubicBezTo>
                    <a:pt x="931" y="2545"/>
                    <a:pt x="886" y="2552"/>
                    <a:pt x="841" y="2552"/>
                  </a:cubicBezTo>
                  <a:cubicBezTo>
                    <a:pt x="786" y="2552"/>
                    <a:pt x="730" y="2542"/>
                    <a:pt x="677" y="2526"/>
                  </a:cubicBezTo>
                  <a:cubicBezTo>
                    <a:pt x="634" y="2513"/>
                    <a:pt x="598" y="2501"/>
                    <a:pt x="561" y="2483"/>
                  </a:cubicBezTo>
                  <a:cubicBezTo>
                    <a:pt x="573" y="2465"/>
                    <a:pt x="585" y="2446"/>
                    <a:pt x="598" y="2434"/>
                  </a:cubicBezTo>
                  <a:cubicBezTo>
                    <a:pt x="665" y="2337"/>
                    <a:pt x="756" y="2233"/>
                    <a:pt x="878" y="2191"/>
                  </a:cubicBezTo>
                  <a:cubicBezTo>
                    <a:pt x="902" y="2183"/>
                    <a:pt x="927" y="2179"/>
                    <a:pt x="953" y="2179"/>
                  </a:cubicBezTo>
                  <a:close/>
                  <a:moveTo>
                    <a:pt x="797" y="5527"/>
                  </a:moveTo>
                  <a:cubicBezTo>
                    <a:pt x="841" y="5527"/>
                    <a:pt x="865" y="5549"/>
                    <a:pt x="908" y="5565"/>
                  </a:cubicBezTo>
                  <a:cubicBezTo>
                    <a:pt x="908" y="5565"/>
                    <a:pt x="914" y="5571"/>
                    <a:pt x="920" y="5571"/>
                  </a:cubicBezTo>
                  <a:cubicBezTo>
                    <a:pt x="920" y="5577"/>
                    <a:pt x="920" y="5583"/>
                    <a:pt x="920" y="5583"/>
                  </a:cubicBezTo>
                  <a:cubicBezTo>
                    <a:pt x="908" y="5601"/>
                    <a:pt x="902" y="5620"/>
                    <a:pt x="890" y="5638"/>
                  </a:cubicBezTo>
                  <a:cubicBezTo>
                    <a:pt x="847" y="5699"/>
                    <a:pt x="762" y="5723"/>
                    <a:pt x="689" y="5729"/>
                  </a:cubicBezTo>
                  <a:cubicBezTo>
                    <a:pt x="628" y="5729"/>
                    <a:pt x="573" y="5717"/>
                    <a:pt x="525" y="5693"/>
                  </a:cubicBezTo>
                  <a:cubicBezTo>
                    <a:pt x="585" y="5601"/>
                    <a:pt x="671" y="5534"/>
                    <a:pt x="780" y="5528"/>
                  </a:cubicBezTo>
                  <a:cubicBezTo>
                    <a:pt x="786" y="5528"/>
                    <a:pt x="792" y="5527"/>
                    <a:pt x="797" y="5527"/>
                  </a:cubicBezTo>
                  <a:close/>
                  <a:moveTo>
                    <a:pt x="884" y="7861"/>
                  </a:moveTo>
                  <a:cubicBezTo>
                    <a:pt x="890" y="7861"/>
                    <a:pt x="896" y="7861"/>
                    <a:pt x="902" y="7861"/>
                  </a:cubicBezTo>
                  <a:cubicBezTo>
                    <a:pt x="1018" y="7867"/>
                    <a:pt x="1079" y="7965"/>
                    <a:pt x="987" y="8050"/>
                  </a:cubicBezTo>
                  <a:cubicBezTo>
                    <a:pt x="953" y="8084"/>
                    <a:pt x="913" y="8098"/>
                    <a:pt x="871" y="8098"/>
                  </a:cubicBezTo>
                  <a:cubicBezTo>
                    <a:pt x="810" y="8098"/>
                    <a:pt x="746" y="8068"/>
                    <a:pt x="695" y="8032"/>
                  </a:cubicBezTo>
                  <a:cubicBezTo>
                    <a:pt x="671" y="8013"/>
                    <a:pt x="646" y="7995"/>
                    <a:pt x="628" y="7977"/>
                  </a:cubicBezTo>
                  <a:cubicBezTo>
                    <a:pt x="697" y="7908"/>
                    <a:pt x="782" y="7861"/>
                    <a:pt x="884" y="7861"/>
                  </a:cubicBezTo>
                  <a:close/>
                  <a:moveTo>
                    <a:pt x="606" y="0"/>
                  </a:moveTo>
                  <a:cubicBezTo>
                    <a:pt x="583" y="0"/>
                    <a:pt x="559" y="10"/>
                    <a:pt x="543" y="34"/>
                  </a:cubicBezTo>
                  <a:cubicBezTo>
                    <a:pt x="360" y="315"/>
                    <a:pt x="226" y="625"/>
                    <a:pt x="141" y="954"/>
                  </a:cubicBezTo>
                  <a:cubicBezTo>
                    <a:pt x="56" y="1265"/>
                    <a:pt x="7" y="1600"/>
                    <a:pt x="56" y="1923"/>
                  </a:cubicBezTo>
                  <a:cubicBezTo>
                    <a:pt x="86" y="2148"/>
                    <a:pt x="183" y="2373"/>
                    <a:pt x="360" y="2526"/>
                  </a:cubicBezTo>
                  <a:cubicBezTo>
                    <a:pt x="348" y="2544"/>
                    <a:pt x="330" y="2568"/>
                    <a:pt x="317" y="2593"/>
                  </a:cubicBezTo>
                  <a:cubicBezTo>
                    <a:pt x="31" y="3147"/>
                    <a:pt x="1" y="3786"/>
                    <a:pt x="31" y="4395"/>
                  </a:cubicBezTo>
                  <a:cubicBezTo>
                    <a:pt x="43" y="4700"/>
                    <a:pt x="56" y="5023"/>
                    <a:pt x="123" y="5321"/>
                  </a:cubicBezTo>
                  <a:cubicBezTo>
                    <a:pt x="153" y="5474"/>
                    <a:pt x="220" y="5632"/>
                    <a:pt x="330" y="5742"/>
                  </a:cubicBezTo>
                  <a:cubicBezTo>
                    <a:pt x="305" y="5790"/>
                    <a:pt x="287" y="5845"/>
                    <a:pt x="263" y="5894"/>
                  </a:cubicBezTo>
                  <a:cubicBezTo>
                    <a:pt x="208" y="6028"/>
                    <a:pt x="165" y="6168"/>
                    <a:pt x="135" y="6308"/>
                  </a:cubicBezTo>
                  <a:cubicBezTo>
                    <a:pt x="68" y="6588"/>
                    <a:pt x="49" y="6881"/>
                    <a:pt x="92" y="7161"/>
                  </a:cubicBezTo>
                  <a:cubicBezTo>
                    <a:pt x="129" y="7447"/>
                    <a:pt x="232" y="7721"/>
                    <a:pt x="409" y="7953"/>
                  </a:cubicBezTo>
                  <a:cubicBezTo>
                    <a:pt x="415" y="7959"/>
                    <a:pt x="421" y="7971"/>
                    <a:pt x="427" y="7977"/>
                  </a:cubicBezTo>
                  <a:cubicBezTo>
                    <a:pt x="378" y="8056"/>
                    <a:pt x="336" y="8135"/>
                    <a:pt x="299" y="8221"/>
                  </a:cubicBezTo>
                  <a:cubicBezTo>
                    <a:pt x="183" y="8513"/>
                    <a:pt x="147" y="8854"/>
                    <a:pt x="141" y="9171"/>
                  </a:cubicBezTo>
                  <a:cubicBezTo>
                    <a:pt x="129" y="9506"/>
                    <a:pt x="171" y="9847"/>
                    <a:pt x="250" y="10176"/>
                  </a:cubicBezTo>
                  <a:cubicBezTo>
                    <a:pt x="293" y="10340"/>
                    <a:pt x="348" y="10505"/>
                    <a:pt x="415" y="10663"/>
                  </a:cubicBezTo>
                  <a:cubicBezTo>
                    <a:pt x="429" y="10699"/>
                    <a:pt x="460" y="10714"/>
                    <a:pt x="490" y="10714"/>
                  </a:cubicBezTo>
                  <a:cubicBezTo>
                    <a:pt x="538" y="10714"/>
                    <a:pt x="583" y="10676"/>
                    <a:pt x="561" y="10620"/>
                  </a:cubicBezTo>
                  <a:cubicBezTo>
                    <a:pt x="348" y="10103"/>
                    <a:pt x="257" y="9542"/>
                    <a:pt x="299" y="8982"/>
                  </a:cubicBezTo>
                  <a:cubicBezTo>
                    <a:pt x="317" y="8732"/>
                    <a:pt x="354" y="8458"/>
                    <a:pt x="464" y="8227"/>
                  </a:cubicBezTo>
                  <a:cubicBezTo>
                    <a:pt x="482" y="8184"/>
                    <a:pt x="506" y="8135"/>
                    <a:pt x="537" y="8093"/>
                  </a:cubicBezTo>
                  <a:cubicBezTo>
                    <a:pt x="635" y="8183"/>
                    <a:pt x="756" y="8255"/>
                    <a:pt x="877" y="8255"/>
                  </a:cubicBezTo>
                  <a:cubicBezTo>
                    <a:pt x="952" y="8255"/>
                    <a:pt x="1027" y="8227"/>
                    <a:pt x="1097" y="8160"/>
                  </a:cubicBezTo>
                  <a:cubicBezTo>
                    <a:pt x="1176" y="8080"/>
                    <a:pt x="1219" y="7946"/>
                    <a:pt x="1158" y="7843"/>
                  </a:cubicBezTo>
                  <a:cubicBezTo>
                    <a:pt x="1103" y="7748"/>
                    <a:pt x="994" y="7710"/>
                    <a:pt x="889" y="7710"/>
                  </a:cubicBezTo>
                  <a:cubicBezTo>
                    <a:pt x="867" y="7710"/>
                    <a:pt x="844" y="7712"/>
                    <a:pt x="823" y="7715"/>
                  </a:cubicBezTo>
                  <a:cubicBezTo>
                    <a:pt x="707" y="7727"/>
                    <a:pt x="610" y="7788"/>
                    <a:pt x="525" y="7867"/>
                  </a:cubicBezTo>
                  <a:cubicBezTo>
                    <a:pt x="427" y="7739"/>
                    <a:pt x="360" y="7587"/>
                    <a:pt x="311" y="7447"/>
                  </a:cubicBezTo>
                  <a:cubicBezTo>
                    <a:pt x="159" y="6996"/>
                    <a:pt x="208" y="6497"/>
                    <a:pt x="366" y="6052"/>
                  </a:cubicBezTo>
                  <a:cubicBezTo>
                    <a:pt x="391" y="5985"/>
                    <a:pt x="415" y="5906"/>
                    <a:pt x="451" y="5827"/>
                  </a:cubicBezTo>
                  <a:cubicBezTo>
                    <a:pt x="488" y="5851"/>
                    <a:pt x="531" y="5863"/>
                    <a:pt x="579" y="5869"/>
                  </a:cubicBezTo>
                  <a:cubicBezTo>
                    <a:pt x="608" y="5875"/>
                    <a:pt x="639" y="5878"/>
                    <a:pt x="669" y="5878"/>
                  </a:cubicBezTo>
                  <a:cubicBezTo>
                    <a:pt x="845" y="5878"/>
                    <a:pt x="1036" y="5787"/>
                    <a:pt x="1073" y="5595"/>
                  </a:cubicBezTo>
                  <a:cubicBezTo>
                    <a:pt x="1091" y="5461"/>
                    <a:pt x="939" y="5388"/>
                    <a:pt x="829" y="5376"/>
                  </a:cubicBezTo>
                  <a:cubicBezTo>
                    <a:pt x="817" y="5375"/>
                    <a:pt x="804" y="5374"/>
                    <a:pt x="792" y="5374"/>
                  </a:cubicBezTo>
                  <a:cubicBezTo>
                    <a:pt x="672" y="5374"/>
                    <a:pt x="559" y="5428"/>
                    <a:pt x="476" y="5516"/>
                  </a:cubicBezTo>
                  <a:cubicBezTo>
                    <a:pt x="451" y="5547"/>
                    <a:pt x="427" y="5571"/>
                    <a:pt x="409" y="5601"/>
                  </a:cubicBezTo>
                  <a:cubicBezTo>
                    <a:pt x="354" y="5534"/>
                    <a:pt x="311" y="5449"/>
                    <a:pt x="287" y="5358"/>
                  </a:cubicBezTo>
                  <a:cubicBezTo>
                    <a:pt x="220" y="5120"/>
                    <a:pt x="214" y="4864"/>
                    <a:pt x="196" y="4621"/>
                  </a:cubicBezTo>
                  <a:cubicBezTo>
                    <a:pt x="159" y="4115"/>
                    <a:pt x="147" y="3598"/>
                    <a:pt x="281" y="3104"/>
                  </a:cubicBezTo>
                  <a:cubicBezTo>
                    <a:pt x="330" y="2934"/>
                    <a:pt x="397" y="2763"/>
                    <a:pt x="482" y="2611"/>
                  </a:cubicBezTo>
                  <a:cubicBezTo>
                    <a:pt x="488" y="2611"/>
                    <a:pt x="488" y="2617"/>
                    <a:pt x="494" y="2617"/>
                  </a:cubicBezTo>
                  <a:cubicBezTo>
                    <a:pt x="597" y="2673"/>
                    <a:pt x="718" y="2705"/>
                    <a:pt x="837" y="2705"/>
                  </a:cubicBezTo>
                  <a:cubicBezTo>
                    <a:pt x="978" y="2705"/>
                    <a:pt x="1116" y="2659"/>
                    <a:pt x="1219" y="2550"/>
                  </a:cubicBezTo>
                  <a:cubicBezTo>
                    <a:pt x="1428" y="2335"/>
                    <a:pt x="1227" y="2026"/>
                    <a:pt x="960" y="2026"/>
                  </a:cubicBezTo>
                  <a:cubicBezTo>
                    <a:pt x="955" y="2026"/>
                    <a:pt x="950" y="2026"/>
                    <a:pt x="945" y="2026"/>
                  </a:cubicBezTo>
                  <a:cubicBezTo>
                    <a:pt x="726" y="2038"/>
                    <a:pt x="561" y="2209"/>
                    <a:pt x="439" y="2392"/>
                  </a:cubicBezTo>
                  <a:cubicBezTo>
                    <a:pt x="342" y="2294"/>
                    <a:pt x="269" y="2172"/>
                    <a:pt x="232" y="2038"/>
                  </a:cubicBezTo>
                  <a:cubicBezTo>
                    <a:pt x="165" y="1782"/>
                    <a:pt x="183" y="1508"/>
                    <a:pt x="226" y="1253"/>
                  </a:cubicBezTo>
                  <a:cubicBezTo>
                    <a:pt x="275" y="978"/>
                    <a:pt x="360" y="717"/>
                    <a:pt x="476" y="467"/>
                  </a:cubicBezTo>
                  <a:cubicBezTo>
                    <a:pt x="537" y="345"/>
                    <a:pt x="604" y="223"/>
                    <a:pt x="677" y="114"/>
                  </a:cubicBezTo>
                  <a:cubicBezTo>
                    <a:pt x="711" y="54"/>
                    <a:pt x="659" y="0"/>
                    <a:pt x="606"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82" name="Google Shape;839;p39"/>
            <p:cNvSpPr/>
            <p:nvPr/>
          </p:nvSpPr>
          <p:spPr>
            <a:xfrm>
              <a:off x="5073794" y="2137299"/>
              <a:ext cx="414773" cy="333979"/>
            </a:xfrm>
            <a:custGeom>
              <a:avLst/>
              <a:gdLst/>
              <a:ahLst/>
              <a:cxnLst/>
              <a:rect l="l" t="t" r="r" b="b"/>
              <a:pathLst>
                <a:path w="3455" h="2782" extrusionOk="0">
                  <a:moveTo>
                    <a:pt x="2193" y="557"/>
                  </a:moveTo>
                  <a:cubicBezTo>
                    <a:pt x="2193" y="569"/>
                    <a:pt x="2199" y="588"/>
                    <a:pt x="2205" y="600"/>
                  </a:cubicBezTo>
                  <a:cubicBezTo>
                    <a:pt x="2218" y="649"/>
                    <a:pt x="2224" y="703"/>
                    <a:pt x="2212" y="758"/>
                  </a:cubicBezTo>
                  <a:cubicBezTo>
                    <a:pt x="2202" y="778"/>
                    <a:pt x="2184" y="821"/>
                    <a:pt x="2158" y="821"/>
                  </a:cubicBezTo>
                  <a:cubicBezTo>
                    <a:pt x="2152" y="821"/>
                    <a:pt x="2146" y="819"/>
                    <a:pt x="2138" y="813"/>
                  </a:cubicBezTo>
                  <a:cubicBezTo>
                    <a:pt x="2108" y="795"/>
                    <a:pt x="2120" y="728"/>
                    <a:pt x="2126" y="697"/>
                  </a:cubicBezTo>
                  <a:cubicBezTo>
                    <a:pt x="2138" y="649"/>
                    <a:pt x="2163" y="600"/>
                    <a:pt x="2193" y="557"/>
                  </a:cubicBezTo>
                  <a:close/>
                  <a:moveTo>
                    <a:pt x="1133" y="667"/>
                  </a:moveTo>
                  <a:lnTo>
                    <a:pt x="1133" y="667"/>
                  </a:lnTo>
                  <a:cubicBezTo>
                    <a:pt x="1140" y="673"/>
                    <a:pt x="1146" y="673"/>
                    <a:pt x="1152" y="679"/>
                  </a:cubicBezTo>
                  <a:cubicBezTo>
                    <a:pt x="1207" y="716"/>
                    <a:pt x="1255" y="764"/>
                    <a:pt x="1292" y="819"/>
                  </a:cubicBezTo>
                  <a:cubicBezTo>
                    <a:pt x="1310" y="843"/>
                    <a:pt x="1328" y="874"/>
                    <a:pt x="1328" y="904"/>
                  </a:cubicBezTo>
                  <a:cubicBezTo>
                    <a:pt x="1328" y="929"/>
                    <a:pt x="1310" y="971"/>
                    <a:pt x="1280" y="971"/>
                  </a:cubicBezTo>
                  <a:cubicBezTo>
                    <a:pt x="1231" y="965"/>
                    <a:pt x="1176" y="850"/>
                    <a:pt x="1164" y="813"/>
                  </a:cubicBezTo>
                  <a:cubicBezTo>
                    <a:pt x="1146" y="764"/>
                    <a:pt x="1133" y="716"/>
                    <a:pt x="1133" y="667"/>
                  </a:cubicBezTo>
                  <a:close/>
                  <a:moveTo>
                    <a:pt x="626" y="1366"/>
                  </a:moveTo>
                  <a:cubicBezTo>
                    <a:pt x="636" y="1366"/>
                    <a:pt x="647" y="1366"/>
                    <a:pt x="658" y="1367"/>
                  </a:cubicBezTo>
                  <a:cubicBezTo>
                    <a:pt x="738" y="1367"/>
                    <a:pt x="817" y="1392"/>
                    <a:pt x="872" y="1446"/>
                  </a:cubicBezTo>
                  <a:cubicBezTo>
                    <a:pt x="816" y="1462"/>
                    <a:pt x="761" y="1472"/>
                    <a:pt x="707" y="1472"/>
                  </a:cubicBezTo>
                  <a:cubicBezTo>
                    <a:pt x="635" y="1472"/>
                    <a:pt x="566" y="1455"/>
                    <a:pt x="500" y="1410"/>
                  </a:cubicBezTo>
                  <a:cubicBezTo>
                    <a:pt x="494" y="1410"/>
                    <a:pt x="488" y="1404"/>
                    <a:pt x="482" y="1404"/>
                  </a:cubicBezTo>
                  <a:cubicBezTo>
                    <a:pt x="527" y="1378"/>
                    <a:pt x="573" y="1366"/>
                    <a:pt x="626" y="1366"/>
                  </a:cubicBezTo>
                  <a:close/>
                  <a:moveTo>
                    <a:pt x="2637" y="1341"/>
                  </a:moveTo>
                  <a:cubicBezTo>
                    <a:pt x="2760" y="1341"/>
                    <a:pt x="2858" y="1472"/>
                    <a:pt x="2869" y="1587"/>
                  </a:cubicBezTo>
                  <a:cubicBezTo>
                    <a:pt x="2875" y="1605"/>
                    <a:pt x="2875" y="1629"/>
                    <a:pt x="2869" y="1647"/>
                  </a:cubicBezTo>
                  <a:cubicBezTo>
                    <a:pt x="2857" y="1654"/>
                    <a:pt x="2845" y="1654"/>
                    <a:pt x="2827" y="1660"/>
                  </a:cubicBezTo>
                  <a:cubicBezTo>
                    <a:pt x="2785" y="1674"/>
                    <a:pt x="2734" y="1684"/>
                    <a:pt x="2683" y="1684"/>
                  </a:cubicBezTo>
                  <a:cubicBezTo>
                    <a:pt x="2608" y="1684"/>
                    <a:pt x="2533" y="1663"/>
                    <a:pt x="2486" y="1605"/>
                  </a:cubicBezTo>
                  <a:cubicBezTo>
                    <a:pt x="2406" y="1507"/>
                    <a:pt x="2498" y="1361"/>
                    <a:pt x="2614" y="1343"/>
                  </a:cubicBezTo>
                  <a:cubicBezTo>
                    <a:pt x="2622" y="1342"/>
                    <a:pt x="2629" y="1341"/>
                    <a:pt x="2637" y="1341"/>
                  </a:cubicBezTo>
                  <a:close/>
                  <a:moveTo>
                    <a:pt x="1661" y="1695"/>
                  </a:moveTo>
                  <a:cubicBezTo>
                    <a:pt x="1724" y="1695"/>
                    <a:pt x="1804" y="1742"/>
                    <a:pt x="1846" y="1788"/>
                  </a:cubicBezTo>
                  <a:cubicBezTo>
                    <a:pt x="1925" y="1873"/>
                    <a:pt x="1956" y="2007"/>
                    <a:pt x="1944" y="2123"/>
                  </a:cubicBezTo>
                  <a:cubicBezTo>
                    <a:pt x="1944" y="2135"/>
                    <a:pt x="1937" y="2147"/>
                    <a:pt x="1937" y="2159"/>
                  </a:cubicBezTo>
                  <a:cubicBezTo>
                    <a:pt x="1883" y="2147"/>
                    <a:pt x="1834" y="2135"/>
                    <a:pt x="1785" y="2110"/>
                  </a:cubicBezTo>
                  <a:cubicBezTo>
                    <a:pt x="1669" y="2049"/>
                    <a:pt x="1566" y="1928"/>
                    <a:pt x="1572" y="1794"/>
                  </a:cubicBezTo>
                  <a:cubicBezTo>
                    <a:pt x="1577" y="1721"/>
                    <a:pt x="1615" y="1695"/>
                    <a:pt x="1661" y="1695"/>
                  </a:cubicBezTo>
                  <a:close/>
                  <a:moveTo>
                    <a:pt x="1012" y="2031"/>
                  </a:moveTo>
                  <a:cubicBezTo>
                    <a:pt x="1091" y="2031"/>
                    <a:pt x="1194" y="2068"/>
                    <a:pt x="1213" y="2159"/>
                  </a:cubicBezTo>
                  <a:cubicBezTo>
                    <a:pt x="1243" y="2287"/>
                    <a:pt x="1097" y="2391"/>
                    <a:pt x="987" y="2427"/>
                  </a:cubicBezTo>
                  <a:cubicBezTo>
                    <a:pt x="951" y="2433"/>
                    <a:pt x="908" y="2439"/>
                    <a:pt x="872" y="2445"/>
                  </a:cubicBezTo>
                  <a:cubicBezTo>
                    <a:pt x="829" y="2384"/>
                    <a:pt x="811" y="2317"/>
                    <a:pt x="817" y="2232"/>
                  </a:cubicBezTo>
                  <a:cubicBezTo>
                    <a:pt x="829" y="2123"/>
                    <a:pt x="896" y="2037"/>
                    <a:pt x="1012" y="2031"/>
                  </a:cubicBezTo>
                  <a:close/>
                  <a:moveTo>
                    <a:pt x="1640" y="151"/>
                  </a:moveTo>
                  <a:cubicBezTo>
                    <a:pt x="1766" y="151"/>
                    <a:pt x="1891" y="194"/>
                    <a:pt x="1992" y="277"/>
                  </a:cubicBezTo>
                  <a:cubicBezTo>
                    <a:pt x="2041" y="314"/>
                    <a:pt x="2078" y="356"/>
                    <a:pt x="2114" y="405"/>
                  </a:cubicBezTo>
                  <a:cubicBezTo>
                    <a:pt x="2047" y="484"/>
                    <a:pt x="1992" y="575"/>
                    <a:pt x="1974" y="673"/>
                  </a:cubicBezTo>
                  <a:cubicBezTo>
                    <a:pt x="1952" y="801"/>
                    <a:pt x="2001" y="976"/>
                    <a:pt x="2150" y="976"/>
                  </a:cubicBezTo>
                  <a:cubicBezTo>
                    <a:pt x="2164" y="976"/>
                    <a:pt x="2178" y="974"/>
                    <a:pt x="2193" y="971"/>
                  </a:cubicBezTo>
                  <a:cubicBezTo>
                    <a:pt x="2352" y="941"/>
                    <a:pt x="2388" y="734"/>
                    <a:pt x="2358" y="600"/>
                  </a:cubicBezTo>
                  <a:cubicBezTo>
                    <a:pt x="2346" y="539"/>
                    <a:pt x="2327" y="484"/>
                    <a:pt x="2303" y="429"/>
                  </a:cubicBezTo>
                  <a:cubicBezTo>
                    <a:pt x="2370" y="362"/>
                    <a:pt x="2443" y="314"/>
                    <a:pt x="2528" y="277"/>
                  </a:cubicBezTo>
                  <a:cubicBezTo>
                    <a:pt x="2595" y="251"/>
                    <a:pt x="2667" y="239"/>
                    <a:pt x="2738" y="239"/>
                  </a:cubicBezTo>
                  <a:cubicBezTo>
                    <a:pt x="2937" y="239"/>
                    <a:pt x="3134" y="338"/>
                    <a:pt x="3229" y="527"/>
                  </a:cubicBezTo>
                  <a:cubicBezTo>
                    <a:pt x="3351" y="789"/>
                    <a:pt x="3320" y="1166"/>
                    <a:pt x="3162" y="1410"/>
                  </a:cubicBezTo>
                  <a:cubicBezTo>
                    <a:pt x="3119" y="1465"/>
                    <a:pt x="3076" y="1520"/>
                    <a:pt x="3022" y="1562"/>
                  </a:cubicBezTo>
                  <a:cubicBezTo>
                    <a:pt x="3009" y="1501"/>
                    <a:pt x="2997" y="1446"/>
                    <a:pt x="2961" y="1392"/>
                  </a:cubicBezTo>
                  <a:cubicBezTo>
                    <a:pt x="2892" y="1277"/>
                    <a:pt x="2767" y="1193"/>
                    <a:pt x="2634" y="1193"/>
                  </a:cubicBezTo>
                  <a:cubicBezTo>
                    <a:pt x="2591" y="1193"/>
                    <a:pt x="2547" y="1202"/>
                    <a:pt x="2504" y="1221"/>
                  </a:cubicBezTo>
                  <a:cubicBezTo>
                    <a:pt x="2358" y="1288"/>
                    <a:pt x="2254" y="1471"/>
                    <a:pt x="2327" y="1629"/>
                  </a:cubicBezTo>
                  <a:cubicBezTo>
                    <a:pt x="2392" y="1774"/>
                    <a:pt x="2554" y="1834"/>
                    <a:pt x="2709" y="1834"/>
                  </a:cubicBezTo>
                  <a:cubicBezTo>
                    <a:pt x="2730" y="1834"/>
                    <a:pt x="2751" y="1832"/>
                    <a:pt x="2772" y="1830"/>
                  </a:cubicBezTo>
                  <a:cubicBezTo>
                    <a:pt x="2784" y="1824"/>
                    <a:pt x="2802" y="1824"/>
                    <a:pt x="2815" y="1818"/>
                  </a:cubicBezTo>
                  <a:lnTo>
                    <a:pt x="2815" y="1818"/>
                  </a:lnTo>
                  <a:cubicBezTo>
                    <a:pt x="2705" y="2001"/>
                    <a:pt x="2449" y="2098"/>
                    <a:pt x="2254" y="2141"/>
                  </a:cubicBezTo>
                  <a:cubicBezTo>
                    <a:pt x="2199" y="2153"/>
                    <a:pt x="2145" y="2159"/>
                    <a:pt x="2084" y="2165"/>
                  </a:cubicBezTo>
                  <a:cubicBezTo>
                    <a:pt x="2120" y="1909"/>
                    <a:pt x="2023" y="1623"/>
                    <a:pt x="1749" y="1556"/>
                  </a:cubicBezTo>
                  <a:cubicBezTo>
                    <a:pt x="1721" y="1548"/>
                    <a:pt x="1693" y="1544"/>
                    <a:pt x="1668" y="1544"/>
                  </a:cubicBezTo>
                  <a:cubicBezTo>
                    <a:pt x="1514" y="1544"/>
                    <a:pt x="1405" y="1676"/>
                    <a:pt x="1426" y="1848"/>
                  </a:cubicBezTo>
                  <a:cubicBezTo>
                    <a:pt x="1444" y="2031"/>
                    <a:pt x="1578" y="2183"/>
                    <a:pt x="1749" y="2257"/>
                  </a:cubicBezTo>
                  <a:cubicBezTo>
                    <a:pt x="1791" y="2275"/>
                    <a:pt x="1834" y="2293"/>
                    <a:pt x="1883" y="2299"/>
                  </a:cubicBezTo>
                  <a:cubicBezTo>
                    <a:pt x="1785" y="2476"/>
                    <a:pt x="1578" y="2585"/>
                    <a:pt x="1383" y="2616"/>
                  </a:cubicBezTo>
                  <a:cubicBezTo>
                    <a:pt x="1351" y="2621"/>
                    <a:pt x="1317" y="2624"/>
                    <a:pt x="1282" y="2624"/>
                  </a:cubicBezTo>
                  <a:cubicBezTo>
                    <a:pt x="1198" y="2624"/>
                    <a:pt x="1108" y="2608"/>
                    <a:pt x="1030" y="2573"/>
                  </a:cubicBezTo>
                  <a:cubicBezTo>
                    <a:pt x="1115" y="2549"/>
                    <a:pt x="1200" y="2500"/>
                    <a:pt x="1267" y="2427"/>
                  </a:cubicBezTo>
                  <a:cubicBezTo>
                    <a:pt x="1377" y="2305"/>
                    <a:pt x="1408" y="2116"/>
                    <a:pt x="1292" y="1989"/>
                  </a:cubicBezTo>
                  <a:cubicBezTo>
                    <a:pt x="1221" y="1917"/>
                    <a:pt x="1120" y="1881"/>
                    <a:pt x="1021" y="1881"/>
                  </a:cubicBezTo>
                  <a:cubicBezTo>
                    <a:pt x="976" y="1881"/>
                    <a:pt x="932" y="1888"/>
                    <a:pt x="890" y="1903"/>
                  </a:cubicBezTo>
                  <a:cubicBezTo>
                    <a:pt x="731" y="1964"/>
                    <a:pt x="652" y="2129"/>
                    <a:pt x="664" y="2293"/>
                  </a:cubicBezTo>
                  <a:cubicBezTo>
                    <a:pt x="671" y="2336"/>
                    <a:pt x="683" y="2378"/>
                    <a:pt x="695" y="2421"/>
                  </a:cubicBezTo>
                  <a:cubicBezTo>
                    <a:pt x="677" y="2415"/>
                    <a:pt x="664" y="2409"/>
                    <a:pt x="646" y="2403"/>
                  </a:cubicBezTo>
                  <a:cubicBezTo>
                    <a:pt x="415" y="2317"/>
                    <a:pt x="250" y="2098"/>
                    <a:pt x="244" y="1848"/>
                  </a:cubicBezTo>
                  <a:cubicBezTo>
                    <a:pt x="244" y="1721"/>
                    <a:pt x="281" y="1587"/>
                    <a:pt x="360" y="1495"/>
                  </a:cubicBezTo>
                  <a:cubicBezTo>
                    <a:pt x="372" y="1507"/>
                    <a:pt x="390" y="1520"/>
                    <a:pt x="403" y="1532"/>
                  </a:cubicBezTo>
                  <a:cubicBezTo>
                    <a:pt x="493" y="1596"/>
                    <a:pt x="598" y="1623"/>
                    <a:pt x="704" y="1623"/>
                  </a:cubicBezTo>
                  <a:cubicBezTo>
                    <a:pt x="798" y="1623"/>
                    <a:pt x="893" y="1602"/>
                    <a:pt x="981" y="1568"/>
                  </a:cubicBezTo>
                  <a:cubicBezTo>
                    <a:pt x="993" y="1562"/>
                    <a:pt x="1006" y="1556"/>
                    <a:pt x="1012" y="1544"/>
                  </a:cubicBezTo>
                  <a:cubicBezTo>
                    <a:pt x="1054" y="1526"/>
                    <a:pt x="1085" y="1483"/>
                    <a:pt x="1060" y="1434"/>
                  </a:cubicBezTo>
                  <a:cubicBezTo>
                    <a:pt x="970" y="1283"/>
                    <a:pt x="813" y="1214"/>
                    <a:pt x="655" y="1214"/>
                  </a:cubicBezTo>
                  <a:cubicBezTo>
                    <a:pt x="558" y="1214"/>
                    <a:pt x="461" y="1240"/>
                    <a:pt x="378" y="1288"/>
                  </a:cubicBezTo>
                  <a:cubicBezTo>
                    <a:pt x="336" y="1227"/>
                    <a:pt x="311" y="1160"/>
                    <a:pt x="299" y="1093"/>
                  </a:cubicBezTo>
                  <a:cubicBezTo>
                    <a:pt x="275" y="825"/>
                    <a:pt x="506" y="594"/>
                    <a:pt x="762" y="569"/>
                  </a:cubicBezTo>
                  <a:cubicBezTo>
                    <a:pt x="774" y="568"/>
                    <a:pt x="787" y="568"/>
                    <a:pt x="800" y="568"/>
                  </a:cubicBezTo>
                  <a:cubicBezTo>
                    <a:pt x="860" y="568"/>
                    <a:pt x="921" y="580"/>
                    <a:pt x="981" y="600"/>
                  </a:cubicBezTo>
                  <a:cubicBezTo>
                    <a:pt x="975" y="661"/>
                    <a:pt x="981" y="722"/>
                    <a:pt x="999" y="783"/>
                  </a:cubicBezTo>
                  <a:cubicBezTo>
                    <a:pt x="1027" y="909"/>
                    <a:pt x="1129" y="1119"/>
                    <a:pt x="1282" y="1119"/>
                  </a:cubicBezTo>
                  <a:cubicBezTo>
                    <a:pt x="1299" y="1119"/>
                    <a:pt x="1316" y="1117"/>
                    <a:pt x="1334" y="1111"/>
                  </a:cubicBezTo>
                  <a:cubicBezTo>
                    <a:pt x="1414" y="1087"/>
                    <a:pt x="1475" y="1008"/>
                    <a:pt x="1481" y="929"/>
                  </a:cubicBezTo>
                  <a:cubicBezTo>
                    <a:pt x="1487" y="831"/>
                    <a:pt x="1432" y="740"/>
                    <a:pt x="1371" y="667"/>
                  </a:cubicBezTo>
                  <a:cubicBezTo>
                    <a:pt x="1304" y="600"/>
                    <a:pt x="1231" y="545"/>
                    <a:pt x="1152" y="502"/>
                  </a:cubicBezTo>
                  <a:cubicBezTo>
                    <a:pt x="1170" y="423"/>
                    <a:pt x="1213" y="350"/>
                    <a:pt x="1274" y="295"/>
                  </a:cubicBezTo>
                  <a:cubicBezTo>
                    <a:pt x="1377" y="198"/>
                    <a:pt x="1508" y="151"/>
                    <a:pt x="1640" y="151"/>
                  </a:cubicBezTo>
                  <a:close/>
                  <a:moveTo>
                    <a:pt x="1645" y="1"/>
                  </a:moveTo>
                  <a:cubicBezTo>
                    <a:pt x="1611" y="1"/>
                    <a:pt x="1576" y="3"/>
                    <a:pt x="1542" y="9"/>
                  </a:cubicBezTo>
                  <a:cubicBezTo>
                    <a:pt x="1286" y="46"/>
                    <a:pt x="1085" y="222"/>
                    <a:pt x="1012" y="448"/>
                  </a:cubicBezTo>
                  <a:cubicBezTo>
                    <a:pt x="947" y="430"/>
                    <a:pt x="880" y="421"/>
                    <a:pt x="814" y="421"/>
                  </a:cubicBezTo>
                  <a:cubicBezTo>
                    <a:pt x="649" y="421"/>
                    <a:pt x="486" y="476"/>
                    <a:pt x="360" y="594"/>
                  </a:cubicBezTo>
                  <a:cubicBezTo>
                    <a:pt x="128" y="807"/>
                    <a:pt x="92" y="1142"/>
                    <a:pt x="256" y="1386"/>
                  </a:cubicBezTo>
                  <a:cubicBezTo>
                    <a:pt x="244" y="1398"/>
                    <a:pt x="232" y="1410"/>
                    <a:pt x="220" y="1422"/>
                  </a:cubicBezTo>
                  <a:cubicBezTo>
                    <a:pt x="1" y="1714"/>
                    <a:pt x="74" y="2147"/>
                    <a:pt x="336" y="2384"/>
                  </a:cubicBezTo>
                  <a:cubicBezTo>
                    <a:pt x="457" y="2494"/>
                    <a:pt x="628" y="2573"/>
                    <a:pt x="798" y="2592"/>
                  </a:cubicBezTo>
                  <a:cubicBezTo>
                    <a:pt x="841" y="2640"/>
                    <a:pt x="896" y="2683"/>
                    <a:pt x="957" y="2713"/>
                  </a:cubicBezTo>
                  <a:cubicBezTo>
                    <a:pt x="1055" y="2760"/>
                    <a:pt x="1163" y="2782"/>
                    <a:pt x="1272" y="2782"/>
                  </a:cubicBezTo>
                  <a:cubicBezTo>
                    <a:pt x="1547" y="2782"/>
                    <a:pt x="1829" y="2644"/>
                    <a:pt x="1986" y="2421"/>
                  </a:cubicBezTo>
                  <a:cubicBezTo>
                    <a:pt x="2004" y="2391"/>
                    <a:pt x="2029" y="2354"/>
                    <a:pt x="2041" y="2317"/>
                  </a:cubicBezTo>
                  <a:cubicBezTo>
                    <a:pt x="2163" y="2311"/>
                    <a:pt x="2285" y="2293"/>
                    <a:pt x="2400" y="2257"/>
                  </a:cubicBezTo>
                  <a:cubicBezTo>
                    <a:pt x="2595" y="2202"/>
                    <a:pt x="2796" y="2104"/>
                    <a:pt x="2918" y="1934"/>
                  </a:cubicBezTo>
                  <a:cubicBezTo>
                    <a:pt x="2955" y="1879"/>
                    <a:pt x="2985" y="1818"/>
                    <a:pt x="3003" y="1751"/>
                  </a:cubicBezTo>
                  <a:cubicBezTo>
                    <a:pt x="3284" y="1599"/>
                    <a:pt x="3442" y="1264"/>
                    <a:pt x="3448" y="941"/>
                  </a:cubicBezTo>
                  <a:cubicBezTo>
                    <a:pt x="3454" y="734"/>
                    <a:pt x="3418" y="515"/>
                    <a:pt x="3296" y="344"/>
                  </a:cubicBezTo>
                  <a:cubicBezTo>
                    <a:pt x="3180" y="198"/>
                    <a:pt x="3009" y="113"/>
                    <a:pt x="2827" y="94"/>
                  </a:cubicBezTo>
                  <a:cubicBezTo>
                    <a:pt x="2798" y="91"/>
                    <a:pt x="2770" y="89"/>
                    <a:pt x="2741" y="89"/>
                  </a:cubicBezTo>
                  <a:cubicBezTo>
                    <a:pt x="2576" y="89"/>
                    <a:pt x="2415" y="148"/>
                    <a:pt x="2285" y="247"/>
                  </a:cubicBezTo>
                  <a:cubicBezTo>
                    <a:pt x="2266" y="259"/>
                    <a:pt x="2242" y="277"/>
                    <a:pt x="2224" y="295"/>
                  </a:cubicBezTo>
                  <a:cubicBezTo>
                    <a:pt x="2086" y="120"/>
                    <a:pt x="1874" y="1"/>
                    <a:pt x="1645"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83" name="Google Shape;840;p39"/>
            <p:cNvSpPr/>
            <p:nvPr/>
          </p:nvSpPr>
          <p:spPr>
            <a:xfrm>
              <a:off x="6648090" y="4176770"/>
              <a:ext cx="259668" cy="375396"/>
            </a:xfrm>
            <a:custGeom>
              <a:avLst/>
              <a:gdLst/>
              <a:ahLst/>
              <a:cxnLst/>
              <a:rect l="l" t="t" r="r" b="b"/>
              <a:pathLst>
                <a:path w="2163" h="3127" extrusionOk="0">
                  <a:moveTo>
                    <a:pt x="943" y="152"/>
                  </a:moveTo>
                  <a:cubicBezTo>
                    <a:pt x="1086" y="152"/>
                    <a:pt x="1228" y="172"/>
                    <a:pt x="1365" y="221"/>
                  </a:cubicBezTo>
                  <a:cubicBezTo>
                    <a:pt x="1755" y="361"/>
                    <a:pt x="1974" y="781"/>
                    <a:pt x="1913" y="1183"/>
                  </a:cubicBezTo>
                  <a:cubicBezTo>
                    <a:pt x="1876" y="1415"/>
                    <a:pt x="1755" y="1628"/>
                    <a:pt x="1584" y="1786"/>
                  </a:cubicBezTo>
                  <a:cubicBezTo>
                    <a:pt x="1547" y="1823"/>
                    <a:pt x="1566" y="1877"/>
                    <a:pt x="1602" y="1908"/>
                  </a:cubicBezTo>
                  <a:cubicBezTo>
                    <a:pt x="1901" y="2133"/>
                    <a:pt x="1901" y="2584"/>
                    <a:pt x="1621" y="2828"/>
                  </a:cubicBezTo>
                  <a:cubicBezTo>
                    <a:pt x="1494" y="2939"/>
                    <a:pt x="1330" y="2976"/>
                    <a:pt x="1165" y="2976"/>
                  </a:cubicBezTo>
                  <a:cubicBezTo>
                    <a:pt x="1140" y="2976"/>
                    <a:pt x="1115" y="2975"/>
                    <a:pt x="1091" y="2974"/>
                  </a:cubicBezTo>
                  <a:cubicBezTo>
                    <a:pt x="993" y="2968"/>
                    <a:pt x="902" y="2949"/>
                    <a:pt x="810" y="2925"/>
                  </a:cubicBezTo>
                  <a:cubicBezTo>
                    <a:pt x="719" y="2901"/>
                    <a:pt x="622" y="2876"/>
                    <a:pt x="542" y="2822"/>
                  </a:cubicBezTo>
                  <a:cubicBezTo>
                    <a:pt x="482" y="2779"/>
                    <a:pt x="427" y="2712"/>
                    <a:pt x="439" y="2633"/>
                  </a:cubicBezTo>
                  <a:cubicBezTo>
                    <a:pt x="447" y="2565"/>
                    <a:pt x="497" y="2544"/>
                    <a:pt x="552" y="2544"/>
                  </a:cubicBezTo>
                  <a:cubicBezTo>
                    <a:pt x="575" y="2544"/>
                    <a:pt x="600" y="2548"/>
                    <a:pt x="622" y="2554"/>
                  </a:cubicBezTo>
                  <a:cubicBezTo>
                    <a:pt x="748" y="2593"/>
                    <a:pt x="863" y="2659"/>
                    <a:pt x="995" y="2659"/>
                  </a:cubicBezTo>
                  <a:cubicBezTo>
                    <a:pt x="1028" y="2659"/>
                    <a:pt x="1061" y="2655"/>
                    <a:pt x="1097" y="2645"/>
                  </a:cubicBezTo>
                  <a:cubicBezTo>
                    <a:pt x="1420" y="2554"/>
                    <a:pt x="1547" y="2158"/>
                    <a:pt x="1316" y="1902"/>
                  </a:cubicBezTo>
                  <a:cubicBezTo>
                    <a:pt x="1221" y="1802"/>
                    <a:pt x="1091" y="1749"/>
                    <a:pt x="958" y="1749"/>
                  </a:cubicBezTo>
                  <a:cubicBezTo>
                    <a:pt x="913" y="1749"/>
                    <a:pt x="867" y="1755"/>
                    <a:pt x="823" y="1768"/>
                  </a:cubicBezTo>
                  <a:cubicBezTo>
                    <a:pt x="779" y="1780"/>
                    <a:pt x="735" y="1795"/>
                    <a:pt x="694" y="1795"/>
                  </a:cubicBezTo>
                  <a:cubicBezTo>
                    <a:pt x="656" y="1795"/>
                    <a:pt x="621" y="1782"/>
                    <a:pt x="591" y="1743"/>
                  </a:cubicBezTo>
                  <a:cubicBezTo>
                    <a:pt x="555" y="1695"/>
                    <a:pt x="542" y="1634"/>
                    <a:pt x="567" y="1579"/>
                  </a:cubicBezTo>
                  <a:cubicBezTo>
                    <a:pt x="579" y="1578"/>
                    <a:pt x="592" y="1577"/>
                    <a:pt x="604" y="1577"/>
                  </a:cubicBezTo>
                  <a:cubicBezTo>
                    <a:pt x="706" y="1577"/>
                    <a:pt x="804" y="1618"/>
                    <a:pt x="902" y="1634"/>
                  </a:cubicBezTo>
                  <a:cubicBezTo>
                    <a:pt x="922" y="1636"/>
                    <a:pt x="942" y="1638"/>
                    <a:pt x="961" y="1638"/>
                  </a:cubicBezTo>
                  <a:cubicBezTo>
                    <a:pt x="1039" y="1638"/>
                    <a:pt x="1115" y="1619"/>
                    <a:pt x="1188" y="1585"/>
                  </a:cubicBezTo>
                  <a:cubicBezTo>
                    <a:pt x="1359" y="1500"/>
                    <a:pt x="1487" y="1317"/>
                    <a:pt x="1511" y="1128"/>
                  </a:cubicBezTo>
                  <a:cubicBezTo>
                    <a:pt x="1564" y="729"/>
                    <a:pt x="1174" y="408"/>
                    <a:pt x="797" y="408"/>
                  </a:cubicBezTo>
                  <a:cubicBezTo>
                    <a:pt x="783" y="408"/>
                    <a:pt x="769" y="409"/>
                    <a:pt x="756" y="410"/>
                  </a:cubicBezTo>
                  <a:cubicBezTo>
                    <a:pt x="555" y="422"/>
                    <a:pt x="366" y="507"/>
                    <a:pt x="214" y="635"/>
                  </a:cubicBezTo>
                  <a:cubicBezTo>
                    <a:pt x="195" y="519"/>
                    <a:pt x="177" y="397"/>
                    <a:pt x="159" y="282"/>
                  </a:cubicBezTo>
                  <a:cubicBezTo>
                    <a:pt x="408" y="218"/>
                    <a:pt x="678" y="152"/>
                    <a:pt x="943" y="152"/>
                  </a:cubicBezTo>
                  <a:close/>
                  <a:moveTo>
                    <a:pt x="956" y="1"/>
                  </a:moveTo>
                  <a:cubicBezTo>
                    <a:pt x="940" y="1"/>
                    <a:pt x="924" y="1"/>
                    <a:pt x="908" y="1"/>
                  </a:cubicBezTo>
                  <a:cubicBezTo>
                    <a:pt x="640" y="8"/>
                    <a:pt x="378" y="68"/>
                    <a:pt x="116" y="135"/>
                  </a:cubicBezTo>
                  <a:cubicBezTo>
                    <a:pt x="92" y="142"/>
                    <a:pt x="73" y="160"/>
                    <a:pt x="67" y="178"/>
                  </a:cubicBezTo>
                  <a:cubicBezTo>
                    <a:pt x="31" y="190"/>
                    <a:pt x="0" y="221"/>
                    <a:pt x="6" y="269"/>
                  </a:cubicBezTo>
                  <a:lnTo>
                    <a:pt x="92" y="812"/>
                  </a:lnTo>
                  <a:cubicBezTo>
                    <a:pt x="96" y="847"/>
                    <a:pt x="133" y="867"/>
                    <a:pt x="166" y="867"/>
                  </a:cubicBezTo>
                  <a:cubicBezTo>
                    <a:pt x="185" y="867"/>
                    <a:pt x="203" y="861"/>
                    <a:pt x="214" y="848"/>
                  </a:cubicBezTo>
                  <a:cubicBezTo>
                    <a:pt x="361" y="682"/>
                    <a:pt x="579" y="558"/>
                    <a:pt x="803" y="558"/>
                  </a:cubicBezTo>
                  <a:cubicBezTo>
                    <a:pt x="875" y="558"/>
                    <a:pt x="947" y="570"/>
                    <a:pt x="1018" y="598"/>
                  </a:cubicBezTo>
                  <a:cubicBezTo>
                    <a:pt x="1273" y="702"/>
                    <a:pt x="1456" y="994"/>
                    <a:pt x="1310" y="1262"/>
                  </a:cubicBezTo>
                  <a:cubicBezTo>
                    <a:pt x="1249" y="1378"/>
                    <a:pt x="1133" y="1469"/>
                    <a:pt x="999" y="1482"/>
                  </a:cubicBezTo>
                  <a:cubicBezTo>
                    <a:pt x="985" y="1483"/>
                    <a:pt x="972" y="1484"/>
                    <a:pt x="958" y="1484"/>
                  </a:cubicBezTo>
                  <a:cubicBezTo>
                    <a:pt x="837" y="1484"/>
                    <a:pt x="721" y="1427"/>
                    <a:pt x="601" y="1427"/>
                  </a:cubicBezTo>
                  <a:cubicBezTo>
                    <a:pt x="579" y="1427"/>
                    <a:pt x="558" y="1429"/>
                    <a:pt x="536" y="1433"/>
                  </a:cubicBezTo>
                  <a:cubicBezTo>
                    <a:pt x="408" y="1451"/>
                    <a:pt x="384" y="1616"/>
                    <a:pt x="415" y="1725"/>
                  </a:cubicBezTo>
                  <a:cubicBezTo>
                    <a:pt x="445" y="1829"/>
                    <a:pt x="530" y="1920"/>
                    <a:pt x="640" y="1944"/>
                  </a:cubicBezTo>
                  <a:cubicBezTo>
                    <a:pt x="657" y="1948"/>
                    <a:pt x="675" y="1950"/>
                    <a:pt x="692" y="1950"/>
                  </a:cubicBezTo>
                  <a:cubicBezTo>
                    <a:pt x="787" y="1950"/>
                    <a:pt x="877" y="1901"/>
                    <a:pt x="974" y="1901"/>
                  </a:cubicBezTo>
                  <a:cubicBezTo>
                    <a:pt x="1000" y="1901"/>
                    <a:pt x="1027" y="1905"/>
                    <a:pt x="1054" y="1914"/>
                  </a:cubicBezTo>
                  <a:cubicBezTo>
                    <a:pt x="1176" y="1951"/>
                    <a:pt x="1286" y="2060"/>
                    <a:pt x="1292" y="2194"/>
                  </a:cubicBezTo>
                  <a:cubicBezTo>
                    <a:pt x="1298" y="2328"/>
                    <a:pt x="1194" y="2450"/>
                    <a:pt x="1078" y="2493"/>
                  </a:cubicBezTo>
                  <a:cubicBezTo>
                    <a:pt x="1049" y="2503"/>
                    <a:pt x="1020" y="2507"/>
                    <a:pt x="991" y="2507"/>
                  </a:cubicBezTo>
                  <a:cubicBezTo>
                    <a:pt x="884" y="2507"/>
                    <a:pt x="783" y="2447"/>
                    <a:pt x="683" y="2413"/>
                  </a:cubicBezTo>
                  <a:cubicBezTo>
                    <a:pt x="639" y="2400"/>
                    <a:pt x="592" y="2392"/>
                    <a:pt x="547" y="2392"/>
                  </a:cubicBezTo>
                  <a:cubicBezTo>
                    <a:pt x="467" y="2392"/>
                    <a:pt x="390" y="2419"/>
                    <a:pt x="335" y="2493"/>
                  </a:cubicBezTo>
                  <a:cubicBezTo>
                    <a:pt x="262" y="2590"/>
                    <a:pt x="274" y="2736"/>
                    <a:pt x="341" y="2834"/>
                  </a:cubicBezTo>
                  <a:cubicBezTo>
                    <a:pt x="421" y="2956"/>
                    <a:pt x="561" y="3010"/>
                    <a:pt x="695" y="3047"/>
                  </a:cubicBezTo>
                  <a:cubicBezTo>
                    <a:pt x="847" y="3096"/>
                    <a:pt x="1005" y="3126"/>
                    <a:pt x="1164" y="3126"/>
                  </a:cubicBezTo>
                  <a:cubicBezTo>
                    <a:pt x="1169" y="3126"/>
                    <a:pt x="1175" y="3126"/>
                    <a:pt x="1181" y="3126"/>
                  </a:cubicBezTo>
                  <a:cubicBezTo>
                    <a:pt x="1515" y="3126"/>
                    <a:pt x="1817" y="2950"/>
                    <a:pt x="1937" y="2633"/>
                  </a:cubicBezTo>
                  <a:cubicBezTo>
                    <a:pt x="2047" y="2353"/>
                    <a:pt x="1956" y="2042"/>
                    <a:pt x="1748" y="1841"/>
                  </a:cubicBezTo>
                  <a:cubicBezTo>
                    <a:pt x="2041" y="1518"/>
                    <a:pt x="2163" y="1055"/>
                    <a:pt x="1998" y="641"/>
                  </a:cubicBezTo>
                  <a:cubicBezTo>
                    <a:pt x="1913" y="434"/>
                    <a:pt x="1767" y="257"/>
                    <a:pt x="1572" y="148"/>
                  </a:cubicBezTo>
                  <a:cubicBezTo>
                    <a:pt x="1385" y="40"/>
                    <a:pt x="1171" y="1"/>
                    <a:pt x="956"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84" name="Google Shape;841;p39"/>
            <p:cNvSpPr/>
            <p:nvPr/>
          </p:nvSpPr>
          <p:spPr>
            <a:xfrm>
              <a:off x="5342099" y="2775226"/>
              <a:ext cx="1136513" cy="945514"/>
            </a:xfrm>
            <a:custGeom>
              <a:avLst/>
              <a:gdLst/>
              <a:ahLst/>
              <a:cxnLst/>
              <a:rect l="l" t="t" r="r" b="b"/>
              <a:pathLst>
                <a:path w="9467" h="7876" extrusionOk="0">
                  <a:moveTo>
                    <a:pt x="4606" y="0"/>
                  </a:moveTo>
                  <a:cubicBezTo>
                    <a:pt x="2431" y="0"/>
                    <a:pt x="665" y="1767"/>
                    <a:pt x="665" y="3941"/>
                  </a:cubicBezTo>
                  <a:cubicBezTo>
                    <a:pt x="665" y="3990"/>
                    <a:pt x="671" y="4038"/>
                    <a:pt x="671" y="4087"/>
                  </a:cubicBezTo>
                  <a:cubicBezTo>
                    <a:pt x="640" y="4081"/>
                    <a:pt x="610" y="4078"/>
                    <a:pt x="579" y="4078"/>
                  </a:cubicBezTo>
                  <a:cubicBezTo>
                    <a:pt x="409" y="4078"/>
                    <a:pt x="246" y="4175"/>
                    <a:pt x="153" y="4325"/>
                  </a:cubicBezTo>
                  <a:cubicBezTo>
                    <a:pt x="13" y="4538"/>
                    <a:pt x="1" y="4830"/>
                    <a:pt x="25" y="5080"/>
                  </a:cubicBezTo>
                  <a:cubicBezTo>
                    <a:pt x="86" y="5579"/>
                    <a:pt x="379" y="6055"/>
                    <a:pt x="884" y="6201"/>
                  </a:cubicBezTo>
                  <a:cubicBezTo>
                    <a:pt x="980" y="6229"/>
                    <a:pt x="1080" y="6245"/>
                    <a:pt x="1180" y="6245"/>
                  </a:cubicBezTo>
                  <a:cubicBezTo>
                    <a:pt x="1252" y="6245"/>
                    <a:pt x="1324" y="6237"/>
                    <a:pt x="1396" y="6219"/>
                  </a:cubicBezTo>
                  <a:cubicBezTo>
                    <a:pt x="2108" y="7224"/>
                    <a:pt x="3278" y="7876"/>
                    <a:pt x="4606" y="7876"/>
                  </a:cubicBezTo>
                  <a:cubicBezTo>
                    <a:pt x="6774" y="7876"/>
                    <a:pt x="8540" y="6115"/>
                    <a:pt x="8540" y="3941"/>
                  </a:cubicBezTo>
                  <a:cubicBezTo>
                    <a:pt x="8540" y="3904"/>
                    <a:pt x="8540" y="3874"/>
                    <a:pt x="8540" y="3844"/>
                  </a:cubicBezTo>
                  <a:cubicBezTo>
                    <a:pt x="8985" y="3752"/>
                    <a:pt x="9351" y="3405"/>
                    <a:pt x="9424" y="2930"/>
                  </a:cubicBezTo>
                  <a:cubicBezTo>
                    <a:pt x="9466" y="2650"/>
                    <a:pt x="9405" y="2363"/>
                    <a:pt x="9241" y="2138"/>
                  </a:cubicBezTo>
                  <a:cubicBezTo>
                    <a:pt x="9076" y="1919"/>
                    <a:pt x="8833" y="1767"/>
                    <a:pt x="8559" y="1767"/>
                  </a:cubicBezTo>
                  <a:cubicBezTo>
                    <a:pt x="8358" y="1767"/>
                    <a:pt x="8157" y="1840"/>
                    <a:pt x="8017" y="1974"/>
                  </a:cubicBezTo>
                  <a:cubicBezTo>
                    <a:pt x="7334" y="798"/>
                    <a:pt x="6061" y="0"/>
                    <a:pt x="4606" y="0"/>
                  </a:cubicBezTo>
                  <a:close/>
                </a:path>
              </a:pathLst>
            </a:custGeom>
            <a:solidFill>
              <a:srgbClr val="F19E8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85" name="Google Shape;842;p39"/>
            <p:cNvSpPr/>
            <p:nvPr/>
          </p:nvSpPr>
          <p:spPr>
            <a:xfrm>
              <a:off x="5469349" y="3099112"/>
              <a:ext cx="159546" cy="327016"/>
            </a:xfrm>
            <a:custGeom>
              <a:avLst/>
              <a:gdLst/>
              <a:ahLst/>
              <a:cxnLst/>
              <a:rect l="l" t="t" r="r" b="b"/>
              <a:pathLst>
                <a:path w="1329" h="2724" extrusionOk="0">
                  <a:moveTo>
                    <a:pt x="1024" y="0"/>
                  </a:moveTo>
                  <a:cubicBezTo>
                    <a:pt x="939" y="31"/>
                    <a:pt x="860" y="67"/>
                    <a:pt x="780" y="104"/>
                  </a:cubicBezTo>
                  <a:cubicBezTo>
                    <a:pt x="317" y="360"/>
                    <a:pt x="1" y="853"/>
                    <a:pt x="1" y="1426"/>
                  </a:cubicBezTo>
                  <a:cubicBezTo>
                    <a:pt x="1" y="1889"/>
                    <a:pt x="214" y="2303"/>
                    <a:pt x="543" y="2577"/>
                  </a:cubicBezTo>
                  <a:cubicBezTo>
                    <a:pt x="610" y="2632"/>
                    <a:pt x="677" y="2680"/>
                    <a:pt x="750" y="2723"/>
                  </a:cubicBezTo>
                  <a:cubicBezTo>
                    <a:pt x="847" y="2589"/>
                    <a:pt x="914" y="2443"/>
                    <a:pt x="963" y="2278"/>
                  </a:cubicBezTo>
                  <a:cubicBezTo>
                    <a:pt x="1195" y="1535"/>
                    <a:pt x="1329" y="725"/>
                    <a:pt x="1024"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86" name="Google Shape;843;p39"/>
            <p:cNvSpPr/>
            <p:nvPr/>
          </p:nvSpPr>
          <p:spPr>
            <a:xfrm>
              <a:off x="5559264" y="3089628"/>
              <a:ext cx="270713" cy="360630"/>
            </a:xfrm>
            <a:custGeom>
              <a:avLst/>
              <a:gdLst/>
              <a:ahLst/>
              <a:cxnLst/>
              <a:rect l="l" t="t" r="r" b="b"/>
              <a:pathLst>
                <a:path w="2255" h="3004" extrusionOk="0">
                  <a:moveTo>
                    <a:pt x="750" y="0"/>
                  </a:moveTo>
                  <a:cubicBezTo>
                    <a:pt x="586" y="0"/>
                    <a:pt x="427" y="31"/>
                    <a:pt x="275" y="79"/>
                  </a:cubicBezTo>
                  <a:cubicBezTo>
                    <a:pt x="580" y="804"/>
                    <a:pt x="446" y="1614"/>
                    <a:pt x="214" y="2357"/>
                  </a:cubicBezTo>
                  <a:cubicBezTo>
                    <a:pt x="165" y="2522"/>
                    <a:pt x="98" y="2668"/>
                    <a:pt x="1" y="2802"/>
                  </a:cubicBezTo>
                  <a:cubicBezTo>
                    <a:pt x="220" y="2930"/>
                    <a:pt x="476" y="3003"/>
                    <a:pt x="750" y="3003"/>
                  </a:cubicBezTo>
                  <a:cubicBezTo>
                    <a:pt x="1578" y="3003"/>
                    <a:pt x="2255" y="2333"/>
                    <a:pt x="2255" y="1505"/>
                  </a:cubicBezTo>
                  <a:cubicBezTo>
                    <a:pt x="2255" y="676"/>
                    <a:pt x="1578" y="0"/>
                    <a:pt x="750"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87" name="Google Shape;844;p39"/>
            <p:cNvSpPr/>
            <p:nvPr/>
          </p:nvSpPr>
          <p:spPr>
            <a:xfrm>
              <a:off x="5889873" y="3002594"/>
              <a:ext cx="160987" cy="305047"/>
            </a:xfrm>
            <a:custGeom>
              <a:avLst/>
              <a:gdLst/>
              <a:ahLst/>
              <a:cxnLst/>
              <a:rect l="l" t="t" r="r" b="b"/>
              <a:pathLst>
                <a:path w="1341" h="2541" extrusionOk="0">
                  <a:moveTo>
                    <a:pt x="786" y="0"/>
                  </a:moveTo>
                  <a:lnTo>
                    <a:pt x="786" y="0"/>
                  </a:lnTo>
                  <a:cubicBezTo>
                    <a:pt x="317" y="256"/>
                    <a:pt x="0" y="750"/>
                    <a:pt x="0" y="1322"/>
                  </a:cubicBezTo>
                  <a:cubicBezTo>
                    <a:pt x="0" y="1822"/>
                    <a:pt x="250" y="2266"/>
                    <a:pt x="627" y="2540"/>
                  </a:cubicBezTo>
                  <a:cubicBezTo>
                    <a:pt x="1218" y="1840"/>
                    <a:pt x="1340" y="737"/>
                    <a:pt x="786"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88" name="Google Shape;845;p39"/>
            <p:cNvSpPr/>
            <p:nvPr/>
          </p:nvSpPr>
          <p:spPr>
            <a:xfrm>
              <a:off x="5965143" y="2980626"/>
              <a:ext cx="285239" cy="360630"/>
            </a:xfrm>
            <a:custGeom>
              <a:avLst/>
              <a:gdLst/>
              <a:ahLst/>
              <a:cxnLst/>
              <a:rect l="l" t="t" r="r" b="b"/>
              <a:pathLst>
                <a:path w="2376" h="3004" extrusionOk="0">
                  <a:moveTo>
                    <a:pt x="877" y="1"/>
                  </a:moveTo>
                  <a:cubicBezTo>
                    <a:pt x="616" y="1"/>
                    <a:pt x="372" y="68"/>
                    <a:pt x="159" y="183"/>
                  </a:cubicBezTo>
                  <a:cubicBezTo>
                    <a:pt x="713" y="920"/>
                    <a:pt x="591" y="2023"/>
                    <a:pt x="0" y="2723"/>
                  </a:cubicBezTo>
                  <a:cubicBezTo>
                    <a:pt x="244" y="2900"/>
                    <a:pt x="549" y="3004"/>
                    <a:pt x="877" y="3004"/>
                  </a:cubicBezTo>
                  <a:cubicBezTo>
                    <a:pt x="1706" y="3004"/>
                    <a:pt x="2376" y="2334"/>
                    <a:pt x="2376" y="1505"/>
                  </a:cubicBezTo>
                  <a:cubicBezTo>
                    <a:pt x="2376" y="677"/>
                    <a:pt x="1706" y="1"/>
                    <a:pt x="877"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89" name="Google Shape;846;p39"/>
            <p:cNvSpPr/>
            <p:nvPr/>
          </p:nvSpPr>
          <p:spPr>
            <a:xfrm>
              <a:off x="5867426" y="3399955"/>
              <a:ext cx="117289" cy="90158"/>
            </a:xfrm>
            <a:custGeom>
              <a:avLst/>
              <a:gdLst/>
              <a:ahLst/>
              <a:cxnLst/>
              <a:rect l="l" t="t" r="r" b="b"/>
              <a:pathLst>
                <a:path w="977" h="751" extrusionOk="0">
                  <a:moveTo>
                    <a:pt x="893" y="0"/>
                  </a:moveTo>
                  <a:cubicBezTo>
                    <a:pt x="849" y="0"/>
                    <a:pt x="798" y="39"/>
                    <a:pt x="806" y="98"/>
                  </a:cubicBezTo>
                  <a:cubicBezTo>
                    <a:pt x="824" y="208"/>
                    <a:pt x="818" y="323"/>
                    <a:pt x="794" y="427"/>
                  </a:cubicBezTo>
                  <a:cubicBezTo>
                    <a:pt x="781" y="476"/>
                    <a:pt x="769" y="537"/>
                    <a:pt x="739" y="573"/>
                  </a:cubicBezTo>
                  <a:cubicBezTo>
                    <a:pt x="726" y="591"/>
                    <a:pt x="709" y="597"/>
                    <a:pt x="692" y="597"/>
                  </a:cubicBezTo>
                  <a:cubicBezTo>
                    <a:pt x="660" y="597"/>
                    <a:pt x="624" y="577"/>
                    <a:pt x="593" y="561"/>
                  </a:cubicBezTo>
                  <a:cubicBezTo>
                    <a:pt x="422" y="457"/>
                    <a:pt x="276" y="311"/>
                    <a:pt x="166" y="147"/>
                  </a:cubicBezTo>
                  <a:cubicBezTo>
                    <a:pt x="150" y="123"/>
                    <a:pt x="126" y="113"/>
                    <a:pt x="104" y="113"/>
                  </a:cubicBezTo>
                  <a:cubicBezTo>
                    <a:pt x="51" y="113"/>
                    <a:pt x="0" y="166"/>
                    <a:pt x="38" y="226"/>
                  </a:cubicBezTo>
                  <a:cubicBezTo>
                    <a:pt x="117" y="342"/>
                    <a:pt x="209" y="445"/>
                    <a:pt x="312" y="543"/>
                  </a:cubicBezTo>
                  <a:cubicBezTo>
                    <a:pt x="416" y="622"/>
                    <a:pt x="538" y="731"/>
                    <a:pt x="672" y="750"/>
                  </a:cubicBezTo>
                  <a:cubicBezTo>
                    <a:pt x="679" y="750"/>
                    <a:pt x="686" y="751"/>
                    <a:pt x="693" y="751"/>
                  </a:cubicBezTo>
                  <a:cubicBezTo>
                    <a:pt x="824" y="751"/>
                    <a:pt x="887" y="640"/>
                    <a:pt x="921" y="518"/>
                  </a:cubicBezTo>
                  <a:cubicBezTo>
                    <a:pt x="970" y="372"/>
                    <a:pt x="976" y="214"/>
                    <a:pt x="952" y="55"/>
                  </a:cubicBezTo>
                  <a:cubicBezTo>
                    <a:pt x="947" y="17"/>
                    <a:pt x="921" y="0"/>
                    <a:pt x="893"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90" name="Google Shape;847;p39"/>
            <p:cNvSpPr/>
            <p:nvPr/>
          </p:nvSpPr>
          <p:spPr>
            <a:xfrm>
              <a:off x="5135979" y="2448220"/>
              <a:ext cx="1243838" cy="811178"/>
            </a:xfrm>
            <a:custGeom>
              <a:avLst/>
              <a:gdLst/>
              <a:ahLst/>
              <a:cxnLst/>
              <a:rect l="l" t="t" r="r" b="b"/>
              <a:pathLst>
                <a:path w="10361" h="6757" extrusionOk="0">
                  <a:moveTo>
                    <a:pt x="8419" y="1"/>
                  </a:moveTo>
                  <a:cubicBezTo>
                    <a:pt x="8116" y="1"/>
                    <a:pt x="7822" y="153"/>
                    <a:pt x="7644" y="404"/>
                  </a:cubicBezTo>
                  <a:cubicBezTo>
                    <a:pt x="7606" y="398"/>
                    <a:pt x="7567" y="395"/>
                    <a:pt x="7528" y="395"/>
                  </a:cubicBezTo>
                  <a:cubicBezTo>
                    <a:pt x="7262" y="395"/>
                    <a:pt x="7001" y="521"/>
                    <a:pt x="6846" y="745"/>
                  </a:cubicBezTo>
                  <a:cubicBezTo>
                    <a:pt x="6670" y="994"/>
                    <a:pt x="6670" y="1348"/>
                    <a:pt x="6822" y="1610"/>
                  </a:cubicBezTo>
                  <a:cubicBezTo>
                    <a:pt x="6627" y="1707"/>
                    <a:pt x="6469" y="1871"/>
                    <a:pt x="6432" y="2097"/>
                  </a:cubicBezTo>
                  <a:cubicBezTo>
                    <a:pt x="6408" y="2273"/>
                    <a:pt x="6481" y="2462"/>
                    <a:pt x="6621" y="2566"/>
                  </a:cubicBezTo>
                  <a:cubicBezTo>
                    <a:pt x="6256" y="2572"/>
                    <a:pt x="5890" y="2596"/>
                    <a:pt x="5531" y="2651"/>
                  </a:cubicBezTo>
                  <a:cubicBezTo>
                    <a:pt x="5123" y="2712"/>
                    <a:pt x="4721" y="2816"/>
                    <a:pt x="4349" y="2992"/>
                  </a:cubicBezTo>
                  <a:cubicBezTo>
                    <a:pt x="4337" y="2998"/>
                    <a:pt x="4331" y="3004"/>
                    <a:pt x="4325" y="3017"/>
                  </a:cubicBezTo>
                  <a:lnTo>
                    <a:pt x="4313" y="3017"/>
                  </a:lnTo>
                  <a:cubicBezTo>
                    <a:pt x="4081" y="3071"/>
                    <a:pt x="3868" y="3163"/>
                    <a:pt x="3667" y="3285"/>
                  </a:cubicBezTo>
                  <a:cubicBezTo>
                    <a:pt x="3685" y="3218"/>
                    <a:pt x="3691" y="3151"/>
                    <a:pt x="3679" y="3077"/>
                  </a:cubicBezTo>
                  <a:cubicBezTo>
                    <a:pt x="3661" y="2883"/>
                    <a:pt x="3527" y="2694"/>
                    <a:pt x="3344" y="2645"/>
                  </a:cubicBezTo>
                  <a:cubicBezTo>
                    <a:pt x="3436" y="2420"/>
                    <a:pt x="3442" y="2139"/>
                    <a:pt x="3271" y="1951"/>
                  </a:cubicBezTo>
                  <a:cubicBezTo>
                    <a:pt x="3176" y="1852"/>
                    <a:pt x="3042" y="1794"/>
                    <a:pt x="2909" y="1794"/>
                  </a:cubicBezTo>
                  <a:cubicBezTo>
                    <a:pt x="2845" y="1794"/>
                    <a:pt x="2782" y="1807"/>
                    <a:pt x="2723" y="1835"/>
                  </a:cubicBezTo>
                  <a:cubicBezTo>
                    <a:pt x="2594" y="1572"/>
                    <a:pt x="2323" y="1392"/>
                    <a:pt x="2034" y="1392"/>
                  </a:cubicBezTo>
                  <a:cubicBezTo>
                    <a:pt x="2008" y="1392"/>
                    <a:pt x="1982" y="1393"/>
                    <a:pt x="1955" y="1396"/>
                  </a:cubicBezTo>
                  <a:cubicBezTo>
                    <a:pt x="1633" y="1433"/>
                    <a:pt x="1377" y="1689"/>
                    <a:pt x="1304" y="1993"/>
                  </a:cubicBezTo>
                  <a:cubicBezTo>
                    <a:pt x="1261" y="1985"/>
                    <a:pt x="1218" y="1981"/>
                    <a:pt x="1175" y="1981"/>
                  </a:cubicBezTo>
                  <a:cubicBezTo>
                    <a:pt x="940" y="1981"/>
                    <a:pt x="705" y="2101"/>
                    <a:pt x="561" y="2292"/>
                  </a:cubicBezTo>
                  <a:cubicBezTo>
                    <a:pt x="378" y="2548"/>
                    <a:pt x="378" y="2895"/>
                    <a:pt x="518" y="3169"/>
                  </a:cubicBezTo>
                  <a:cubicBezTo>
                    <a:pt x="220" y="3278"/>
                    <a:pt x="19" y="3583"/>
                    <a:pt x="6" y="3900"/>
                  </a:cubicBezTo>
                  <a:cubicBezTo>
                    <a:pt x="0" y="4259"/>
                    <a:pt x="274" y="4545"/>
                    <a:pt x="609" y="4618"/>
                  </a:cubicBezTo>
                  <a:cubicBezTo>
                    <a:pt x="667" y="4630"/>
                    <a:pt x="724" y="4636"/>
                    <a:pt x="782" y="4636"/>
                  </a:cubicBezTo>
                  <a:cubicBezTo>
                    <a:pt x="846" y="4636"/>
                    <a:pt x="911" y="4628"/>
                    <a:pt x="975" y="4612"/>
                  </a:cubicBezTo>
                  <a:lnTo>
                    <a:pt x="975" y="4612"/>
                  </a:lnTo>
                  <a:cubicBezTo>
                    <a:pt x="908" y="4893"/>
                    <a:pt x="1121" y="5209"/>
                    <a:pt x="1377" y="5337"/>
                  </a:cubicBezTo>
                  <a:cubicBezTo>
                    <a:pt x="1514" y="5404"/>
                    <a:pt x="1663" y="5437"/>
                    <a:pt x="1811" y="5437"/>
                  </a:cubicBezTo>
                  <a:cubicBezTo>
                    <a:pt x="1999" y="5437"/>
                    <a:pt x="2185" y="5384"/>
                    <a:pt x="2345" y="5282"/>
                  </a:cubicBezTo>
                  <a:lnTo>
                    <a:pt x="2345" y="5282"/>
                  </a:lnTo>
                  <a:cubicBezTo>
                    <a:pt x="2327" y="5380"/>
                    <a:pt x="2309" y="5477"/>
                    <a:pt x="2297" y="5581"/>
                  </a:cubicBezTo>
                  <a:cubicBezTo>
                    <a:pt x="2248" y="5946"/>
                    <a:pt x="2242" y="6318"/>
                    <a:pt x="2272" y="6683"/>
                  </a:cubicBezTo>
                  <a:cubicBezTo>
                    <a:pt x="2278" y="6732"/>
                    <a:pt x="2315" y="6756"/>
                    <a:pt x="2351" y="6756"/>
                  </a:cubicBezTo>
                  <a:cubicBezTo>
                    <a:pt x="2386" y="6756"/>
                    <a:pt x="2421" y="6732"/>
                    <a:pt x="2424" y="6683"/>
                  </a:cubicBezTo>
                  <a:cubicBezTo>
                    <a:pt x="2479" y="6202"/>
                    <a:pt x="2759" y="5782"/>
                    <a:pt x="3070" y="5416"/>
                  </a:cubicBezTo>
                  <a:cubicBezTo>
                    <a:pt x="3381" y="5057"/>
                    <a:pt x="3734" y="4722"/>
                    <a:pt x="4002" y="4326"/>
                  </a:cubicBezTo>
                  <a:cubicBezTo>
                    <a:pt x="4099" y="4180"/>
                    <a:pt x="4191" y="4015"/>
                    <a:pt x="4258" y="3845"/>
                  </a:cubicBezTo>
                  <a:cubicBezTo>
                    <a:pt x="4553" y="4412"/>
                    <a:pt x="5169" y="4783"/>
                    <a:pt x="5807" y="4783"/>
                  </a:cubicBezTo>
                  <a:cubicBezTo>
                    <a:pt x="5855" y="4783"/>
                    <a:pt x="5903" y="4781"/>
                    <a:pt x="5951" y="4777"/>
                  </a:cubicBezTo>
                  <a:cubicBezTo>
                    <a:pt x="6041" y="4771"/>
                    <a:pt x="6042" y="4624"/>
                    <a:pt x="5956" y="4624"/>
                  </a:cubicBezTo>
                  <a:cubicBezTo>
                    <a:pt x="5955" y="4624"/>
                    <a:pt x="5953" y="4624"/>
                    <a:pt x="5951" y="4625"/>
                  </a:cubicBezTo>
                  <a:cubicBezTo>
                    <a:pt x="5903" y="4629"/>
                    <a:pt x="5856" y="4631"/>
                    <a:pt x="5809" y="4631"/>
                  </a:cubicBezTo>
                  <a:cubicBezTo>
                    <a:pt x="5214" y="4631"/>
                    <a:pt x="4650" y="4284"/>
                    <a:pt x="4380" y="3754"/>
                  </a:cubicBezTo>
                  <a:lnTo>
                    <a:pt x="4380" y="3754"/>
                  </a:lnTo>
                  <a:cubicBezTo>
                    <a:pt x="4893" y="3888"/>
                    <a:pt x="5418" y="3955"/>
                    <a:pt x="5949" y="3955"/>
                  </a:cubicBezTo>
                  <a:cubicBezTo>
                    <a:pt x="5972" y="3955"/>
                    <a:pt x="5995" y="3955"/>
                    <a:pt x="6018" y="3955"/>
                  </a:cubicBezTo>
                  <a:cubicBezTo>
                    <a:pt x="6317" y="3955"/>
                    <a:pt x="6609" y="3930"/>
                    <a:pt x="6901" y="3888"/>
                  </a:cubicBezTo>
                  <a:cubicBezTo>
                    <a:pt x="7194" y="3845"/>
                    <a:pt x="7480" y="3772"/>
                    <a:pt x="7772" y="3723"/>
                  </a:cubicBezTo>
                  <a:cubicBezTo>
                    <a:pt x="7913" y="3701"/>
                    <a:pt x="8057" y="3686"/>
                    <a:pt x="8201" y="3686"/>
                  </a:cubicBezTo>
                  <a:cubicBezTo>
                    <a:pt x="8381" y="3686"/>
                    <a:pt x="8559" y="3710"/>
                    <a:pt x="8729" y="3778"/>
                  </a:cubicBezTo>
                  <a:cubicBezTo>
                    <a:pt x="8737" y="3781"/>
                    <a:pt x="8745" y="3783"/>
                    <a:pt x="8753" y="3783"/>
                  </a:cubicBezTo>
                  <a:cubicBezTo>
                    <a:pt x="8772" y="3783"/>
                    <a:pt x="8789" y="3773"/>
                    <a:pt x="8802" y="3760"/>
                  </a:cubicBezTo>
                  <a:cubicBezTo>
                    <a:pt x="8863" y="3839"/>
                    <a:pt x="8936" y="3900"/>
                    <a:pt x="9027" y="3948"/>
                  </a:cubicBezTo>
                  <a:cubicBezTo>
                    <a:pt x="9038" y="3952"/>
                    <a:pt x="9050" y="3954"/>
                    <a:pt x="9061" y="3954"/>
                  </a:cubicBezTo>
                  <a:cubicBezTo>
                    <a:pt x="9088" y="3954"/>
                    <a:pt x="9114" y="3943"/>
                    <a:pt x="9131" y="3918"/>
                  </a:cubicBezTo>
                  <a:cubicBezTo>
                    <a:pt x="9137" y="3906"/>
                    <a:pt x="9143" y="3894"/>
                    <a:pt x="9143" y="3881"/>
                  </a:cubicBezTo>
                  <a:cubicBezTo>
                    <a:pt x="9143" y="3863"/>
                    <a:pt x="9143" y="3845"/>
                    <a:pt x="9131" y="3827"/>
                  </a:cubicBezTo>
                  <a:cubicBezTo>
                    <a:pt x="9009" y="3620"/>
                    <a:pt x="8863" y="3437"/>
                    <a:pt x="8692" y="3278"/>
                  </a:cubicBezTo>
                  <a:lnTo>
                    <a:pt x="8692" y="3278"/>
                  </a:lnTo>
                  <a:cubicBezTo>
                    <a:pt x="8771" y="3299"/>
                    <a:pt x="8854" y="3309"/>
                    <a:pt x="8937" y="3309"/>
                  </a:cubicBezTo>
                  <a:cubicBezTo>
                    <a:pt x="9129" y="3309"/>
                    <a:pt x="9323" y="3255"/>
                    <a:pt x="9484" y="3144"/>
                  </a:cubicBezTo>
                  <a:cubicBezTo>
                    <a:pt x="9563" y="3096"/>
                    <a:pt x="9630" y="3035"/>
                    <a:pt x="9691" y="2962"/>
                  </a:cubicBezTo>
                  <a:cubicBezTo>
                    <a:pt x="9758" y="2883"/>
                    <a:pt x="9795" y="2767"/>
                    <a:pt x="9904" y="2730"/>
                  </a:cubicBezTo>
                  <a:cubicBezTo>
                    <a:pt x="10002" y="2694"/>
                    <a:pt x="10093" y="2657"/>
                    <a:pt x="10172" y="2584"/>
                  </a:cubicBezTo>
                  <a:cubicBezTo>
                    <a:pt x="10239" y="2511"/>
                    <a:pt x="10294" y="2420"/>
                    <a:pt x="10318" y="2322"/>
                  </a:cubicBezTo>
                  <a:cubicBezTo>
                    <a:pt x="10361" y="2121"/>
                    <a:pt x="10282" y="1920"/>
                    <a:pt x="10130" y="1786"/>
                  </a:cubicBezTo>
                  <a:cubicBezTo>
                    <a:pt x="10312" y="1555"/>
                    <a:pt x="10312" y="1208"/>
                    <a:pt x="10136" y="970"/>
                  </a:cubicBezTo>
                  <a:cubicBezTo>
                    <a:pt x="9983" y="753"/>
                    <a:pt x="9726" y="648"/>
                    <a:pt x="9466" y="648"/>
                  </a:cubicBezTo>
                  <a:cubicBezTo>
                    <a:pt x="9405" y="648"/>
                    <a:pt x="9343" y="654"/>
                    <a:pt x="9283" y="665"/>
                  </a:cubicBezTo>
                  <a:cubicBezTo>
                    <a:pt x="9185" y="343"/>
                    <a:pt x="8905" y="75"/>
                    <a:pt x="8570" y="14"/>
                  </a:cubicBezTo>
                  <a:cubicBezTo>
                    <a:pt x="8520" y="5"/>
                    <a:pt x="8469" y="1"/>
                    <a:pt x="8419" y="1"/>
                  </a:cubicBezTo>
                  <a:close/>
                </a:path>
              </a:pathLst>
            </a:custGeom>
            <a:solidFill>
              <a:srgbClr val="F5C0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91" name="Google Shape;848;p39"/>
            <p:cNvSpPr/>
            <p:nvPr/>
          </p:nvSpPr>
          <p:spPr>
            <a:xfrm>
              <a:off x="6324443" y="3040289"/>
              <a:ext cx="105884" cy="139258"/>
            </a:xfrm>
            <a:custGeom>
              <a:avLst/>
              <a:gdLst/>
              <a:ahLst/>
              <a:cxnLst/>
              <a:rect l="l" t="t" r="r" b="b"/>
              <a:pathLst>
                <a:path w="882" h="1160" extrusionOk="0">
                  <a:moveTo>
                    <a:pt x="645" y="1"/>
                  </a:moveTo>
                  <a:cubicBezTo>
                    <a:pt x="377" y="1"/>
                    <a:pt x="126" y="162"/>
                    <a:pt x="22" y="417"/>
                  </a:cubicBezTo>
                  <a:cubicBezTo>
                    <a:pt x="0" y="473"/>
                    <a:pt x="46" y="511"/>
                    <a:pt x="93" y="511"/>
                  </a:cubicBezTo>
                  <a:cubicBezTo>
                    <a:pt x="124" y="511"/>
                    <a:pt x="154" y="496"/>
                    <a:pt x="169" y="460"/>
                  </a:cubicBezTo>
                  <a:cubicBezTo>
                    <a:pt x="230" y="320"/>
                    <a:pt x="351" y="216"/>
                    <a:pt x="498" y="174"/>
                  </a:cubicBezTo>
                  <a:lnTo>
                    <a:pt x="498" y="174"/>
                  </a:lnTo>
                  <a:cubicBezTo>
                    <a:pt x="723" y="436"/>
                    <a:pt x="662" y="832"/>
                    <a:pt x="370" y="1014"/>
                  </a:cubicBezTo>
                  <a:cubicBezTo>
                    <a:pt x="298" y="1061"/>
                    <a:pt x="343" y="1159"/>
                    <a:pt x="407" y="1159"/>
                  </a:cubicBezTo>
                  <a:cubicBezTo>
                    <a:pt x="418" y="1159"/>
                    <a:pt x="430" y="1156"/>
                    <a:pt x="443" y="1148"/>
                  </a:cubicBezTo>
                  <a:cubicBezTo>
                    <a:pt x="790" y="929"/>
                    <a:pt x="881" y="484"/>
                    <a:pt x="668" y="149"/>
                  </a:cubicBezTo>
                  <a:lnTo>
                    <a:pt x="668" y="149"/>
                  </a:lnTo>
                  <a:cubicBezTo>
                    <a:pt x="692" y="155"/>
                    <a:pt x="717" y="155"/>
                    <a:pt x="741" y="162"/>
                  </a:cubicBezTo>
                  <a:cubicBezTo>
                    <a:pt x="747" y="163"/>
                    <a:pt x="752" y="163"/>
                    <a:pt x="758" y="163"/>
                  </a:cubicBezTo>
                  <a:cubicBezTo>
                    <a:pt x="842" y="163"/>
                    <a:pt x="870" y="33"/>
                    <a:pt x="784" y="15"/>
                  </a:cubicBezTo>
                  <a:cubicBezTo>
                    <a:pt x="738" y="6"/>
                    <a:pt x="691" y="1"/>
                    <a:pt x="645"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92" name="Google Shape;849;p39"/>
            <p:cNvSpPr/>
            <p:nvPr/>
          </p:nvSpPr>
          <p:spPr>
            <a:xfrm>
              <a:off x="5362147" y="3338965"/>
              <a:ext cx="105884" cy="126893"/>
            </a:xfrm>
            <a:custGeom>
              <a:avLst/>
              <a:gdLst/>
              <a:ahLst/>
              <a:cxnLst/>
              <a:rect l="l" t="t" r="r" b="b"/>
              <a:pathLst>
                <a:path w="882" h="1057" extrusionOk="0">
                  <a:moveTo>
                    <a:pt x="431" y="1"/>
                  </a:moveTo>
                  <a:cubicBezTo>
                    <a:pt x="275" y="1"/>
                    <a:pt x="123" y="79"/>
                    <a:pt x="35" y="213"/>
                  </a:cubicBezTo>
                  <a:cubicBezTo>
                    <a:pt x="0" y="269"/>
                    <a:pt x="54" y="325"/>
                    <a:pt x="108" y="325"/>
                  </a:cubicBezTo>
                  <a:cubicBezTo>
                    <a:pt x="131" y="325"/>
                    <a:pt x="153" y="316"/>
                    <a:pt x="169" y="293"/>
                  </a:cubicBezTo>
                  <a:cubicBezTo>
                    <a:pt x="187" y="262"/>
                    <a:pt x="212" y="238"/>
                    <a:pt x="236" y="220"/>
                  </a:cubicBezTo>
                  <a:lnTo>
                    <a:pt x="236" y="220"/>
                  </a:lnTo>
                  <a:cubicBezTo>
                    <a:pt x="224" y="561"/>
                    <a:pt x="419" y="896"/>
                    <a:pt x="729" y="1048"/>
                  </a:cubicBezTo>
                  <a:cubicBezTo>
                    <a:pt x="741" y="1054"/>
                    <a:pt x="752" y="1056"/>
                    <a:pt x="763" y="1056"/>
                  </a:cubicBezTo>
                  <a:cubicBezTo>
                    <a:pt x="833" y="1056"/>
                    <a:pt x="881" y="951"/>
                    <a:pt x="802" y="914"/>
                  </a:cubicBezTo>
                  <a:cubicBezTo>
                    <a:pt x="522" y="774"/>
                    <a:pt x="358" y="475"/>
                    <a:pt x="388" y="159"/>
                  </a:cubicBezTo>
                  <a:cubicBezTo>
                    <a:pt x="388" y="159"/>
                    <a:pt x="388" y="159"/>
                    <a:pt x="388" y="153"/>
                  </a:cubicBezTo>
                  <a:cubicBezTo>
                    <a:pt x="437" y="153"/>
                    <a:pt x="492" y="153"/>
                    <a:pt x="534" y="171"/>
                  </a:cubicBezTo>
                  <a:cubicBezTo>
                    <a:pt x="543" y="174"/>
                    <a:pt x="551" y="175"/>
                    <a:pt x="559" y="175"/>
                  </a:cubicBezTo>
                  <a:cubicBezTo>
                    <a:pt x="633" y="175"/>
                    <a:pt x="660" y="52"/>
                    <a:pt x="577" y="25"/>
                  </a:cubicBezTo>
                  <a:cubicBezTo>
                    <a:pt x="529" y="9"/>
                    <a:pt x="480" y="1"/>
                    <a:pt x="431"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93" name="Google Shape;850;p39"/>
            <p:cNvSpPr/>
            <p:nvPr/>
          </p:nvSpPr>
          <p:spPr>
            <a:xfrm>
              <a:off x="5643417" y="3459612"/>
              <a:ext cx="155825" cy="127733"/>
            </a:xfrm>
            <a:custGeom>
              <a:avLst/>
              <a:gdLst/>
              <a:ahLst/>
              <a:cxnLst/>
              <a:rect l="l" t="t" r="r" b="b"/>
              <a:pathLst>
                <a:path w="1298" h="1064" extrusionOk="0">
                  <a:moveTo>
                    <a:pt x="759" y="0"/>
                  </a:moveTo>
                  <a:cubicBezTo>
                    <a:pt x="568" y="0"/>
                    <a:pt x="369" y="80"/>
                    <a:pt x="226" y="195"/>
                  </a:cubicBezTo>
                  <a:cubicBezTo>
                    <a:pt x="80" y="311"/>
                    <a:pt x="0" y="500"/>
                    <a:pt x="37" y="689"/>
                  </a:cubicBezTo>
                  <a:cubicBezTo>
                    <a:pt x="80" y="871"/>
                    <a:pt x="232" y="1017"/>
                    <a:pt x="415" y="1048"/>
                  </a:cubicBezTo>
                  <a:lnTo>
                    <a:pt x="433" y="1048"/>
                  </a:lnTo>
                  <a:cubicBezTo>
                    <a:pt x="476" y="1059"/>
                    <a:pt x="521" y="1064"/>
                    <a:pt x="565" y="1064"/>
                  </a:cubicBezTo>
                  <a:cubicBezTo>
                    <a:pt x="671" y="1064"/>
                    <a:pt x="779" y="1036"/>
                    <a:pt x="877" y="993"/>
                  </a:cubicBezTo>
                  <a:cubicBezTo>
                    <a:pt x="1036" y="920"/>
                    <a:pt x="1176" y="804"/>
                    <a:pt x="1237" y="640"/>
                  </a:cubicBezTo>
                  <a:cubicBezTo>
                    <a:pt x="1298" y="481"/>
                    <a:pt x="1273" y="299"/>
                    <a:pt x="1164" y="171"/>
                  </a:cubicBezTo>
                  <a:cubicBezTo>
                    <a:pt x="1056" y="50"/>
                    <a:pt x="911" y="0"/>
                    <a:pt x="759" y="0"/>
                  </a:cubicBezTo>
                  <a:close/>
                </a:path>
              </a:pathLst>
            </a:custGeom>
            <a:solidFill>
              <a:srgbClr val="EE7D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94" name="Google Shape;851;p39"/>
            <p:cNvSpPr/>
            <p:nvPr/>
          </p:nvSpPr>
          <p:spPr>
            <a:xfrm>
              <a:off x="6052897" y="3353130"/>
              <a:ext cx="155825" cy="127733"/>
            </a:xfrm>
            <a:custGeom>
              <a:avLst/>
              <a:gdLst/>
              <a:ahLst/>
              <a:cxnLst/>
              <a:rect l="l" t="t" r="r" b="b"/>
              <a:pathLst>
                <a:path w="1298" h="1064" extrusionOk="0">
                  <a:moveTo>
                    <a:pt x="757" y="0"/>
                  </a:moveTo>
                  <a:cubicBezTo>
                    <a:pt x="567" y="0"/>
                    <a:pt x="368" y="78"/>
                    <a:pt x="226" y="193"/>
                  </a:cubicBezTo>
                  <a:cubicBezTo>
                    <a:pt x="79" y="315"/>
                    <a:pt x="0" y="497"/>
                    <a:pt x="37" y="686"/>
                  </a:cubicBezTo>
                  <a:cubicBezTo>
                    <a:pt x="79" y="875"/>
                    <a:pt x="232" y="1015"/>
                    <a:pt x="421" y="1046"/>
                  </a:cubicBezTo>
                  <a:cubicBezTo>
                    <a:pt x="421" y="1052"/>
                    <a:pt x="427" y="1052"/>
                    <a:pt x="433" y="1052"/>
                  </a:cubicBezTo>
                  <a:cubicBezTo>
                    <a:pt x="474" y="1060"/>
                    <a:pt x="514" y="1064"/>
                    <a:pt x="555" y="1064"/>
                  </a:cubicBezTo>
                  <a:cubicBezTo>
                    <a:pt x="666" y="1064"/>
                    <a:pt x="775" y="1035"/>
                    <a:pt x="877" y="991"/>
                  </a:cubicBezTo>
                  <a:cubicBezTo>
                    <a:pt x="1036" y="918"/>
                    <a:pt x="1176" y="802"/>
                    <a:pt x="1237" y="638"/>
                  </a:cubicBezTo>
                  <a:cubicBezTo>
                    <a:pt x="1298" y="479"/>
                    <a:pt x="1273" y="296"/>
                    <a:pt x="1164" y="169"/>
                  </a:cubicBezTo>
                  <a:cubicBezTo>
                    <a:pt x="1056" y="50"/>
                    <a:pt x="909" y="0"/>
                    <a:pt x="757" y="0"/>
                  </a:cubicBezTo>
                  <a:close/>
                </a:path>
              </a:pathLst>
            </a:custGeom>
            <a:solidFill>
              <a:srgbClr val="EE7D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95" name="Google Shape;852;p39"/>
            <p:cNvSpPr/>
            <p:nvPr/>
          </p:nvSpPr>
          <p:spPr>
            <a:xfrm>
              <a:off x="5411366" y="2838491"/>
              <a:ext cx="174433" cy="244662"/>
            </a:xfrm>
            <a:custGeom>
              <a:avLst/>
              <a:gdLst/>
              <a:ahLst/>
              <a:cxnLst/>
              <a:rect l="l" t="t" r="r" b="b"/>
              <a:pathLst>
                <a:path w="1453" h="2038" extrusionOk="0">
                  <a:moveTo>
                    <a:pt x="1381" y="1"/>
                  </a:moveTo>
                  <a:cubicBezTo>
                    <a:pt x="1364" y="1"/>
                    <a:pt x="1346" y="9"/>
                    <a:pt x="1330" y="21"/>
                  </a:cubicBezTo>
                  <a:cubicBezTo>
                    <a:pt x="849" y="399"/>
                    <a:pt x="459" y="898"/>
                    <a:pt x="204" y="1459"/>
                  </a:cubicBezTo>
                  <a:cubicBezTo>
                    <a:pt x="130" y="1623"/>
                    <a:pt x="70" y="1788"/>
                    <a:pt x="15" y="1958"/>
                  </a:cubicBezTo>
                  <a:cubicBezTo>
                    <a:pt x="0" y="2006"/>
                    <a:pt x="40" y="2038"/>
                    <a:pt x="80" y="2038"/>
                  </a:cubicBezTo>
                  <a:cubicBezTo>
                    <a:pt x="106" y="2038"/>
                    <a:pt x="133" y="2023"/>
                    <a:pt x="143" y="1989"/>
                  </a:cubicBezTo>
                  <a:cubicBezTo>
                    <a:pt x="319" y="1416"/>
                    <a:pt x="630" y="886"/>
                    <a:pt x="1044" y="460"/>
                  </a:cubicBezTo>
                  <a:cubicBezTo>
                    <a:pt x="1160" y="332"/>
                    <a:pt x="1288" y="222"/>
                    <a:pt x="1422" y="113"/>
                  </a:cubicBezTo>
                  <a:cubicBezTo>
                    <a:pt x="1452" y="88"/>
                    <a:pt x="1446" y="46"/>
                    <a:pt x="1422" y="21"/>
                  </a:cubicBezTo>
                  <a:cubicBezTo>
                    <a:pt x="1410" y="7"/>
                    <a:pt x="1396" y="1"/>
                    <a:pt x="1381" y="1"/>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96" name="Google Shape;853;p39"/>
            <p:cNvSpPr/>
            <p:nvPr/>
          </p:nvSpPr>
          <p:spPr>
            <a:xfrm>
              <a:off x="5925647" y="2743054"/>
              <a:ext cx="266991" cy="96520"/>
            </a:xfrm>
            <a:custGeom>
              <a:avLst/>
              <a:gdLst/>
              <a:ahLst/>
              <a:cxnLst/>
              <a:rect l="l" t="t" r="r" b="b"/>
              <a:pathLst>
                <a:path w="2224" h="804" extrusionOk="0">
                  <a:moveTo>
                    <a:pt x="86" y="0"/>
                  </a:moveTo>
                  <a:cubicBezTo>
                    <a:pt x="0" y="6"/>
                    <a:pt x="0" y="134"/>
                    <a:pt x="86" y="134"/>
                  </a:cubicBezTo>
                  <a:cubicBezTo>
                    <a:pt x="108" y="134"/>
                    <a:pt x="131" y="133"/>
                    <a:pt x="154" y="133"/>
                  </a:cubicBezTo>
                  <a:cubicBezTo>
                    <a:pt x="697" y="133"/>
                    <a:pt x="1232" y="273"/>
                    <a:pt x="1706" y="530"/>
                  </a:cubicBezTo>
                  <a:cubicBezTo>
                    <a:pt x="1852" y="609"/>
                    <a:pt x="1986" y="695"/>
                    <a:pt x="2114" y="792"/>
                  </a:cubicBezTo>
                  <a:cubicBezTo>
                    <a:pt x="2122" y="800"/>
                    <a:pt x="2132" y="803"/>
                    <a:pt x="2143" y="803"/>
                  </a:cubicBezTo>
                  <a:cubicBezTo>
                    <a:pt x="2167" y="803"/>
                    <a:pt x="2193" y="788"/>
                    <a:pt x="2205" y="768"/>
                  </a:cubicBezTo>
                  <a:cubicBezTo>
                    <a:pt x="2224" y="737"/>
                    <a:pt x="2205" y="701"/>
                    <a:pt x="2181" y="676"/>
                  </a:cubicBezTo>
                  <a:cubicBezTo>
                    <a:pt x="1712" y="323"/>
                    <a:pt x="1158" y="104"/>
                    <a:pt x="579" y="31"/>
                  </a:cubicBezTo>
                  <a:cubicBezTo>
                    <a:pt x="415" y="6"/>
                    <a:pt x="250" y="0"/>
                    <a:pt x="86" y="0"/>
                  </a:cubicBezTo>
                  <a:close/>
                </a:path>
              </a:pathLst>
            </a:custGeom>
            <a:solidFill>
              <a:srgbClr val="4135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97" name="Google Shape;854;p39"/>
            <p:cNvSpPr/>
            <p:nvPr/>
          </p:nvSpPr>
          <p:spPr>
            <a:xfrm>
              <a:off x="5304885" y="3002594"/>
              <a:ext cx="132415" cy="132415"/>
            </a:xfrm>
            <a:custGeom>
              <a:avLst/>
              <a:gdLst/>
              <a:ahLst/>
              <a:cxnLst/>
              <a:rect l="l" t="t" r="r" b="b"/>
              <a:pathLst>
                <a:path w="1103" h="1103" extrusionOk="0">
                  <a:moveTo>
                    <a:pt x="555" y="0"/>
                  </a:moveTo>
                  <a:cubicBezTo>
                    <a:pt x="250" y="0"/>
                    <a:pt x="0" y="250"/>
                    <a:pt x="0" y="549"/>
                  </a:cubicBezTo>
                  <a:cubicBezTo>
                    <a:pt x="0" y="853"/>
                    <a:pt x="250" y="1103"/>
                    <a:pt x="555" y="1103"/>
                  </a:cubicBezTo>
                  <a:cubicBezTo>
                    <a:pt x="853" y="1103"/>
                    <a:pt x="1103" y="853"/>
                    <a:pt x="1103" y="549"/>
                  </a:cubicBezTo>
                  <a:cubicBezTo>
                    <a:pt x="1103" y="250"/>
                    <a:pt x="853" y="0"/>
                    <a:pt x="555" y="0"/>
                  </a:cubicBezTo>
                  <a:close/>
                </a:path>
              </a:pathLst>
            </a:custGeom>
            <a:solidFill>
              <a:srgbClr val="EE7D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98" name="Google Shape;855;p39"/>
            <p:cNvSpPr/>
            <p:nvPr/>
          </p:nvSpPr>
          <p:spPr>
            <a:xfrm>
              <a:off x="6041853" y="2669945"/>
              <a:ext cx="131815" cy="131695"/>
            </a:xfrm>
            <a:custGeom>
              <a:avLst/>
              <a:gdLst/>
              <a:ahLst/>
              <a:cxnLst/>
              <a:rect l="l" t="t" r="r" b="b"/>
              <a:pathLst>
                <a:path w="1098" h="1097" extrusionOk="0">
                  <a:moveTo>
                    <a:pt x="549" y="0"/>
                  </a:moveTo>
                  <a:cubicBezTo>
                    <a:pt x="245" y="0"/>
                    <a:pt x="1" y="244"/>
                    <a:pt x="1" y="548"/>
                  </a:cubicBezTo>
                  <a:cubicBezTo>
                    <a:pt x="1" y="853"/>
                    <a:pt x="245" y="1096"/>
                    <a:pt x="549" y="1096"/>
                  </a:cubicBezTo>
                  <a:cubicBezTo>
                    <a:pt x="854" y="1096"/>
                    <a:pt x="1097" y="853"/>
                    <a:pt x="1097" y="548"/>
                  </a:cubicBezTo>
                  <a:cubicBezTo>
                    <a:pt x="1097" y="244"/>
                    <a:pt x="854" y="0"/>
                    <a:pt x="549" y="0"/>
                  </a:cubicBezTo>
                  <a:close/>
                </a:path>
              </a:pathLst>
            </a:custGeom>
            <a:solidFill>
              <a:srgbClr val="EE7D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399" name="Google Shape;856;p39"/>
            <p:cNvSpPr/>
            <p:nvPr/>
          </p:nvSpPr>
          <p:spPr>
            <a:xfrm>
              <a:off x="6123125" y="2726968"/>
              <a:ext cx="132415" cy="131695"/>
            </a:xfrm>
            <a:custGeom>
              <a:avLst/>
              <a:gdLst/>
              <a:ahLst/>
              <a:cxnLst/>
              <a:rect l="l" t="t" r="r" b="b"/>
              <a:pathLst>
                <a:path w="1103" h="1097" extrusionOk="0">
                  <a:moveTo>
                    <a:pt x="548" y="0"/>
                  </a:moveTo>
                  <a:cubicBezTo>
                    <a:pt x="250" y="0"/>
                    <a:pt x="0" y="244"/>
                    <a:pt x="0" y="548"/>
                  </a:cubicBezTo>
                  <a:cubicBezTo>
                    <a:pt x="0" y="853"/>
                    <a:pt x="250" y="1097"/>
                    <a:pt x="548" y="1097"/>
                  </a:cubicBezTo>
                  <a:cubicBezTo>
                    <a:pt x="853" y="1097"/>
                    <a:pt x="1103" y="853"/>
                    <a:pt x="1103" y="548"/>
                  </a:cubicBezTo>
                  <a:cubicBezTo>
                    <a:pt x="1103" y="244"/>
                    <a:pt x="853" y="0"/>
                    <a:pt x="548" y="0"/>
                  </a:cubicBezTo>
                  <a:close/>
                </a:path>
              </a:pathLst>
            </a:custGeom>
            <a:solidFill>
              <a:srgbClr val="EE7D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400" name="Google Shape;857;p39"/>
            <p:cNvSpPr/>
            <p:nvPr/>
          </p:nvSpPr>
          <p:spPr>
            <a:xfrm>
              <a:off x="5336337" y="2895153"/>
              <a:ext cx="131695" cy="131695"/>
            </a:xfrm>
            <a:custGeom>
              <a:avLst/>
              <a:gdLst/>
              <a:ahLst/>
              <a:cxnLst/>
              <a:rect l="l" t="t" r="r" b="b"/>
              <a:pathLst>
                <a:path w="1097" h="1097" extrusionOk="0">
                  <a:moveTo>
                    <a:pt x="548" y="0"/>
                  </a:moveTo>
                  <a:cubicBezTo>
                    <a:pt x="244" y="0"/>
                    <a:pt x="0" y="244"/>
                    <a:pt x="0" y="548"/>
                  </a:cubicBezTo>
                  <a:cubicBezTo>
                    <a:pt x="0" y="853"/>
                    <a:pt x="244" y="1096"/>
                    <a:pt x="548" y="1096"/>
                  </a:cubicBezTo>
                  <a:cubicBezTo>
                    <a:pt x="853" y="1096"/>
                    <a:pt x="1097" y="853"/>
                    <a:pt x="1097" y="548"/>
                  </a:cubicBezTo>
                  <a:cubicBezTo>
                    <a:pt x="1097" y="244"/>
                    <a:pt x="853" y="0"/>
                    <a:pt x="548" y="0"/>
                  </a:cubicBezTo>
                  <a:close/>
                </a:path>
              </a:pathLst>
            </a:custGeom>
            <a:solidFill>
              <a:srgbClr val="EE7D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401" name="Google Shape;858;p39"/>
            <p:cNvSpPr/>
            <p:nvPr/>
          </p:nvSpPr>
          <p:spPr>
            <a:xfrm>
              <a:off x="5979068" y="3630678"/>
              <a:ext cx="174072" cy="140458"/>
            </a:xfrm>
            <a:custGeom>
              <a:avLst/>
              <a:gdLst/>
              <a:ahLst/>
              <a:cxnLst/>
              <a:rect l="l" t="t" r="r" b="b"/>
              <a:pathLst>
                <a:path w="1450" h="1170" extrusionOk="0">
                  <a:moveTo>
                    <a:pt x="1121" y="1"/>
                  </a:moveTo>
                  <a:lnTo>
                    <a:pt x="0" y="488"/>
                  </a:lnTo>
                  <a:lnTo>
                    <a:pt x="274" y="1121"/>
                  </a:lnTo>
                  <a:cubicBezTo>
                    <a:pt x="274" y="1121"/>
                    <a:pt x="416" y="1170"/>
                    <a:pt x="618" y="1170"/>
                  </a:cubicBezTo>
                  <a:cubicBezTo>
                    <a:pt x="856" y="1170"/>
                    <a:pt x="1179" y="1102"/>
                    <a:pt x="1450" y="805"/>
                  </a:cubicBezTo>
                  <a:lnTo>
                    <a:pt x="1121" y="1"/>
                  </a:lnTo>
                  <a:close/>
                </a:path>
              </a:pathLst>
            </a:custGeom>
            <a:solidFill>
              <a:srgbClr val="F19E8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402" name="Google Shape;859;p39"/>
            <p:cNvSpPr/>
            <p:nvPr/>
          </p:nvSpPr>
          <p:spPr>
            <a:xfrm>
              <a:off x="5859862" y="3723714"/>
              <a:ext cx="566036" cy="308408"/>
            </a:xfrm>
            <a:custGeom>
              <a:avLst/>
              <a:gdLst/>
              <a:ahLst/>
              <a:cxnLst/>
              <a:rect l="l" t="t" r="r" b="b"/>
              <a:pathLst>
                <a:path w="4715" h="2569" extrusionOk="0">
                  <a:moveTo>
                    <a:pt x="2801" y="1"/>
                  </a:moveTo>
                  <a:cubicBezTo>
                    <a:pt x="2582" y="1"/>
                    <a:pt x="2443" y="30"/>
                    <a:pt x="2443" y="30"/>
                  </a:cubicBezTo>
                  <a:cubicBezTo>
                    <a:pt x="2091" y="312"/>
                    <a:pt x="1718" y="365"/>
                    <a:pt x="1489" y="365"/>
                  </a:cubicBezTo>
                  <a:cubicBezTo>
                    <a:pt x="1353" y="365"/>
                    <a:pt x="1267" y="346"/>
                    <a:pt x="1267" y="346"/>
                  </a:cubicBezTo>
                  <a:cubicBezTo>
                    <a:pt x="189" y="913"/>
                    <a:pt x="0" y="2484"/>
                    <a:pt x="0" y="2484"/>
                  </a:cubicBezTo>
                  <a:cubicBezTo>
                    <a:pt x="323" y="2543"/>
                    <a:pt x="634" y="2569"/>
                    <a:pt x="931" y="2569"/>
                  </a:cubicBezTo>
                  <a:cubicBezTo>
                    <a:pt x="3229" y="2569"/>
                    <a:pt x="4715" y="1016"/>
                    <a:pt x="4715" y="1016"/>
                  </a:cubicBezTo>
                  <a:cubicBezTo>
                    <a:pt x="4129" y="138"/>
                    <a:pt x="3277" y="1"/>
                    <a:pt x="2801" y="1"/>
                  </a:cubicBezTo>
                  <a:close/>
                </a:path>
              </a:pathLst>
            </a:custGeom>
            <a:solidFill>
              <a:srgbClr val="EE7D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grpSp>
    </p:spTree>
    <p:extLst>
      <p:ext uri="{BB962C8B-B14F-4D97-AF65-F5344CB8AC3E}">
        <p14:creationId xmlns:p14="http://schemas.microsoft.com/office/powerpoint/2010/main" val="497921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548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717964" y="3233165"/>
            <a:ext cx="8534400" cy="23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6" rIns="68573" bIns="3428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Clr>
                <a:schemeClr val="folHlink"/>
              </a:buClr>
              <a:buSzPct val="60000"/>
              <a:buFont typeface="Wingdings" pitchFamily="2" charset="2"/>
              <a:buNone/>
            </a:pPr>
            <a:endParaRPr lang="vi-VN" altLang="vi-VN" sz="3600" b="1" dirty="0">
              <a:latin typeface="HP001 4 hàng" pitchFamily="34" charset="0"/>
              <a:ea typeface="HP001 5Ha" pitchFamily="34" charset="-127"/>
              <a:cs typeface="Times New Roman" pitchFamily="18" charset="0"/>
            </a:endParaRPr>
          </a:p>
        </p:txBody>
      </p:sp>
      <p:sp>
        <p:nvSpPr>
          <p:cNvPr id="7" name="TextBox 6"/>
          <p:cNvSpPr txBox="1">
            <a:spLocks noChangeArrowheads="1"/>
          </p:cNvSpPr>
          <p:nvPr/>
        </p:nvSpPr>
        <p:spPr bwMode="auto">
          <a:xfrm>
            <a:off x="2133600" y="919164"/>
            <a:ext cx="7956331" cy="154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6" rIns="68573" bIns="3428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folHlink"/>
              </a:buClr>
              <a:buSzPct val="60000"/>
            </a:pPr>
            <a:r>
              <a:rPr lang="vi-VN" sz="3200" b="1" smtClean="0">
                <a:solidFill>
                  <a:schemeClr val="bg1"/>
                </a:solidFill>
                <a:latin typeface="HP001 4 hàng" panose="020B0604020202020204" charset="0"/>
                <a:cs typeface="HP001 4 hàng" panose="020B0604020202020204" charset="0"/>
              </a:rPr>
              <a:t>Giáo dục </a:t>
            </a:r>
            <a:r>
              <a:rPr lang="vi-VN" sz="3200" b="1">
                <a:solidFill>
                  <a:schemeClr val="bg1"/>
                </a:solidFill>
                <a:latin typeface="HP001 4 hàng" panose="020B0604020202020204" charset="0"/>
                <a:cs typeface="HP001 4 hàng" panose="020B0604020202020204" charset="0"/>
              </a:rPr>
              <a:t>q</a:t>
            </a:r>
            <a:r>
              <a:rPr lang="pt-BR" sz="3200" b="1" smtClean="0">
                <a:solidFill>
                  <a:schemeClr val="bg1"/>
                </a:solidFill>
                <a:latin typeface="HP001 4 hàng" panose="020B0604020202020204" charset="0"/>
                <a:cs typeface="HP001 4 hàng" panose="020B0604020202020204" charset="0"/>
              </a:rPr>
              <a:t>uyền </a:t>
            </a:r>
            <a:r>
              <a:rPr lang="pt-BR" sz="3200" b="1">
                <a:solidFill>
                  <a:schemeClr val="bg1"/>
                </a:solidFill>
                <a:latin typeface="HP001 4 hàng" panose="020B0604020202020204" charset="0"/>
                <a:cs typeface="HP001 4 hàng" panose="020B0604020202020204" charset="0"/>
              </a:rPr>
              <a:t>và bổn phận trẻ em: Chủ </a:t>
            </a:r>
            <a:r>
              <a:rPr lang="pt-BR" sz="3200" b="1" smtClean="0">
                <a:solidFill>
                  <a:schemeClr val="bg1"/>
                </a:solidFill>
                <a:latin typeface="HP001 4 hàng" panose="020B0604020202020204" charset="0"/>
                <a:cs typeface="HP001 4 hàng" panose="020B0604020202020204" charset="0"/>
              </a:rPr>
              <a:t>đề</a:t>
            </a:r>
            <a:r>
              <a:rPr lang="vi-VN" sz="3200" b="1" smtClean="0">
                <a:solidFill>
                  <a:schemeClr val="bg1"/>
                </a:solidFill>
                <a:latin typeface="HP001 4 hàng" panose="020B0604020202020204" charset="0"/>
                <a:cs typeface="HP001 4 hàng" panose="020B0604020202020204" charset="0"/>
              </a:rPr>
              <a:t> 2:</a:t>
            </a:r>
            <a:r>
              <a:rPr lang="pt-BR" sz="3200" b="1" smtClean="0">
                <a:solidFill>
                  <a:schemeClr val="bg1"/>
                </a:solidFill>
                <a:latin typeface="HP001 4 hàng" panose="020B0604020202020204" charset="0"/>
                <a:cs typeface="HP001 4 hàng" panose="020B0604020202020204" charset="0"/>
              </a:rPr>
              <a:t> </a:t>
            </a:r>
            <a:r>
              <a:rPr lang="vi-VN" sz="3200" b="1">
                <a:solidFill>
                  <a:schemeClr val="bg1"/>
                </a:solidFill>
                <a:latin typeface="HP001 4 hàng" panose="020B0604020202020204" charset="0"/>
                <a:cs typeface="HP001 4 hàng" panose="020B0604020202020204" charset="0"/>
              </a:rPr>
              <a:t>G</a:t>
            </a:r>
            <a:r>
              <a:rPr lang="pt-BR" sz="3200" b="1" smtClean="0">
                <a:solidFill>
                  <a:schemeClr val="bg1"/>
                </a:solidFill>
                <a:latin typeface="HP001 4 hàng" panose="020B0604020202020204" charset="0"/>
                <a:cs typeface="HP001 4 hàng" panose="020B0604020202020204" charset="0"/>
              </a:rPr>
              <a:t>ia </a:t>
            </a:r>
            <a:r>
              <a:rPr lang="pt-BR" sz="3200" b="1">
                <a:solidFill>
                  <a:schemeClr val="bg1"/>
                </a:solidFill>
                <a:latin typeface="HP001 4 hàng" panose="020B0604020202020204" charset="0"/>
                <a:cs typeface="HP001 4 hàng" panose="020B0604020202020204" charset="0"/>
              </a:rPr>
              <a:t>đình</a:t>
            </a:r>
            <a:r>
              <a:rPr lang="pt-BR" sz="2400" b="1">
                <a:solidFill>
                  <a:schemeClr val="bg1"/>
                </a:solidFill>
                <a:latin typeface="HP001 4 hàng" panose="020B0604020202020204" charset="0"/>
                <a:cs typeface="HP001 4 hàng" panose="020B0604020202020204" charset="0"/>
              </a:rPr>
              <a:t>.</a:t>
            </a:r>
            <a:r>
              <a:rPr lang="en-US" sz="2400" b="1">
                <a:solidFill>
                  <a:schemeClr val="tx2">
                    <a:lumMod val="75000"/>
                  </a:schemeClr>
                </a:solidFill>
                <a:latin typeface="HP001 4 hàng" panose="020B0604020202020204" charset="0"/>
                <a:cs typeface="HP001 4 hàng" panose="020B0604020202020204" charset="0"/>
              </a:rPr>
              <a:t/>
            </a:r>
            <a:br>
              <a:rPr lang="en-US" sz="2400" b="1">
                <a:solidFill>
                  <a:schemeClr val="tx2">
                    <a:lumMod val="75000"/>
                  </a:schemeClr>
                </a:solidFill>
                <a:latin typeface="HP001 4 hàng" panose="020B0604020202020204" charset="0"/>
                <a:cs typeface="HP001 4 hàng" panose="020B0604020202020204" charset="0"/>
              </a:rPr>
            </a:br>
            <a:endParaRPr lang="en-US" altLang="vi-VN" sz="3200" b="1" dirty="0">
              <a:solidFill>
                <a:schemeClr val="bg1"/>
              </a:solidFill>
              <a:latin typeface="HP001 4 hàng" panose="020B0604020202020204" charset="0"/>
              <a:ea typeface="HP001 5Ha" pitchFamily="34" charset="-127"/>
              <a:cs typeface="HP001 4 hàng" panose="020B0604020202020204" charset="0"/>
            </a:endParaRPr>
          </a:p>
        </p:txBody>
      </p:sp>
    </p:spTree>
    <p:extLst>
      <p:ext uri="{BB962C8B-B14F-4D97-AF65-F5344CB8AC3E}">
        <p14:creationId xmlns:p14="http://schemas.microsoft.com/office/powerpoint/2010/main" val="294616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2540</TotalTime>
  <Words>1698</Words>
  <Application>Microsoft Office PowerPoint</Application>
  <PresentationFormat>Widescreen</PresentationFormat>
  <Paragraphs>258</Paragraphs>
  <Slides>25</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#9Slide03 AllRoundGothic</vt:lpstr>
      <vt:lpstr>Arial</vt:lpstr>
      <vt:lpstr>Calibri</vt:lpstr>
      <vt:lpstr>Calibri Light</vt:lpstr>
      <vt:lpstr>Cambria</vt:lpstr>
      <vt:lpstr>HP001 4 hàng</vt:lpstr>
      <vt:lpstr>HP001 5Ha</vt:lpstr>
      <vt:lpstr>Raleway</vt:lpstr>
      <vt:lpstr>Times New Roman</vt:lpstr>
      <vt:lpstr>Titan One</vt:lpstr>
      <vt:lpstr>UTM Erie Black</vt:lpstr>
      <vt:lpstr>Wingdings</vt:lpstr>
      <vt:lpstr>Office Theme</vt:lpstr>
      <vt:lpstr>PowerPoint Presentation</vt:lpstr>
      <vt:lpstr>SINH HOẠT LỚP</vt:lpstr>
      <vt:lpstr>NỘI DUNG</vt:lpstr>
      <vt:lpstr>PowerPoint Presentation</vt:lpstr>
      <vt:lpstr>SƠ KẾT TUẦN 17</vt:lpstr>
      <vt:lpstr>PowerPoint Presentation</vt:lpstr>
      <vt:lpstr>Phương hướng phấn đấu</vt:lpstr>
      <vt:lpstr>Giáo dục quyền và bổn phận trẻ em. </vt:lpstr>
      <vt:lpstr>PowerPoint Presentation</vt:lpstr>
      <vt:lpstr>Các em cần biết: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247</cp:revision>
  <dcterms:created xsi:type="dcterms:W3CDTF">2020-04-05T06:59:32Z</dcterms:created>
  <dcterms:modified xsi:type="dcterms:W3CDTF">2021-12-29T14:32:39Z</dcterms:modified>
</cp:coreProperties>
</file>