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4"/>
  </p:notesMasterIdLst>
  <p:sldIdLst>
    <p:sldId id="269" r:id="rId3"/>
    <p:sldId id="259" r:id="rId4"/>
    <p:sldId id="288" r:id="rId5"/>
    <p:sldId id="258" r:id="rId6"/>
    <p:sldId id="279" r:id="rId7"/>
    <p:sldId id="263" r:id="rId8"/>
    <p:sldId id="266" r:id="rId9"/>
    <p:sldId id="260" r:id="rId10"/>
    <p:sldId id="280" r:id="rId11"/>
    <p:sldId id="261" r:id="rId12"/>
    <p:sldId id="264" r:id="rId13"/>
    <p:sldId id="277" r:id="rId14"/>
    <p:sldId id="268" r:id="rId15"/>
    <p:sldId id="283" r:id="rId16"/>
    <p:sldId id="11884" r:id="rId17"/>
    <p:sldId id="281" r:id="rId18"/>
    <p:sldId id="282" r:id="rId19"/>
    <p:sldId id="284" r:id="rId20"/>
    <p:sldId id="262" r:id="rId21"/>
    <p:sldId id="286" r:id="rId22"/>
    <p:sldId id="265"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Glacial Indifference" panose="020B0604020202020204" charset="0"/>
      <p:regular r:id="rId29"/>
    </p:embeddedFont>
    <p:embeddedFont>
      <p:font typeface="Lazydog" panose="020B0604020202020204" charset="0"/>
      <p:regular r:id="rId30"/>
    </p:embeddedFont>
    <p:embeddedFont>
      <p:font typeface="Muli Bold Bold" panose="020B0604020202020204" charset="0"/>
      <p:regular r:id="rId31"/>
    </p:embeddedFont>
    <p:embeddedFont>
      <p:font typeface="Public Sans Bold" panose="020B0604020202020204" charset="0"/>
      <p:bold r:id="rId32"/>
    </p:embeddedFont>
    <p:embeddedFont>
      <p:font typeface="UVN Banh Mi" pitchFamily="2" charset="0"/>
      <p:regular r:id="rId33"/>
    </p:embeddedFont>
    <p:embeddedFont>
      <p:font typeface="UVN Bay Buom Nang" panose="00000900000000000000" pitchFamily="2" charset="0"/>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9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10" autoAdjust="0"/>
    <p:restoredTop sz="94249" autoAdjust="0"/>
  </p:normalViewPr>
  <p:slideViewPr>
    <p:cSldViewPr>
      <p:cViewPr varScale="1">
        <p:scale>
          <a:sx n="43" d="100"/>
          <a:sy n="43" d="100"/>
        </p:scale>
        <p:origin x="124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230"/>
    </p:cViewPr>
  </p:sorterViewPr>
  <p:notesViewPr>
    <p:cSldViewPr>
      <p:cViewPr varScale="1">
        <p:scale>
          <a:sx n="52" d="100"/>
          <a:sy n="52" d="100"/>
        </p:scale>
        <p:origin x="286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E0CBDE-92AF-4CD6-A859-B4A8C65134D5}" type="datetimeFigureOut">
              <a:rPr lang="en-US" smtClean="0"/>
              <a:t>12/17/2021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65984-A3CB-40DA-B468-435B2CCE0D18}" type="slidenum">
              <a:rPr lang="en-US" smtClean="0"/>
              <a:t>‹#›</a:t>
            </a:fld>
            <a:endParaRPr lang="en-US"/>
          </a:p>
        </p:txBody>
      </p:sp>
    </p:spTree>
    <p:extLst>
      <p:ext uri="{BB962C8B-B14F-4D97-AF65-F5344CB8AC3E}">
        <p14:creationId xmlns:p14="http://schemas.microsoft.com/office/powerpoint/2010/main" val="202019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65984-A3CB-40DA-B468-435B2CCE0D18}" type="slidenum">
              <a:rPr lang="en-US" smtClean="0"/>
              <a:t>21</a:t>
            </a:fld>
            <a:endParaRPr lang="en-US"/>
          </a:p>
        </p:txBody>
      </p:sp>
    </p:spTree>
    <p:extLst>
      <p:ext uri="{BB962C8B-B14F-4D97-AF65-F5344CB8AC3E}">
        <p14:creationId xmlns:p14="http://schemas.microsoft.com/office/powerpoint/2010/main" val="3678166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12238615"/>
            <a:ext cx="46634400" cy="8444824"/>
          </a:xfrm>
        </p:spPr>
        <p:txBody>
          <a:bodyPr/>
          <a:lstStyle/>
          <a:p>
            <a:r>
              <a:rPr lang="en-US"/>
              <a:t>Click to edit Master title style</a:t>
            </a:r>
          </a:p>
        </p:txBody>
      </p:sp>
      <p:sp>
        <p:nvSpPr>
          <p:cNvPr id="3" name="Subtitle 2"/>
          <p:cNvSpPr>
            <a:spLocks noGrp="1"/>
          </p:cNvSpPr>
          <p:nvPr>
            <p:ph type="subTitle" idx="1"/>
          </p:nvPr>
        </p:nvSpPr>
        <p:spPr>
          <a:xfrm>
            <a:off x="8229600" y="22324979"/>
            <a:ext cx="38404800" cy="10068128"/>
          </a:xfrm>
        </p:spPr>
        <p:txBody>
          <a:bodyPr/>
          <a:lstStyle>
            <a:lvl1pPr marL="0" indent="0" algn="ctr">
              <a:buNone/>
              <a:defRPr>
                <a:solidFill>
                  <a:schemeClr val="tx1">
                    <a:tint val="75000"/>
                  </a:schemeClr>
                </a:solidFill>
              </a:defRPr>
            </a:lvl1pPr>
            <a:lvl2pPr marL="2626477" indent="0" algn="ctr">
              <a:buNone/>
              <a:defRPr>
                <a:solidFill>
                  <a:schemeClr val="tx1">
                    <a:tint val="75000"/>
                  </a:schemeClr>
                </a:solidFill>
              </a:defRPr>
            </a:lvl2pPr>
            <a:lvl3pPr marL="5252954" indent="0" algn="ctr">
              <a:buNone/>
              <a:defRPr>
                <a:solidFill>
                  <a:schemeClr val="tx1">
                    <a:tint val="75000"/>
                  </a:schemeClr>
                </a:solidFill>
              </a:defRPr>
            </a:lvl3pPr>
            <a:lvl4pPr marL="7879431" indent="0" algn="ctr">
              <a:buNone/>
              <a:defRPr>
                <a:solidFill>
                  <a:schemeClr val="tx1">
                    <a:tint val="75000"/>
                  </a:schemeClr>
                </a:solidFill>
              </a:defRPr>
            </a:lvl4pPr>
            <a:lvl5pPr marL="10505907" indent="0" algn="ctr">
              <a:buNone/>
              <a:defRPr>
                <a:solidFill>
                  <a:schemeClr val="tx1">
                    <a:tint val="75000"/>
                  </a:schemeClr>
                </a:solidFill>
              </a:defRPr>
            </a:lvl5pPr>
            <a:lvl6pPr marL="13132384" indent="0" algn="ctr">
              <a:buNone/>
              <a:defRPr>
                <a:solidFill>
                  <a:schemeClr val="tx1">
                    <a:tint val="75000"/>
                  </a:schemeClr>
                </a:solidFill>
              </a:defRPr>
            </a:lvl6pPr>
            <a:lvl7pPr marL="15758861" indent="0" algn="ctr">
              <a:buNone/>
              <a:defRPr>
                <a:solidFill>
                  <a:schemeClr val="tx1">
                    <a:tint val="75000"/>
                  </a:schemeClr>
                </a:solidFill>
              </a:defRPr>
            </a:lvl7pPr>
            <a:lvl8pPr marL="18385338" indent="0" algn="ctr">
              <a:buNone/>
              <a:defRPr>
                <a:solidFill>
                  <a:schemeClr val="tx1">
                    <a:tint val="75000"/>
                  </a:schemeClr>
                </a:solidFill>
              </a:defRPr>
            </a:lvl8pPr>
            <a:lvl9pPr marL="2101181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0889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1470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333878" y="25316237"/>
            <a:ext cx="46634400" cy="7824686"/>
          </a:xfrm>
        </p:spPr>
        <p:txBody>
          <a:bodyPr anchor="t"/>
          <a:lstStyle>
            <a:lvl1pPr algn="l">
              <a:defRPr sz="22979" b="1" cap="all"/>
            </a:lvl1pPr>
          </a:lstStyle>
          <a:p>
            <a:r>
              <a:rPr lang="en-US"/>
              <a:t>Click to edit Master title style</a:t>
            </a:r>
          </a:p>
        </p:txBody>
      </p:sp>
      <p:sp>
        <p:nvSpPr>
          <p:cNvPr id="3" name="Text Placeholder 2"/>
          <p:cNvSpPr>
            <a:spLocks noGrp="1"/>
          </p:cNvSpPr>
          <p:nvPr>
            <p:ph type="body" idx="1"/>
          </p:nvPr>
        </p:nvSpPr>
        <p:spPr>
          <a:xfrm>
            <a:off x="4333878" y="16698141"/>
            <a:ext cx="46634400" cy="8618096"/>
          </a:xfrm>
        </p:spPr>
        <p:txBody>
          <a:bodyPr anchor="b"/>
          <a:lstStyle>
            <a:lvl1pPr marL="0" indent="0">
              <a:buNone/>
              <a:defRPr sz="11489">
                <a:solidFill>
                  <a:schemeClr val="tx1">
                    <a:tint val="75000"/>
                  </a:schemeClr>
                </a:solidFill>
              </a:defRPr>
            </a:lvl1pPr>
            <a:lvl2pPr marL="2626477" indent="0">
              <a:buNone/>
              <a:defRPr sz="10340">
                <a:solidFill>
                  <a:schemeClr val="tx1">
                    <a:tint val="75000"/>
                  </a:schemeClr>
                </a:solidFill>
              </a:defRPr>
            </a:lvl2pPr>
            <a:lvl3pPr marL="5252954" indent="0">
              <a:buNone/>
              <a:defRPr sz="9192">
                <a:solidFill>
                  <a:schemeClr val="tx1">
                    <a:tint val="75000"/>
                  </a:schemeClr>
                </a:solidFill>
              </a:defRPr>
            </a:lvl3pPr>
            <a:lvl4pPr marL="7879431" indent="0">
              <a:buNone/>
              <a:defRPr sz="8043">
                <a:solidFill>
                  <a:schemeClr val="tx1">
                    <a:tint val="75000"/>
                  </a:schemeClr>
                </a:solidFill>
              </a:defRPr>
            </a:lvl4pPr>
            <a:lvl5pPr marL="10505907" indent="0">
              <a:buNone/>
              <a:defRPr sz="8043">
                <a:solidFill>
                  <a:schemeClr val="tx1">
                    <a:tint val="75000"/>
                  </a:schemeClr>
                </a:solidFill>
              </a:defRPr>
            </a:lvl5pPr>
            <a:lvl6pPr marL="13132384" indent="0">
              <a:buNone/>
              <a:defRPr sz="8043">
                <a:solidFill>
                  <a:schemeClr val="tx1">
                    <a:tint val="75000"/>
                  </a:schemeClr>
                </a:solidFill>
              </a:defRPr>
            </a:lvl6pPr>
            <a:lvl7pPr marL="15758861" indent="0">
              <a:buNone/>
              <a:defRPr sz="8043">
                <a:solidFill>
                  <a:schemeClr val="tx1">
                    <a:tint val="75000"/>
                  </a:schemeClr>
                </a:solidFill>
              </a:defRPr>
            </a:lvl7pPr>
            <a:lvl8pPr marL="18385338" indent="0">
              <a:buNone/>
              <a:defRPr sz="8043">
                <a:solidFill>
                  <a:schemeClr val="tx1">
                    <a:tint val="75000"/>
                  </a:schemeClr>
                </a:solidFill>
              </a:defRPr>
            </a:lvl8pPr>
            <a:lvl9pPr marL="21011815" indent="0">
              <a:buNone/>
              <a:defRPr sz="80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567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3200" y="9192641"/>
            <a:ext cx="24231600" cy="26000213"/>
          </a:xfrm>
        </p:spPr>
        <p:txBody>
          <a:bodyPr/>
          <a:lstStyle>
            <a:lvl1pPr>
              <a:defRPr sz="16085"/>
            </a:lvl1pPr>
            <a:lvl2pPr>
              <a:defRPr sz="13787"/>
            </a:lvl2pPr>
            <a:lvl3pPr>
              <a:defRPr sz="11489"/>
            </a:lvl3pPr>
            <a:lvl4pPr>
              <a:defRPr sz="10340"/>
            </a:lvl4pPr>
            <a:lvl5pPr>
              <a:defRPr sz="10340"/>
            </a:lvl5pPr>
            <a:lvl6pPr>
              <a:defRPr sz="10340"/>
            </a:lvl6pPr>
            <a:lvl7pPr>
              <a:defRPr sz="10340"/>
            </a:lvl7pPr>
            <a:lvl8pPr>
              <a:defRPr sz="10340"/>
            </a:lvl8pPr>
            <a:lvl9pPr>
              <a:defRPr sz="10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889200" y="9192641"/>
            <a:ext cx="24231600" cy="26000213"/>
          </a:xfrm>
        </p:spPr>
        <p:txBody>
          <a:bodyPr/>
          <a:lstStyle>
            <a:lvl1pPr>
              <a:defRPr sz="16085"/>
            </a:lvl1pPr>
            <a:lvl2pPr>
              <a:defRPr sz="13787"/>
            </a:lvl2pPr>
            <a:lvl3pPr>
              <a:defRPr sz="11489"/>
            </a:lvl3pPr>
            <a:lvl4pPr>
              <a:defRPr sz="10340"/>
            </a:lvl4pPr>
            <a:lvl5pPr>
              <a:defRPr sz="10340"/>
            </a:lvl5pPr>
            <a:lvl6pPr>
              <a:defRPr sz="10340"/>
            </a:lvl6pPr>
            <a:lvl7pPr>
              <a:defRPr sz="10340"/>
            </a:lvl7pPr>
            <a:lvl8pPr>
              <a:defRPr sz="10340"/>
            </a:lvl8pPr>
            <a:lvl9pPr>
              <a:defRPr sz="10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8790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743200" y="8818734"/>
            <a:ext cx="24241128" cy="3675229"/>
          </a:xfrm>
        </p:spPr>
        <p:txBody>
          <a:bodyPr anchor="b"/>
          <a:lstStyle>
            <a:lvl1pPr marL="0" indent="0">
              <a:buNone/>
              <a:defRPr sz="13787" b="1"/>
            </a:lvl1pPr>
            <a:lvl2pPr marL="2626477" indent="0">
              <a:buNone/>
              <a:defRPr sz="11489" b="1"/>
            </a:lvl2pPr>
            <a:lvl3pPr marL="5252954" indent="0">
              <a:buNone/>
              <a:defRPr sz="10340" b="1"/>
            </a:lvl3pPr>
            <a:lvl4pPr marL="7879431" indent="0">
              <a:buNone/>
              <a:defRPr sz="9192" b="1"/>
            </a:lvl4pPr>
            <a:lvl5pPr marL="10505907" indent="0">
              <a:buNone/>
              <a:defRPr sz="9192" b="1"/>
            </a:lvl5pPr>
            <a:lvl6pPr marL="13132384" indent="0">
              <a:buNone/>
              <a:defRPr sz="9192" b="1"/>
            </a:lvl6pPr>
            <a:lvl7pPr marL="15758861" indent="0">
              <a:buNone/>
              <a:defRPr sz="9192" b="1"/>
            </a:lvl7pPr>
            <a:lvl8pPr marL="18385338" indent="0">
              <a:buNone/>
              <a:defRPr sz="9192" b="1"/>
            </a:lvl8pPr>
            <a:lvl9pPr marL="21011815" indent="0">
              <a:buNone/>
              <a:defRPr sz="9192" b="1"/>
            </a:lvl9pPr>
          </a:lstStyle>
          <a:p>
            <a:pPr lvl="0"/>
            <a:r>
              <a:rPr lang="en-US"/>
              <a:t>Click to edit Master text styles</a:t>
            </a:r>
          </a:p>
        </p:txBody>
      </p:sp>
      <p:sp>
        <p:nvSpPr>
          <p:cNvPr id="4" name="Content Placeholder 3"/>
          <p:cNvSpPr>
            <a:spLocks noGrp="1"/>
          </p:cNvSpPr>
          <p:nvPr>
            <p:ph sz="half" idx="2"/>
          </p:nvPr>
        </p:nvSpPr>
        <p:spPr>
          <a:xfrm>
            <a:off x="2743200" y="12493963"/>
            <a:ext cx="24241128" cy="22698889"/>
          </a:xfrm>
        </p:spPr>
        <p:txBody>
          <a:bodyPr/>
          <a:lstStyle>
            <a:lvl1pPr>
              <a:defRPr sz="13787"/>
            </a:lvl1pPr>
            <a:lvl2pPr>
              <a:defRPr sz="11489"/>
            </a:lvl2pPr>
            <a:lvl3pPr>
              <a:defRPr sz="10340"/>
            </a:lvl3pPr>
            <a:lvl4pPr>
              <a:defRPr sz="9192"/>
            </a:lvl4pPr>
            <a:lvl5pPr>
              <a:defRPr sz="9192"/>
            </a:lvl5pPr>
            <a:lvl6pPr>
              <a:defRPr sz="9192"/>
            </a:lvl6pPr>
            <a:lvl7pPr>
              <a:defRPr sz="9192"/>
            </a:lvl7pPr>
            <a:lvl8pPr>
              <a:defRPr sz="9192"/>
            </a:lvl8pPr>
            <a:lvl9pPr>
              <a:defRPr sz="91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7870153" y="8818734"/>
            <a:ext cx="24250650" cy="3675229"/>
          </a:xfrm>
        </p:spPr>
        <p:txBody>
          <a:bodyPr anchor="b"/>
          <a:lstStyle>
            <a:lvl1pPr marL="0" indent="0">
              <a:buNone/>
              <a:defRPr sz="13787" b="1"/>
            </a:lvl1pPr>
            <a:lvl2pPr marL="2626477" indent="0">
              <a:buNone/>
              <a:defRPr sz="11489" b="1"/>
            </a:lvl2pPr>
            <a:lvl3pPr marL="5252954" indent="0">
              <a:buNone/>
              <a:defRPr sz="10340" b="1"/>
            </a:lvl3pPr>
            <a:lvl4pPr marL="7879431" indent="0">
              <a:buNone/>
              <a:defRPr sz="9192" b="1"/>
            </a:lvl4pPr>
            <a:lvl5pPr marL="10505907" indent="0">
              <a:buNone/>
              <a:defRPr sz="9192" b="1"/>
            </a:lvl5pPr>
            <a:lvl6pPr marL="13132384" indent="0">
              <a:buNone/>
              <a:defRPr sz="9192" b="1"/>
            </a:lvl6pPr>
            <a:lvl7pPr marL="15758861" indent="0">
              <a:buNone/>
              <a:defRPr sz="9192" b="1"/>
            </a:lvl7pPr>
            <a:lvl8pPr marL="18385338" indent="0">
              <a:buNone/>
              <a:defRPr sz="9192" b="1"/>
            </a:lvl8pPr>
            <a:lvl9pPr marL="21011815" indent="0">
              <a:buNone/>
              <a:defRPr sz="9192" b="1"/>
            </a:lvl9pPr>
          </a:lstStyle>
          <a:p>
            <a:pPr lvl="0"/>
            <a:r>
              <a:rPr lang="en-US"/>
              <a:t>Click to edit Master text styles</a:t>
            </a:r>
          </a:p>
        </p:txBody>
      </p:sp>
      <p:sp>
        <p:nvSpPr>
          <p:cNvPr id="6" name="Content Placeholder 5"/>
          <p:cNvSpPr>
            <a:spLocks noGrp="1"/>
          </p:cNvSpPr>
          <p:nvPr>
            <p:ph sz="quarter" idx="4"/>
          </p:nvPr>
        </p:nvSpPr>
        <p:spPr>
          <a:xfrm>
            <a:off x="27870153" y="12493963"/>
            <a:ext cx="24250650" cy="22698889"/>
          </a:xfrm>
        </p:spPr>
        <p:txBody>
          <a:bodyPr/>
          <a:lstStyle>
            <a:lvl1pPr>
              <a:defRPr sz="13787"/>
            </a:lvl1pPr>
            <a:lvl2pPr>
              <a:defRPr sz="11489"/>
            </a:lvl2pPr>
            <a:lvl3pPr>
              <a:defRPr sz="10340"/>
            </a:lvl3pPr>
            <a:lvl4pPr>
              <a:defRPr sz="9192"/>
            </a:lvl4pPr>
            <a:lvl5pPr>
              <a:defRPr sz="9192"/>
            </a:lvl5pPr>
            <a:lvl6pPr>
              <a:defRPr sz="9192"/>
            </a:lvl6pPr>
            <a:lvl7pPr>
              <a:defRPr sz="9192"/>
            </a:lvl7pPr>
            <a:lvl8pPr>
              <a:defRPr sz="9192"/>
            </a:lvl8pPr>
            <a:lvl9pPr>
              <a:defRPr sz="91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6784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9986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5614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3" y="1568585"/>
            <a:ext cx="18049878" cy="6675606"/>
          </a:xfrm>
        </p:spPr>
        <p:txBody>
          <a:bodyPr anchor="b"/>
          <a:lstStyle>
            <a:lvl1pPr algn="l">
              <a:defRPr sz="11489" b="1"/>
            </a:lvl1pPr>
          </a:lstStyle>
          <a:p>
            <a:r>
              <a:rPr lang="en-US"/>
              <a:t>Click to edit Master title style</a:t>
            </a:r>
          </a:p>
        </p:txBody>
      </p:sp>
      <p:sp>
        <p:nvSpPr>
          <p:cNvPr id="3" name="Content Placeholder 2"/>
          <p:cNvSpPr>
            <a:spLocks noGrp="1"/>
          </p:cNvSpPr>
          <p:nvPr>
            <p:ph idx="1"/>
          </p:nvPr>
        </p:nvSpPr>
        <p:spPr>
          <a:xfrm>
            <a:off x="21450300" y="1568588"/>
            <a:ext cx="30670500" cy="33624266"/>
          </a:xfrm>
        </p:spPr>
        <p:txBody>
          <a:bodyPr/>
          <a:lstStyle>
            <a:lvl1pPr>
              <a:defRPr sz="18383"/>
            </a:lvl1pPr>
            <a:lvl2pPr>
              <a:defRPr sz="16085"/>
            </a:lvl2pPr>
            <a:lvl3pPr>
              <a:defRPr sz="13787"/>
            </a:lvl3pPr>
            <a:lvl4pPr>
              <a:defRPr sz="11489"/>
            </a:lvl4pPr>
            <a:lvl5pPr>
              <a:defRPr sz="11489"/>
            </a:lvl5pPr>
            <a:lvl6pPr>
              <a:defRPr sz="11489"/>
            </a:lvl6pPr>
            <a:lvl7pPr>
              <a:defRPr sz="11489"/>
            </a:lvl7pPr>
            <a:lvl8pPr>
              <a:defRPr sz="11489"/>
            </a:lvl8pPr>
            <a:lvl9pPr>
              <a:defRPr sz="114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43203" y="8244194"/>
            <a:ext cx="18049878" cy="26948660"/>
          </a:xfrm>
        </p:spPr>
        <p:txBody>
          <a:bodyPr/>
          <a:lstStyle>
            <a:lvl1pPr marL="0" indent="0">
              <a:buNone/>
              <a:defRPr sz="8043"/>
            </a:lvl1pPr>
            <a:lvl2pPr marL="2626477" indent="0">
              <a:buNone/>
              <a:defRPr sz="6894"/>
            </a:lvl2pPr>
            <a:lvl3pPr marL="5252954" indent="0">
              <a:buNone/>
              <a:defRPr sz="5745"/>
            </a:lvl3pPr>
            <a:lvl4pPr marL="7879431" indent="0">
              <a:buNone/>
              <a:defRPr sz="5170"/>
            </a:lvl4pPr>
            <a:lvl5pPr marL="10505907" indent="0">
              <a:buNone/>
              <a:defRPr sz="5170"/>
            </a:lvl5pPr>
            <a:lvl6pPr marL="13132384" indent="0">
              <a:buNone/>
              <a:defRPr sz="5170"/>
            </a:lvl6pPr>
            <a:lvl7pPr marL="15758861" indent="0">
              <a:buNone/>
              <a:defRPr sz="5170"/>
            </a:lvl7pPr>
            <a:lvl8pPr marL="18385338" indent="0">
              <a:buNone/>
              <a:defRPr sz="5170"/>
            </a:lvl8pPr>
            <a:lvl9pPr marL="21011815" indent="0">
              <a:buNone/>
              <a:defRPr sz="517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11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53728" y="27577915"/>
            <a:ext cx="32918400" cy="3255729"/>
          </a:xfrm>
        </p:spPr>
        <p:txBody>
          <a:bodyPr anchor="b"/>
          <a:lstStyle>
            <a:lvl1pPr algn="l">
              <a:defRPr sz="11489" b="1"/>
            </a:lvl1pPr>
          </a:lstStyle>
          <a:p>
            <a:r>
              <a:rPr lang="en-US"/>
              <a:t>Click to edit Master title style</a:t>
            </a:r>
          </a:p>
        </p:txBody>
      </p:sp>
      <p:sp>
        <p:nvSpPr>
          <p:cNvPr id="3" name="Picture Placeholder 2"/>
          <p:cNvSpPr>
            <a:spLocks noGrp="1"/>
          </p:cNvSpPr>
          <p:nvPr>
            <p:ph type="pic" idx="1"/>
          </p:nvPr>
        </p:nvSpPr>
        <p:spPr>
          <a:xfrm>
            <a:off x="10753728" y="3520197"/>
            <a:ext cx="32918400" cy="23638213"/>
          </a:xfrm>
        </p:spPr>
        <p:txBody>
          <a:bodyPr/>
          <a:lstStyle>
            <a:lvl1pPr marL="0" indent="0">
              <a:buNone/>
              <a:defRPr sz="18383"/>
            </a:lvl1pPr>
            <a:lvl2pPr marL="2626477" indent="0">
              <a:buNone/>
              <a:defRPr sz="16085"/>
            </a:lvl2pPr>
            <a:lvl3pPr marL="5252954" indent="0">
              <a:buNone/>
              <a:defRPr sz="13787"/>
            </a:lvl3pPr>
            <a:lvl4pPr marL="7879431" indent="0">
              <a:buNone/>
              <a:defRPr sz="11489"/>
            </a:lvl4pPr>
            <a:lvl5pPr marL="10505907" indent="0">
              <a:buNone/>
              <a:defRPr sz="11489"/>
            </a:lvl5pPr>
            <a:lvl6pPr marL="13132384" indent="0">
              <a:buNone/>
              <a:defRPr sz="11489"/>
            </a:lvl6pPr>
            <a:lvl7pPr marL="15758861" indent="0">
              <a:buNone/>
              <a:defRPr sz="11489"/>
            </a:lvl7pPr>
            <a:lvl8pPr marL="18385338" indent="0">
              <a:buNone/>
              <a:defRPr sz="11489"/>
            </a:lvl8pPr>
            <a:lvl9pPr marL="21011815" indent="0">
              <a:buNone/>
              <a:defRPr sz="11489"/>
            </a:lvl9pPr>
          </a:lstStyle>
          <a:p>
            <a:endParaRPr lang="en-US"/>
          </a:p>
        </p:txBody>
      </p:sp>
      <p:sp>
        <p:nvSpPr>
          <p:cNvPr id="4" name="Text Placeholder 3"/>
          <p:cNvSpPr>
            <a:spLocks noGrp="1"/>
          </p:cNvSpPr>
          <p:nvPr>
            <p:ph type="body" sz="half" idx="2"/>
          </p:nvPr>
        </p:nvSpPr>
        <p:spPr>
          <a:xfrm>
            <a:off x="10753728" y="30833644"/>
            <a:ext cx="32918400" cy="4623675"/>
          </a:xfrm>
        </p:spPr>
        <p:txBody>
          <a:bodyPr/>
          <a:lstStyle>
            <a:lvl1pPr marL="0" indent="0">
              <a:buNone/>
              <a:defRPr sz="8043"/>
            </a:lvl1pPr>
            <a:lvl2pPr marL="2626477" indent="0">
              <a:buNone/>
              <a:defRPr sz="6894"/>
            </a:lvl2pPr>
            <a:lvl3pPr marL="5252954" indent="0">
              <a:buNone/>
              <a:defRPr sz="5745"/>
            </a:lvl3pPr>
            <a:lvl4pPr marL="7879431" indent="0">
              <a:buNone/>
              <a:defRPr sz="5170"/>
            </a:lvl4pPr>
            <a:lvl5pPr marL="10505907" indent="0">
              <a:buNone/>
              <a:defRPr sz="5170"/>
            </a:lvl5pPr>
            <a:lvl6pPr marL="13132384" indent="0">
              <a:buNone/>
              <a:defRPr sz="5170"/>
            </a:lvl6pPr>
            <a:lvl7pPr marL="15758861" indent="0">
              <a:buNone/>
              <a:defRPr sz="5170"/>
            </a:lvl7pPr>
            <a:lvl8pPr marL="18385338" indent="0">
              <a:buNone/>
              <a:defRPr sz="5170"/>
            </a:lvl8pPr>
            <a:lvl9pPr marL="21011815" indent="0">
              <a:buNone/>
              <a:defRPr sz="517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7542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2136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776400" y="1577710"/>
            <a:ext cx="12344400" cy="336151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43200" y="1577710"/>
            <a:ext cx="36118800" cy="336151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2278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Oval 6">
            <a:extLst>
              <a:ext uri="{FF2B5EF4-FFF2-40B4-BE49-F238E27FC236}">
                <a16:creationId xmlns:a16="http://schemas.microsoft.com/office/drawing/2014/main" id="{37E1FA5E-6C1D-4083-8D40-4589522784D3}"/>
              </a:ext>
            </a:extLst>
          </p:cNvPr>
          <p:cNvSpPr>
            <a:spLocks noChangeAspect="1"/>
          </p:cNvSpPr>
          <p:nvPr userDrawn="1">
            <p:custDataLst>
              <p:tags r:id="rId13"/>
            </p:custDataLst>
          </p:nvPr>
        </p:nvSpPr>
        <p:spPr>
          <a:xfrm>
            <a:off x="-4495800" y="320759"/>
            <a:ext cx="1805385" cy="1805385"/>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0" y="1577708"/>
            <a:ext cx="49377600" cy="65661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743200" y="9192641"/>
            <a:ext cx="49377600" cy="260002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0" y="36515205"/>
            <a:ext cx="12801600" cy="2097527"/>
          </a:xfrm>
          <a:prstGeom prst="rect">
            <a:avLst/>
          </a:prstGeom>
        </p:spPr>
        <p:txBody>
          <a:bodyPr vert="horz" lIns="91440" tIns="45720" rIns="91440" bIns="45720" rtlCol="0" anchor="ctr"/>
          <a:lstStyle>
            <a:lvl1pPr algn="l">
              <a:defRPr sz="6894">
                <a:solidFill>
                  <a:schemeClr val="tx1">
                    <a:tint val="75000"/>
                  </a:schemeClr>
                </a:solidFill>
              </a:defRPr>
            </a:lvl1pPr>
          </a:lstStyle>
          <a:p>
            <a:fld id="{1D8BD707-D9CF-40AE-B4C6-C98DA3205C09}" type="datetimeFigureOut">
              <a:rPr lang="en-US" smtClean="0"/>
              <a:pPr/>
              <a:t>12/17/2021</a:t>
            </a:fld>
            <a:endParaRPr lang="en-US"/>
          </a:p>
        </p:txBody>
      </p:sp>
      <p:sp>
        <p:nvSpPr>
          <p:cNvPr id="5" name="Footer Placeholder 4"/>
          <p:cNvSpPr>
            <a:spLocks noGrp="1"/>
          </p:cNvSpPr>
          <p:nvPr>
            <p:ph type="ftr" sz="quarter" idx="3"/>
          </p:nvPr>
        </p:nvSpPr>
        <p:spPr>
          <a:xfrm>
            <a:off x="18745200" y="36515205"/>
            <a:ext cx="17373600" cy="2097527"/>
          </a:xfrm>
          <a:prstGeom prst="rect">
            <a:avLst/>
          </a:prstGeom>
        </p:spPr>
        <p:txBody>
          <a:bodyPr vert="horz" lIns="91440" tIns="45720" rIns="91440" bIns="45720" rtlCol="0" anchor="ctr"/>
          <a:lstStyle>
            <a:lvl1pPr algn="ctr">
              <a:defRPr sz="689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9319200" y="36515205"/>
            <a:ext cx="12801600" cy="2097527"/>
          </a:xfrm>
          <a:prstGeom prst="rect">
            <a:avLst/>
          </a:prstGeom>
        </p:spPr>
        <p:txBody>
          <a:bodyPr vert="horz" lIns="91440" tIns="45720" rIns="91440" bIns="45720" rtlCol="0" anchor="ctr"/>
          <a:lstStyle>
            <a:lvl1pPr algn="r">
              <a:defRPr sz="689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76885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252954" rtl="0" eaLnBrk="1" latinLnBrk="0" hangingPunct="1">
        <a:spcBef>
          <a:spcPct val="0"/>
        </a:spcBef>
        <a:buNone/>
        <a:defRPr sz="25277" kern="1200">
          <a:solidFill>
            <a:schemeClr val="tx1"/>
          </a:solidFill>
          <a:latin typeface="+mj-lt"/>
          <a:ea typeface="+mj-ea"/>
          <a:cs typeface="+mj-cs"/>
        </a:defRPr>
      </a:lvl1pPr>
    </p:titleStyle>
    <p:bodyStyle>
      <a:lvl1pPr marL="1969858" indent="-1969858" algn="l" defTabSz="5252954" rtl="0" eaLnBrk="1" latinLnBrk="0" hangingPunct="1">
        <a:spcBef>
          <a:spcPct val="20000"/>
        </a:spcBef>
        <a:buFont typeface="Arial" pitchFamily="34" charset="0"/>
        <a:buChar char="•"/>
        <a:defRPr sz="18383" kern="1200">
          <a:solidFill>
            <a:schemeClr val="tx1"/>
          </a:solidFill>
          <a:latin typeface="+mn-lt"/>
          <a:ea typeface="+mn-ea"/>
          <a:cs typeface="+mn-cs"/>
        </a:defRPr>
      </a:lvl1pPr>
      <a:lvl2pPr marL="4268025" indent="-1641548" algn="l" defTabSz="5252954" rtl="0" eaLnBrk="1" latinLnBrk="0" hangingPunct="1">
        <a:spcBef>
          <a:spcPct val="20000"/>
        </a:spcBef>
        <a:buFont typeface="Arial" pitchFamily="34" charset="0"/>
        <a:buChar char="–"/>
        <a:defRPr sz="16085" kern="1200">
          <a:solidFill>
            <a:schemeClr val="tx1"/>
          </a:solidFill>
          <a:latin typeface="+mn-lt"/>
          <a:ea typeface="+mn-ea"/>
          <a:cs typeface="+mn-cs"/>
        </a:defRPr>
      </a:lvl2pPr>
      <a:lvl3pPr marL="6566192" indent="-1313238" algn="l" defTabSz="5252954" rtl="0" eaLnBrk="1" latinLnBrk="0" hangingPunct="1">
        <a:spcBef>
          <a:spcPct val="20000"/>
        </a:spcBef>
        <a:buFont typeface="Arial" pitchFamily="34" charset="0"/>
        <a:buChar char="•"/>
        <a:defRPr sz="13787" kern="1200">
          <a:solidFill>
            <a:schemeClr val="tx1"/>
          </a:solidFill>
          <a:latin typeface="+mn-lt"/>
          <a:ea typeface="+mn-ea"/>
          <a:cs typeface="+mn-cs"/>
        </a:defRPr>
      </a:lvl3pPr>
      <a:lvl4pPr marL="9192669"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4pPr>
      <a:lvl5pPr marL="11819146"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5pPr>
      <a:lvl6pPr marL="14445623"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6pPr>
      <a:lvl7pPr marL="17072099"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7pPr>
      <a:lvl8pPr marL="19698576"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8pPr>
      <a:lvl9pPr marL="22325053"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9pPr>
    </p:bodyStyle>
    <p:otherStyle>
      <a:defPPr>
        <a:defRPr lang="en-US"/>
      </a:defPPr>
      <a:lvl1pPr marL="0" algn="l" defTabSz="5252954" rtl="0" eaLnBrk="1" latinLnBrk="0" hangingPunct="1">
        <a:defRPr sz="10340" kern="1200">
          <a:solidFill>
            <a:schemeClr val="tx1"/>
          </a:solidFill>
          <a:latin typeface="+mn-lt"/>
          <a:ea typeface="+mn-ea"/>
          <a:cs typeface="+mn-cs"/>
        </a:defRPr>
      </a:lvl1pPr>
      <a:lvl2pPr marL="2626477" algn="l" defTabSz="5252954" rtl="0" eaLnBrk="1" latinLnBrk="0" hangingPunct="1">
        <a:defRPr sz="10340" kern="1200">
          <a:solidFill>
            <a:schemeClr val="tx1"/>
          </a:solidFill>
          <a:latin typeface="+mn-lt"/>
          <a:ea typeface="+mn-ea"/>
          <a:cs typeface="+mn-cs"/>
        </a:defRPr>
      </a:lvl2pPr>
      <a:lvl3pPr marL="5252954" algn="l" defTabSz="5252954" rtl="0" eaLnBrk="1" latinLnBrk="0" hangingPunct="1">
        <a:defRPr sz="10340" kern="1200">
          <a:solidFill>
            <a:schemeClr val="tx1"/>
          </a:solidFill>
          <a:latin typeface="+mn-lt"/>
          <a:ea typeface="+mn-ea"/>
          <a:cs typeface="+mn-cs"/>
        </a:defRPr>
      </a:lvl3pPr>
      <a:lvl4pPr marL="7879431" algn="l" defTabSz="5252954" rtl="0" eaLnBrk="1" latinLnBrk="0" hangingPunct="1">
        <a:defRPr sz="10340" kern="1200">
          <a:solidFill>
            <a:schemeClr val="tx1"/>
          </a:solidFill>
          <a:latin typeface="+mn-lt"/>
          <a:ea typeface="+mn-ea"/>
          <a:cs typeface="+mn-cs"/>
        </a:defRPr>
      </a:lvl4pPr>
      <a:lvl5pPr marL="10505907" algn="l" defTabSz="5252954" rtl="0" eaLnBrk="1" latinLnBrk="0" hangingPunct="1">
        <a:defRPr sz="10340" kern="1200">
          <a:solidFill>
            <a:schemeClr val="tx1"/>
          </a:solidFill>
          <a:latin typeface="+mn-lt"/>
          <a:ea typeface="+mn-ea"/>
          <a:cs typeface="+mn-cs"/>
        </a:defRPr>
      </a:lvl5pPr>
      <a:lvl6pPr marL="13132384" algn="l" defTabSz="5252954" rtl="0" eaLnBrk="1" latinLnBrk="0" hangingPunct="1">
        <a:defRPr sz="10340" kern="1200">
          <a:solidFill>
            <a:schemeClr val="tx1"/>
          </a:solidFill>
          <a:latin typeface="+mn-lt"/>
          <a:ea typeface="+mn-ea"/>
          <a:cs typeface="+mn-cs"/>
        </a:defRPr>
      </a:lvl6pPr>
      <a:lvl7pPr marL="15758861" algn="l" defTabSz="5252954" rtl="0" eaLnBrk="1" latinLnBrk="0" hangingPunct="1">
        <a:defRPr sz="10340" kern="1200">
          <a:solidFill>
            <a:schemeClr val="tx1"/>
          </a:solidFill>
          <a:latin typeface="+mn-lt"/>
          <a:ea typeface="+mn-ea"/>
          <a:cs typeface="+mn-cs"/>
        </a:defRPr>
      </a:lvl7pPr>
      <a:lvl8pPr marL="18385338" algn="l" defTabSz="5252954" rtl="0" eaLnBrk="1" latinLnBrk="0" hangingPunct="1">
        <a:defRPr sz="10340" kern="1200">
          <a:solidFill>
            <a:schemeClr val="tx1"/>
          </a:solidFill>
          <a:latin typeface="+mn-lt"/>
          <a:ea typeface="+mn-ea"/>
          <a:cs typeface="+mn-cs"/>
        </a:defRPr>
      </a:lvl8pPr>
      <a:lvl9pPr marL="21011815" algn="l" defTabSz="5252954" rtl="0" eaLnBrk="1" latinLnBrk="0" hangingPunct="1">
        <a:defRPr sz="103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8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6.svg"/><Relationship Id="rId5" Type="http://schemas.openxmlformats.org/officeDocument/2006/relationships/image" Target="../media/image28.svg"/><Relationship Id="rId10" Type="http://schemas.openxmlformats.org/officeDocument/2006/relationships/image" Target="../media/image85.png"/><Relationship Id="rId4" Type="http://schemas.openxmlformats.org/officeDocument/2006/relationships/image" Target="../media/image27.png"/><Relationship Id="rId9" Type="http://schemas.openxmlformats.org/officeDocument/2006/relationships/image" Target="../media/image56.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4.svg"/><Relationship Id="rId3" Type="http://schemas.openxmlformats.org/officeDocument/2006/relationships/image" Target="../media/image54.svg"/><Relationship Id="rId7" Type="http://schemas.openxmlformats.org/officeDocument/2006/relationships/image" Target="../media/image90.svg"/><Relationship Id="rId12" Type="http://schemas.openxmlformats.org/officeDocument/2006/relationships/image" Target="../media/image23.png"/><Relationship Id="rId17" Type="http://schemas.openxmlformats.org/officeDocument/2006/relationships/image" Target="../media/image92.svg"/><Relationship Id="rId2" Type="http://schemas.openxmlformats.org/officeDocument/2006/relationships/image" Target="../media/image53.png"/><Relationship Id="rId16"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56.svg"/><Relationship Id="rId5" Type="http://schemas.openxmlformats.org/officeDocument/2006/relationships/image" Target="../media/image88.svg"/><Relationship Id="rId15" Type="http://schemas.openxmlformats.org/officeDocument/2006/relationships/image" Target="../media/image43.svg"/><Relationship Id="rId10" Type="http://schemas.openxmlformats.org/officeDocument/2006/relationships/image" Target="../media/image55.png"/><Relationship Id="rId4" Type="http://schemas.openxmlformats.org/officeDocument/2006/relationships/image" Target="../media/image87.png"/><Relationship Id="rId9" Type="http://schemas.openxmlformats.org/officeDocument/2006/relationships/image" Target="../media/image30.sv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32.svg"/><Relationship Id="rId18" Type="http://schemas.openxmlformats.org/officeDocument/2006/relationships/image" Target="../media/image95.png"/><Relationship Id="rId3" Type="http://schemas.openxmlformats.org/officeDocument/2006/relationships/image" Target="../media/image50.svg"/><Relationship Id="rId7" Type="http://schemas.openxmlformats.org/officeDocument/2006/relationships/image" Target="../media/image84.svg"/><Relationship Id="rId12" Type="http://schemas.openxmlformats.org/officeDocument/2006/relationships/image" Target="../media/image31.png"/><Relationship Id="rId17" Type="http://schemas.openxmlformats.org/officeDocument/2006/relationships/image" Target="../media/image17.svg"/><Relationship Id="rId2" Type="http://schemas.openxmlformats.org/officeDocument/2006/relationships/image" Target="../media/image49.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94.svg"/><Relationship Id="rId5" Type="http://schemas.openxmlformats.org/officeDocument/2006/relationships/image" Target="../media/image28.svg"/><Relationship Id="rId15" Type="http://schemas.openxmlformats.org/officeDocument/2006/relationships/image" Target="../media/image54.svg"/><Relationship Id="rId10" Type="http://schemas.openxmlformats.org/officeDocument/2006/relationships/image" Target="../media/image93.png"/><Relationship Id="rId4" Type="http://schemas.openxmlformats.org/officeDocument/2006/relationships/image" Target="../media/image27.png"/><Relationship Id="rId9" Type="http://schemas.openxmlformats.org/officeDocument/2006/relationships/image" Target="../media/image56.svg"/><Relationship Id="rId1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52.svg"/><Relationship Id="rId7" Type="http://schemas.openxmlformats.org/officeDocument/2006/relationships/image" Target="../media/image26.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90.svg"/></Relationships>
</file>

<file path=ppt/slides/_rels/slide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8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101.svg"/><Relationship Id="rId5" Type="http://schemas.openxmlformats.org/officeDocument/2006/relationships/image" Target="../media/image28.svg"/><Relationship Id="rId10" Type="http://schemas.openxmlformats.org/officeDocument/2006/relationships/image" Target="../media/image100.png"/><Relationship Id="rId4" Type="http://schemas.openxmlformats.org/officeDocument/2006/relationships/image" Target="../media/image27.png"/><Relationship Id="rId9" Type="http://schemas.openxmlformats.org/officeDocument/2006/relationships/image" Target="../media/image56.svg"/></Relationships>
</file>

<file path=ppt/slides/_rels/slide1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3" Type="http://schemas.openxmlformats.org/officeDocument/2006/relationships/image" Target="../media/image50.svg"/><Relationship Id="rId7" Type="http://schemas.openxmlformats.org/officeDocument/2006/relationships/image" Target="../media/image84.svg"/><Relationship Id="rId12" Type="http://schemas.openxmlformats.org/officeDocument/2006/relationships/image" Target="../media/image106.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105.svg"/><Relationship Id="rId5" Type="http://schemas.openxmlformats.org/officeDocument/2006/relationships/image" Target="../media/image28.svg"/><Relationship Id="rId10" Type="http://schemas.openxmlformats.org/officeDocument/2006/relationships/image" Target="../media/image104.png"/><Relationship Id="rId4" Type="http://schemas.openxmlformats.org/officeDocument/2006/relationships/image" Target="../media/image27.png"/><Relationship Id="rId9" Type="http://schemas.openxmlformats.org/officeDocument/2006/relationships/image" Target="../media/image103.svg"/></Relationships>
</file>

<file path=ppt/slides/_rels/slide1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10.svg"/><Relationship Id="rId7" Type="http://schemas.openxmlformats.org/officeDocument/2006/relationships/image" Target="../media/image114.svg"/><Relationship Id="rId12" Type="http://schemas.openxmlformats.org/officeDocument/2006/relationships/image" Target="../media/image117.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16.png"/><Relationship Id="rId5" Type="http://schemas.openxmlformats.org/officeDocument/2006/relationships/image" Target="../media/image112.svg"/><Relationship Id="rId10" Type="http://schemas.openxmlformats.org/officeDocument/2006/relationships/image" Target="../media/image115.png"/><Relationship Id="rId4" Type="http://schemas.openxmlformats.org/officeDocument/2006/relationships/image" Target="../media/image111.png"/><Relationship Id="rId9" Type="http://schemas.openxmlformats.org/officeDocument/2006/relationships/image" Target="../media/image43.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7.svg"/><Relationship Id="rId3" Type="http://schemas.openxmlformats.org/officeDocument/2006/relationships/image" Target="../media/image119.svg"/><Relationship Id="rId7" Type="http://schemas.openxmlformats.org/officeDocument/2006/relationships/image" Target="../media/image123.svg"/><Relationship Id="rId12" Type="http://schemas.openxmlformats.org/officeDocument/2006/relationships/image" Target="../media/image126.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92.svg"/><Relationship Id="rId5" Type="http://schemas.openxmlformats.org/officeDocument/2006/relationships/image" Target="../media/image121.svg"/><Relationship Id="rId15" Type="http://schemas.openxmlformats.org/officeDocument/2006/relationships/image" Target="../media/image129.svg"/><Relationship Id="rId10" Type="http://schemas.openxmlformats.org/officeDocument/2006/relationships/image" Target="../media/image91.png"/><Relationship Id="rId4" Type="http://schemas.openxmlformats.org/officeDocument/2006/relationships/image" Target="../media/image120.png"/><Relationship Id="rId9" Type="http://schemas.openxmlformats.org/officeDocument/2006/relationships/image" Target="../media/image125.svg"/><Relationship Id="rId14" Type="http://schemas.openxmlformats.org/officeDocument/2006/relationships/image" Target="../media/image128.png"/></Relationships>
</file>

<file path=ppt/slides/_rels/slide21.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33.png"/><Relationship Id="rId18" Type="http://schemas.openxmlformats.org/officeDocument/2006/relationships/image" Target="../media/image43.svg"/><Relationship Id="rId3" Type="http://schemas.openxmlformats.org/officeDocument/2006/relationships/image" Target="../media/image130.png"/><Relationship Id="rId21" Type="http://schemas.openxmlformats.org/officeDocument/2006/relationships/image" Target="../media/image136.png"/><Relationship Id="rId7" Type="http://schemas.openxmlformats.org/officeDocument/2006/relationships/image" Target="../media/image134.png"/><Relationship Id="rId12" Type="http://schemas.openxmlformats.org/officeDocument/2006/relationships/image" Target="../media/image11.svg"/><Relationship Id="rId17" Type="http://schemas.openxmlformats.org/officeDocument/2006/relationships/image" Target="../media/image42.png"/><Relationship Id="rId2" Type="http://schemas.openxmlformats.org/officeDocument/2006/relationships/notesSlide" Target="../notesSlides/notesSlide1.xml"/><Relationship Id="rId16" Type="http://schemas.openxmlformats.org/officeDocument/2006/relationships/image" Target="../media/image7.svg"/><Relationship Id="rId20"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33.svg"/><Relationship Id="rId11" Type="http://schemas.openxmlformats.org/officeDocument/2006/relationships/image" Target="../media/image10.png"/><Relationship Id="rId5" Type="http://schemas.openxmlformats.org/officeDocument/2006/relationships/image" Target="../media/image132.png"/><Relationship Id="rId15" Type="http://schemas.openxmlformats.org/officeDocument/2006/relationships/image" Target="../media/image6.png"/><Relationship Id="rId23" Type="http://schemas.openxmlformats.org/officeDocument/2006/relationships/image" Target="../media/image76.svg"/><Relationship Id="rId10" Type="http://schemas.openxmlformats.org/officeDocument/2006/relationships/image" Target="../media/image24.svg"/><Relationship Id="rId19" Type="http://schemas.openxmlformats.org/officeDocument/2006/relationships/image" Target="../media/image31.png"/><Relationship Id="rId4" Type="http://schemas.openxmlformats.org/officeDocument/2006/relationships/image" Target="../media/image131.svg"/><Relationship Id="rId9" Type="http://schemas.openxmlformats.org/officeDocument/2006/relationships/image" Target="../media/image23.png"/><Relationship Id="rId14" Type="http://schemas.openxmlformats.org/officeDocument/2006/relationships/image" Target="../media/image34.svg"/><Relationship Id="rId22"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5.png"/><Relationship Id="rId2" Type="http://schemas.openxmlformats.org/officeDocument/2006/relationships/image" Target="../media/image23.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7.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18.png"/><Relationship Id="rId2" Type="http://schemas.openxmlformats.org/officeDocument/2006/relationships/image" Target="../media/image23.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7.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2.svg"/><Relationship Id="rId17" Type="http://schemas.openxmlformats.org/officeDocument/2006/relationships/image" Target="../media/image48.jpeg"/><Relationship Id="rId2" Type="http://schemas.openxmlformats.org/officeDocument/2006/relationships/audio" Target="../media/audio1.wav"/><Relationship Id="rId16"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31.png"/><Relationship Id="rId5" Type="http://schemas.openxmlformats.org/officeDocument/2006/relationships/image" Target="../media/image38.png"/><Relationship Id="rId15" Type="http://schemas.openxmlformats.org/officeDocument/2006/relationships/image" Target="../media/image46.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5.sv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61.png"/><Relationship Id="rId3" Type="http://schemas.openxmlformats.org/officeDocument/2006/relationships/image" Target="../media/image5.svg"/><Relationship Id="rId21" Type="http://schemas.openxmlformats.org/officeDocument/2006/relationships/image" Target="../media/image64.svg"/><Relationship Id="rId7" Type="http://schemas.openxmlformats.org/officeDocument/2006/relationships/image" Target="../media/image28.svg"/><Relationship Id="rId12" Type="http://schemas.openxmlformats.org/officeDocument/2006/relationships/image" Target="../media/image55.png"/><Relationship Id="rId17" Type="http://schemas.openxmlformats.org/officeDocument/2006/relationships/image" Target="../media/image60.svg"/><Relationship Id="rId25" Type="http://schemas.openxmlformats.org/officeDocument/2006/relationships/image" Target="../media/image68.svg"/><Relationship Id="rId2" Type="http://schemas.openxmlformats.org/officeDocument/2006/relationships/image" Target="../media/image4.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4.svg"/><Relationship Id="rId24" Type="http://schemas.openxmlformats.org/officeDocument/2006/relationships/image" Target="../media/image67.png"/><Relationship Id="rId5" Type="http://schemas.openxmlformats.org/officeDocument/2006/relationships/image" Target="../media/image50.svg"/><Relationship Id="rId15" Type="http://schemas.openxmlformats.org/officeDocument/2006/relationships/image" Target="../media/image58.svg"/><Relationship Id="rId23" Type="http://schemas.openxmlformats.org/officeDocument/2006/relationships/image" Target="../media/image66.svg"/><Relationship Id="rId10" Type="http://schemas.openxmlformats.org/officeDocument/2006/relationships/image" Target="../media/image53.png"/><Relationship Id="rId19" Type="http://schemas.openxmlformats.org/officeDocument/2006/relationships/image" Target="../media/image62.svg"/><Relationship Id="rId4" Type="http://schemas.openxmlformats.org/officeDocument/2006/relationships/image" Target="../media/image49.png"/><Relationship Id="rId9" Type="http://schemas.openxmlformats.org/officeDocument/2006/relationships/image" Target="../media/image52.svg"/><Relationship Id="rId14" Type="http://schemas.openxmlformats.org/officeDocument/2006/relationships/image" Target="../media/image57.png"/><Relationship Id="rId22"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74.svg"/><Relationship Id="rId3" Type="http://schemas.openxmlformats.org/officeDocument/2006/relationships/image" Target="../media/image24.svg"/><Relationship Id="rId7" Type="http://schemas.openxmlformats.org/officeDocument/2006/relationships/image" Target="../media/image70.svg"/><Relationship Id="rId12" Type="http://schemas.openxmlformats.org/officeDocument/2006/relationships/image" Target="../media/image73.png"/><Relationship Id="rId17" Type="http://schemas.openxmlformats.org/officeDocument/2006/relationships/image" Target="../media/image76.svg"/><Relationship Id="rId2" Type="http://schemas.openxmlformats.org/officeDocument/2006/relationships/image" Target="../media/image23.pn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2.svg"/><Relationship Id="rId5" Type="http://schemas.openxmlformats.org/officeDocument/2006/relationships/image" Target="../media/image28.svg"/><Relationship Id="rId15" Type="http://schemas.openxmlformats.org/officeDocument/2006/relationships/image" Target="../media/image43.svg"/><Relationship Id="rId10" Type="http://schemas.openxmlformats.org/officeDocument/2006/relationships/image" Target="../media/image71.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78.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77.png"/><Relationship Id="rId17" Type="http://schemas.openxmlformats.org/officeDocument/2006/relationships/image" Target="../media/image82.svg"/><Relationship Id="rId2" Type="http://schemas.openxmlformats.org/officeDocument/2006/relationships/image" Target="../media/image36.png"/><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7.svg"/><Relationship Id="rId5" Type="http://schemas.openxmlformats.org/officeDocument/2006/relationships/image" Target="../media/image39.svg"/><Relationship Id="rId15" Type="http://schemas.openxmlformats.org/officeDocument/2006/relationships/image" Target="../media/image80.svg"/><Relationship Id="rId10"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32.svg"/><Relationship Id="rId1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3251BFB-7ACB-43A7-BA4B-96F77CD94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5" name="Rectangle 4">
            <a:extLst>
              <a:ext uri="{FF2B5EF4-FFF2-40B4-BE49-F238E27FC236}">
                <a16:creationId xmlns:a16="http://schemas.microsoft.com/office/drawing/2014/main" id="{93E50A0B-333A-48EF-8761-BC7903757FF6}"/>
              </a:ext>
            </a:extLst>
          </p:cNvPr>
          <p:cNvSpPr/>
          <p:nvPr/>
        </p:nvSpPr>
        <p:spPr>
          <a:xfrm>
            <a:off x="12954000" y="7277100"/>
            <a:ext cx="3418565" cy="1323439"/>
          </a:xfrm>
          <a:prstGeom prst="rect">
            <a:avLst/>
          </a:prstGeom>
          <a:noFill/>
        </p:spPr>
        <p:txBody>
          <a:bodyPr wrap="none" lIns="91440" tIns="45720" rIns="91440" bIns="45720">
            <a:spAutoFit/>
          </a:bodyPr>
          <a:lstStyle/>
          <a:p>
            <a:pPr algn="ctr"/>
            <a:r>
              <a:rPr lang="en-US" sz="8000" b="0" cap="none" spc="0">
                <a:ln w="0"/>
                <a:solidFill>
                  <a:schemeClr val="tx1"/>
                </a:solidFill>
                <a:effectLst>
                  <a:outerShdw blurRad="38100" dist="19050" dir="2700000" algn="tl" rotWithShape="0">
                    <a:schemeClr val="dk1">
                      <a:alpha val="40000"/>
                    </a:schemeClr>
                  </a:outerShdw>
                </a:effectLst>
              </a:rPr>
              <a:t>EduFive</a:t>
            </a:r>
          </a:p>
        </p:txBody>
      </p:sp>
      <p:pic>
        <p:nvPicPr>
          <p:cNvPr id="2" name="Picture 1">
            <a:extLst>
              <a:ext uri="{FF2B5EF4-FFF2-40B4-BE49-F238E27FC236}">
                <a16:creationId xmlns:a16="http://schemas.microsoft.com/office/drawing/2014/main" id="{59AE4095-B70A-4F5A-9109-B2D2DEDC2DEB}"/>
              </a:ext>
            </a:extLst>
          </p:cNvPr>
          <p:cNvPicPr>
            <a:picLocks noChangeAspect="1"/>
          </p:cNvPicPr>
          <p:nvPr/>
        </p:nvPicPr>
        <p:blipFill>
          <a:blip r:embed="rId3"/>
          <a:stretch>
            <a:fillRect/>
          </a:stretch>
        </p:blipFill>
        <p:spPr>
          <a:xfrm>
            <a:off x="9144000" y="7086403"/>
            <a:ext cx="4493141" cy="2066723"/>
          </a:xfrm>
          <a:prstGeom prst="rect">
            <a:avLst/>
          </a:prstGeom>
        </p:spPr>
      </p:pic>
    </p:spTree>
    <p:extLst>
      <p:ext uri="{BB962C8B-B14F-4D97-AF65-F5344CB8AC3E}">
        <p14:creationId xmlns:p14="http://schemas.microsoft.com/office/powerpoint/2010/main" val="10928794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0692" b="1627"/>
          <a:stretch>
            <a:fillRect/>
          </a:stretch>
        </p:blipFill>
        <p:spPr>
          <a:xfrm rot="-10800000">
            <a:off x="-236015" y="7084437"/>
            <a:ext cx="2640885" cy="433259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4081"/>
          <a:stretch>
            <a:fillRect/>
          </a:stretch>
        </p:blipFill>
        <p:spPr>
          <a:xfrm rot="-10800000" flipH="1">
            <a:off x="1146780" y="9104988"/>
            <a:ext cx="2516180" cy="119244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a:off x="16562804" y="-191750"/>
            <a:ext cx="1631770" cy="231307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8200"/>
          <a:stretch>
            <a:fillRect/>
          </a:stretch>
        </p:blipFill>
        <p:spPr>
          <a:xfrm rot="-5400000">
            <a:off x="-709555" y="5877856"/>
            <a:ext cx="2751405" cy="1282692"/>
          </a:xfrm>
          <a:prstGeom prst="rect">
            <a:avLst/>
          </a:prstGeom>
        </p:spPr>
      </p:pic>
      <p:grpSp>
        <p:nvGrpSpPr>
          <p:cNvPr id="21" name="Group 2">
            <a:extLst>
              <a:ext uri="{FF2B5EF4-FFF2-40B4-BE49-F238E27FC236}">
                <a16:creationId xmlns:a16="http://schemas.microsoft.com/office/drawing/2014/main" id="{959A7CAD-D86B-490F-AF49-47E0C73AC6CF}"/>
              </a:ext>
            </a:extLst>
          </p:cNvPr>
          <p:cNvGrpSpPr/>
          <p:nvPr/>
        </p:nvGrpSpPr>
        <p:grpSpPr>
          <a:xfrm>
            <a:off x="4271659" y="1578971"/>
            <a:ext cx="12559664" cy="2426112"/>
            <a:chOff x="0" y="0"/>
            <a:chExt cx="2823341" cy="6805328"/>
          </a:xfrm>
          <a:solidFill>
            <a:schemeClr val="bg1"/>
          </a:solidFill>
        </p:grpSpPr>
        <p:sp>
          <p:nvSpPr>
            <p:cNvPr id="22" name="Freeform 3">
              <a:extLst>
                <a:ext uri="{FF2B5EF4-FFF2-40B4-BE49-F238E27FC236}">
                  <a16:creationId xmlns:a16="http://schemas.microsoft.com/office/drawing/2014/main" id="{AFFB20C9-F235-4295-A708-D15E4723B97A}"/>
                </a:ext>
              </a:extLst>
            </p:cNvPr>
            <p:cNvSpPr/>
            <p:nvPr/>
          </p:nvSpPr>
          <p:spPr>
            <a:xfrm>
              <a:off x="0" y="0"/>
              <a:ext cx="2823341" cy="6805328"/>
            </a:xfrm>
            <a:custGeom>
              <a:avLst/>
              <a:gdLst/>
              <a:ahLst/>
              <a:cxnLst/>
              <a:rect l="l" t="t" r="r" b="b"/>
              <a:pathLst>
                <a:path w="2823341" h="6805328">
                  <a:moveTo>
                    <a:pt x="2698881" y="6805328"/>
                  </a:moveTo>
                  <a:lnTo>
                    <a:pt x="124460" y="6805328"/>
                  </a:lnTo>
                  <a:cubicBezTo>
                    <a:pt x="55880" y="6805328"/>
                    <a:pt x="0" y="6749448"/>
                    <a:pt x="0" y="6680867"/>
                  </a:cubicBezTo>
                  <a:lnTo>
                    <a:pt x="0" y="124460"/>
                  </a:lnTo>
                  <a:cubicBezTo>
                    <a:pt x="0" y="55880"/>
                    <a:pt x="55880" y="0"/>
                    <a:pt x="124460" y="0"/>
                  </a:cubicBezTo>
                  <a:lnTo>
                    <a:pt x="2698881" y="0"/>
                  </a:lnTo>
                  <a:cubicBezTo>
                    <a:pt x="2767461" y="0"/>
                    <a:pt x="2823341" y="55880"/>
                    <a:pt x="2823341" y="124460"/>
                  </a:cubicBezTo>
                  <a:lnTo>
                    <a:pt x="2823341" y="6680868"/>
                  </a:lnTo>
                  <a:cubicBezTo>
                    <a:pt x="2823341" y="6749448"/>
                    <a:pt x="2767461" y="6805328"/>
                    <a:pt x="2698881" y="6805328"/>
                  </a:cubicBezTo>
                  <a:close/>
                </a:path>
              </a:pathLst>
            </a:custGeom>
            <a:grpFill/>
            <a:ln w="28575">
              <a:noFill/>
            </a:ln>
          </p:spPr>
        </p:sp>
      </p:grpSp>
      <p:grpSp>
        <p:nvGrpSpPr>
          <p:cNvPr id="23" name="Group 4">
            <a:extLst>
              <a:ext uri="{FF2B5EF4-FFF2-40B4-BE49-F238E27FC236}">
                <a16:creationId xmlns:a16="http://schemas.microsoft.com/office/drawing/2014/main" id="{72CEC412-C893-4379-A384-CC4ED5A8381D}"/>
              </a:ext>
            </a:extLst>
          </p:cNvPr>
          <p:cNvGrpSpPr/>
          <p:nvPr/>
        </p:nvGrpSpPr>
        <p:grpSpPr>
          <a:xfrm>
            <a:off x="4245946" y="4589983"/>
            <a:ext cx="12559664" cy="2426112"/>
            <a:chOff x="0" y="0"/>
            <a:chExt cx="2823341" cy="6805328"/>
          </a:xfrm>
          <a:solidFill>
            <a:schemeClr val="bg1"/>
          </a:solidFill>
        </p:grpSpPr>
        <p:sp>
          <p:nvSpPr>
            <p:cNvPr id="24" name="Freeform 5">
              <a:extLst>
                <a:ext uri="{FF2B5EF4-FFF2-40B4-BE49-F238E27FC236}">
                  <a16:creationId xmlns:a16="http://schemas.microsoft.com/office/drawing/2014/main" id="{03B99BA3-6EFF-4F08-A590-66D9E6AD8DD3}"/>
                </a:ext>
              </a:extLst>
            </p:cNvPr>
            <p:cNvSpPr/>
            <p:nvPr/>
          </p:nvSpPr>
          <p:spPr>
            <a:xfrm>
              <a:off x="0" y="0"/>
              <a:ext cx="2823341" cy="6805328"/>
            </a:xfrm>
            <a:custGeom>
              <a:avLst/>
              <a:gdLst/>
              <a:ahLst/>
              <a:cxnLst/>
              <a:rect l="l" t="t" r="r" b="b"/>
              <a:pathLst>
                <a:path w="2823341" h="6805328">
                  <a:moveTo>
                    <a:pt x="2698881" y="6805328"/>
                  </a:moveTo>
                  <a:lnTo>
                    <a:pt x="124460" y="6805328"/>
                  </a:lnTo>
                  <a:cubicBezTo>
                    <a:pt x="55880" y="6805328"/>
                    <a:pt x="0" y="6749448"/>
                    <a:pt x="0" y="6680867"/>
                  </a:cubicBezTo>
                  <a:lnTo>
                    <a:pt x="0" y="124460"/>
                  </a:lnTo>
                  <a:cubicBezTo>
                    <a:pt x="0" y="55880"/>
                    <a:pt x="55880" y="0"/>
                    <a:pt x="124460" y="0"/>
                  </a:cubicBezTo>
                  <a:lnTo>
                    <a:pt x="2698881" y="0"/>
                  </a:lnTo>
                  <a:cubicBezTo>
                    <a:pt x="2767461" y="0"/>
                    <a:pt x="2823341" y="55880"/>
                    <a:pt x="2823341" y="124460"/>
                  </a:cubicBezTo>
                  <a:lnTo>
                    <a:pt x="2823341" y="6680868"/>
                  </a:lnTo>
                  <a:cubicBezTo>
                    <a:pt x="2823341" y="6749448"/>
                    <a:pt x="2767461" y="6805328"/>
                    <a:pt x="2698881" y="6805328"/>
                  </a:cubicBezTo>
                  <a:close/>
                </a:path>
              </a:pathLst>
            </a:custGeom>
            <a:grpFill/>
            <a:ln>
              <a:noFill/>
            </a:ln>
          </p:spPr>
        </p:sp>
      </p:grpSp>
      <p:grpSp>
        <p:nvGrpSpPr>
          <p:cNvPr id="27" name="Group 8">
            <a:extLst>
              <a:ext uri="{FF2B5EF4-FFF2-40B4-BE49-F238E27FC236}">
                <a16:creationId xmlns:a16="http://schemas.microsoft.com/office/drawing/2014/main" id="{532090FF-95A0-4328-8342-651772B34DCF}"/>
              </a:ext>
            </a:extLst>
          </p:cNvPr>
          <p:cNvGrpSpPr/>
          <p:nvPr/>
        </p:nvGrpSpPr>
        <p:grpSpPr>
          <a:xfrm>
            <a:off x="4271659" y="7575642"/>
            <a:ext cx="12559664" cy="1924514"/>
            <a:chOff x="0" y="0"/>
            <a:chExt cx="2823341" cy="6805328"/>
          </a:xfrm>
          <a:solidFill>
            <a:schemeClr val="bg1"/>
          </a:solidFill>
        </p:grpSpPr>
        <p:sp>
          <p:nvSpPr>
            <p:cNvPr id="28" name="Freeform 9">
              <a:extLst>
                <a:ext uri="{FF2B5EF4-FFF2-40B4-BE49-F238E27FC236}">
                  <a16:creationId xmlns:a16="http://schemas.microsoft.com/office/drawing/2014/main" id="{2F46B04A-84EC-4B33-852F-B901FB1029EA}"/>
                </a:ext>
              </a:extLst>
            </p:cNvPr>
            <p:cNvSpPr/>
            <p:nvPr/>
          </p:nvSpPr>
          <p:spPr>
            <a:xfrm>
              <a:off x="0" y="0"/>
              <a:ext cx="2823341" cy="6805328"/>
            </a:xfrm>
            <a:custGeom>
              <a:avLst/>
              <a:gdLst/>
              <a:ahLst/>
              <a:cxnLst/>
              <a:rect l="l" t="t" r="r" b="b"/>
              <a:pathLst>
                <a:path w="2823341" h="6805328">
                  <a:moveTo>
                    <a:pt x="2698881" y="6805328"/>
                  </a:moveTo>
                  <a:lnTo>
                    <a:pt x="124460" y="6805328"/>
                  </a:lnTo>
                  <a:cubicBezTo>
                    <a:pt x="55880" y="6805328"/>
                    <a:pt x="0" y="6749448"/>
                    <a:pt x="0" y="6680867"/>
                  </a:cubicBezTo>
                  <a:lnTo>
                    <a:pt x="0" y="124460"/>
                  </a:lnTo>
                  <a:cubicBezTo>
                    <a:pt x="0" y="55880"/>
                    <a:pt x="55880" y="0"/>
                    <a:pt x="124460" y="0"/>
                  </a:cubicBezTo>
                  <a:lnTo>
                    <a:pt x="2698881" y="0"/>
                  </a:lnTo>
                  <a:cubicBezTo>
                    <a:pt x="2767461" y="0"/>
                    <a:pt x="2823341" y="55880"/>
                    <a:pt x="2823341" y="124460"/>
                  </a:cubicBezTo>
                  <a:lnTo>
                    <a:pt x="2823341" y="6680868"/>
                  </a:lnTo>
                  <a:cubicBezTo>
                    <a:pt x="2823341" y="6749448"/>
                    <a:pt x="2767461" y="6805328"/>
                    <a:pt x="2698881" y="6805328"/>
                  </a:cubicBezTo>
                  <a:close/>
                </a:path>
              </a:pathLst>
            </a:custGeom>
            <a:grpFill/>
            <a:ln>
              <a:noFill/>
            </a:ln>
          </p:spPr>
        </p:sp>
      </p:grpSp>
      <p:grpSp>
        <p:nvGrpSpPr>
          <p:cNvPr id="31" name="Group 13">
            <a:extLst>
              <a:ext uri="{FF2B5EF4-FFF2-40B4-BE49-F238E27FC236}">
                <a16:creationId xmlns:a16="http://schemas.microsoft.com/office/drawing/2014/main" id="{61DD5079-C0DF-4615-8BBC-965C9FA9F282}"/>
              </a:ext>
            </a:extLst>
          </p:cNvPr>
          <p:cNvGrpSpPr/>
          <p:nvPr/>
        </p:nvGrpSpPr>
        <p:grpSpPr>
          <a:xfrm>
            <a:off x="389877" y="1578971"/>
            <a:ext cx="4072970" cy="2426112"/>
            <a:chOff x="0" y="0"/>
            <a:chExt cx="4421424" cy="1059603"/>
          </a:xfrm>
        </p:grpSpPr>
        <p:grpSp>
          <p:nvGrpSpPr>
            <p:cNvPr id="32" name="Group 14">
              <a:extLst>
                <a:ext uri="{FF2B5EF4-FFF2-40B4-BE49-F238E27FC236}">
                  <a16:creationId xmlns:a16="http://schemas.microsoft.com/office/drawing/2014/main" id="{72E28AE5-A2EF-4B75-BA79-2F03B3B52FD4}"/>
                </a:ext>
              </a:extLst>
            </p:cNvPr>
            <p:cNvGrpSpPr/>
            <p:nvPr/>
          </p:nvGrpSpPr>
          <p:grpSpPr>
            <a:xfrm>
              <a:off x="0" y="0"/>
              <a:ext cx="4421424" cy="1059603"/>
              <a:chOff x="0" y="0"/>
              <a:chExt cx="2823341" cy="676619"/>
            </a:xfrm>
          </p:grpSpPr>
          <p:sp>
            <p:nvSpPr>
              <p:cNvPr id="34" name="Freeform 15">
                <a:extLst>
                  <a:ext uri="{FF2B5EF4-FFF2-40B4-BE49-F238E27FC236}">
                    <a16:creationId xmlns:a16="http://schemas.microsoft.com/office/drawing/2014/main" id="{B893739E-78BE-409B-9D30-8C32C3BFF26C}"/>
                  </a:ext>
                </a:extLst>
              </p:cNvPr>
              <p:cNvSpPr/>
              <p:nvPr/>
            </p:nvSpPr>
            <p:spPr>
              <a:xfrm>
                <a:off x="0" y="0"/>
                <a:ext cx="2823341" cy="676620"/>
              </a:xfrm>
              <a:custGeom>
                <a:avLst/>
                <a:gdLst/>
                <a:ahLst/>
                <a:cxnLst/>
                <a:rect l="l" t="t" r="r" b="b"/>
                <a:pathLst>
                  <a:path w="2823341" h="676620">
                    <a:moveTo>
                      <a:pt x="2698881" y="676619"/>
                    </a:moveTo>
                    <a:lnTo>
                      <a:pt x="124460" y="676619"/>
                    </a:lnTo>
                    <a:cubicBezTo>
                      <a:pt x="55880" y="676619"/>
                      <a:pt x="0" y="620739"/>
                      <a:pt x="0" y="552159"/>
                    </a:cubicBezTo>
                    <a:lnTo>
                      <a:pt x="0" y="124460"/>
                    </a:lnTo>
                    <a:cubicBezTo>
                      <a:pt x="0" y="55880"/>
                      <a:pt x="55880" y="0"/>
                      <a:pt x="124460" y="0"/>
                    </a:cubicBezTo>
                    <a:lnTo>
                      <a:pt x="2698881" y="0"/>
                    </a:lnTo>
                    <a:cubicBezTo>
                      <a:pt x="2767461" y="0"/>
                      <a:pt x="2823341" y="55880"/>
                      <a:pt x="2823341" y="124460"/>
                    </a:cubicBezTo>
                    <a:lnTo>
                      <a:pt x="2823341" y="552159"/>
                    </a:lnTo>
                    <a:cubicBezTo>
                      <a:pt x="2823341" y="620739"/>
                      <a:pt x="2767461" y="676620"/>
                      <a:pt x="2698881" y="676620"/>
                    </a:cubicBezTo>
                    <a:close/>
                  </a:path>
                </a:pathLst>
              </a:custGeom>
              <a:solidFill>
                <a:srgbClr val="FFB001"/>
              </a:solidFill>
            </p:spPr>
          </p:sp>
        </p:grpSp>
        <p:sp>
          <p:nvSpPr>
            <p:cNvPr id="33" name="TextBox 16">
              <a:extLst>
                <a:ext uri="{FF2B5EF4-FFF2-40B4-BE49-F238E27FC236}">
                  <a16:creationId xmlns:a16="http://schemas.microsoft.com/office/drawing/2014/main" id="{FAA85C1A-14AC-4F83-83D6-935CDF32DD21}"/>
                </a:ext>
              </a:extLst>
            </p:cNvPr>
            <p:cNvSpPr txBox="1"/>
            <p:nvPr/>
          </p:nvSpPr>
          <p:spPr>
            <a:xfrm>
              <a:off x="145923" y="362631"/>
              <a:ext cx="3995407" cy="502231"/>
            </a:xfrm>
            <a:prstGeom prst="rect">
              <a:avLst/>
            </a:prstGeom>
          </p:spPr>
          <p:txBody>
            <a:bodyPr wrap="square" lIns="0" tIns="0" rIns="0" bIns="0" rtlCol="0" anchor="t">
              <a:spAutoFit/>
            </a:bodyPr>
            <a:lstStyle/>
            <a:p>
              <a:pPr algn="ctr">
                <a:lnSpc>
                  <a:spcPts val="2750"/>
                </a:lnSpc>
              </a:pPr>
              <a:r>
                <a:rPr lang="en-US" sz="4800" b="1">
                  <a:solidFill>
                    <a:srgbClr val="FFFFFF"/>
                  </a:solidFill>
                </a:rPr>
                <a:t>GIỌNG NÓI</a:t>
              </a:r>
            </a:p>
            <a:p>
              <a:pPr algn="ctr">
                <a:lnSpc>
                  <a:spcPts val="2750"/>
                </a:lnSpc>
              </a:pPr>
              <a:endParaRPr lang="en-US" sz="4800" b="1">
                <a:solidFill>
                  <a:srgbClr val="FFFFFF"/>
                </a:solidFill>
              </a:endParaRPr>
            </a:p>
            <a:p>
              <a:pPr algn="ctr">
                <a:lnSpc>
                  <a:spcPts val="2750"/>
                </a:lnSpc>
              </a:pPr>
              <a:r>
                <a:rPr lang="en-US" sz="4800" b="1">
                  <a:solidFill>
                    <a:srgbClr val="FFFFFF"/>
                  </a:solidFill>
                </a:rPr>
                <a:t>(Câu 1,2)</a:t>
              </a:r>
            </a:p>
          </p:txBody>
        </p:sp>
      </p:grpSp>
      <p:grpSp>
        <p:nvGrpSpPr>
          <p:cNvPr id="35" name="Group 17">
            <a:extLst>
              <a:ext uri="{FF2B5EF4-FFF2-40B4-BE49-F238E27FC236}">
                <a16:creationId xmlns:a16="http://schemas.microsoft.com/office/drawing/2014/main" id="{1C76C668-A926-4C2F-BCC1-2FE04751BBDD}"/>
              </a:ext>
            </a:extLst>
          </p:cNvPr>
          <p:cNvGrpSpPr/>
          <p:nvPr/>
        </p:nvGrpSpPr>
        <p:grpSpPr>
          <a:xfrm>
            <a:off x="353122" y="4583848"/>
            <a:ext cx="4072970" cy="2426112"/>
            <a:chOff x="0" y="0"/>
            <a:chExt cx="4421424" cy="1059603"/>
          </a:xfrm>
        </p:grpSpPr>
        <p:grpSp>
          <p:nvGrpSpPr>
            <p:cNvPr id="36" name="Group 18">
              <a:extLst>
                <a:ext uri="{FF2B5EF4-FFF2-40B4-BE49-F238E27FC236}">
                  <a16:creationId xmlns:a16="http://schemas.microsoft.com/office/drawing/2014/main" id="{CA60D3D5-6684-4EE3-A37B-41021D79F451}"/>
                </a:ext>
              </a:extLst>
            </p:cNvPr>
            <p:cNvGrpSpPr/>
            <p:nvPr/>
          </p:nvGrpSpPr>
          <p:grpSpPr>
            <a:xfrm>
              <a:off x="0" y="0"/>
              <a:ext cx="4421424" cy="1059603"/>
              <a:chOff x="0" y="0"/>
              <a:chExt cx="2823341" cy="676619"/>
            </a:xfrm>
          </p:grpSpPr>
          <p:sp>
            <p:nvSpPr>
              <p:cNvPr id="38" name="Freeform 19">
                <a:extLst>
                  <a:ext uri="{FF2B5EF4-FFF2-40B4-BE49-F238E27FC236}">
                    <a16:creationId xmlns:a16="http://schemas.microsoft.com/office/drawing/2014/main" id="{8BF9ADF2-BFA4-4FFF-9D3E-E06C5DF73F72}"/>
                  </a:ext>
                </a:extLst>
              </p:cNvPr>
              <p:cNvSpPr/>
              <p:nvPr/>
            </p:nvSpPr>
            <p:spPr>
              <a:xfrm>
                <a:off x="0" y="0"/>
                <a:ext cx="2823341" cy="676620"/>
              </a:xfrm>
              <a:custGeom>
                <a:avLst/>
                <a:gdLst/>
                <a:ahLst/>
                <a:cxnLst/>
                <a:rect l="l" t="t" r="r" b="b"/>
                <a:pathLst>
                  <a:path w="2823341" h="676620">
                    <a:moveTo>
                      <a:pt x="2698881" y="676619"/>
                    </a:moveTo>
                    <a:lnTo>
                      <a:pt x="124460" y="676619"/>
                    </a:lnTo>
                    <a:cubicBezTo>
                      <a:pt x="55880" y="676619"/>
                      <a:pt x="0" y="620739"/>
                      <a:pt x="0" y="552159"/>
                    </a:cubicBezTo>
                    <a:lnTo>
                      <a:pt x="0" y="124460"/>
                    </a:lnTo>
                    <a:cubicBezTo>
                      <a:pt x="0" y="55880"/>
                      <a:pt x="55880" y="0"/>
                      <a:pt x="124460" y="0"/>
                    </a:cubicBezTo>
                    <a:lnTo>
                      <a:pt x="2698881" y="0"/>
                    </a:lnTo>
                    <a:cubicBezTo>
                      <a:pt x="2767461" y="0"/>
                      <a:pt x="2823341" y="55880"/>
                      <a:pt x="2823341" y="124460"/>
                    </a:cubicBezTo>
                    <a:lnTo>
                      <a:pt x="2823341" y="552159"/>
                    </a:lnTo>
                    <a:cubicBezTo>
                      <a:pt x="2823341" y="620739"/>
                      <a:pt x="2767461" y="676620"/>
                      <a:pt x="2698881" y="676620"/>
                    </a:cubicBezTo>
                    <a:close/>
                  </a:path>
                </a:pathLst>
              </a:custGeom>
              <a:solidFill>
                <a:srgbClr val="FF6363"/>
              </a:solidFill>
            </p:spPr>
          </p:sp>
        </p:grpSp>
        <p:sp>
          <p:nvSpPr>
            <p:cNvPr id="37" name="TextBox 20">
              <a:extLst>
                <a:ext uri="{FF2B5EF4-FFF2-40B4-BE49-F238E27FC236}">
                  <a16:creationId xmlns:a16="http://schemas.microsoft.com/office/drawing/2014/main" id="{42C4D2E7-90FF-4889-9483-61D38D31A82E}"/>
                </a:ext>
              </a:extLst>
            </p:cNvPr>
            <p:cNvSpPr txBox="1"/>
            <p:nvPr/>
          </p:nvSpPr>
          <p:spPr>
            <a:xfrm>
              <a:off x="240195" y="289560"/>
              <a:ext cx="3941035" cy="478764"/>
            </a:xfrm>
            <a:prstGeom prst="rect">
              <a:avLst/>
            </a:prstGeom>
          </p:spPr>
          <p:txBody>
            <a:bodyPr lIns="0" tIns="0" rIns="0" bIns="0" rtlCol="0" anchor="t">
              <a:spAutoFit/>
            </a:bodyPr>
            <a:lstStyle/>
            <a:p>
              <a:pPr algn="ctr">
                <a:lnSpc>
                  <a:spcPts val="2750"/>
                </a:lnSpc>
              </a:pPr>
              <a:endParaRPr lang="en-US" sz="2500">
                <a:solidFill>
                  <a:srgbClr val="FFFFFF"/>
                </a:solidFill>
                <a:latin typeface="Public Sans Bold"/>
              </a:endParaRPr>
            </a:p>
          </p:txBody>
        </p:sp>
      </p:grpSp>
      <p:grpSp>
        <p:nvGrpSpPr>
          <p:cNvPr id="44" name="Group 26">
            <a:extLst>
              <a:ext uri="{FF2B5EF4-FFF2-40B4-BE49-F238E27FC236}">
                <a16:creationId xmlns:a16="http://schemas.microsoft.com/office/drawing/2014/main" id="{16D84D7C-C3BD-4CC4-9BBC-C125A15AA261}"/>
              </a:ext>
            </a:extLst>
          </p:cNvPr>
          <p:cNvGrpSpPr/>
          <p:nvPr/>
        </p:nvGrpSpPr>
        <p:grpSpPr>
          <a:xfrm>
            <a:off x="381000" y="7546889"/>
            <a:ext cx="4072970" cy="1924514"/>
            <a:chOff x="0" y="0"/>
            <a:chExt cx="2823341" cy="676619"/>
          </a:xfrm>
        </p:grpSpPr>
        <p:sp>
          <p:nvSpPr>
            <p:cNvPr id="46" name="Freeform 27">
              <a:extLst>
                <a:ext uri="{FF2B5EF4-FFF2-40B4-BE49-F238E27FC236}">
                  <a16:creationId xmlns:a16="http://schemas.microsoft.com/office/drawing/2014/main" id="{E2869550-872E-4DB6-999C-720366E72741}"/>
                </a:ext>
              </a:extLst>
            </p:cNvPr>
            <p:cNvSpPr/>
            <p:nvPr/>
          </p:nvSpPr>
          <p:spPr>
            <a:xfrm>
              <a:off x="0" y="0"/>
              <a:ext cx="2823341" cy="676620"/>
            </a:xfrm>
            <a:custGeom>
              <a:avLst/>
              <a:gdLst/>
              <a:ahLst/>
              <a:cxnLst/>
              <a:rect l="l" t="t" r="r" b="b"/>
              <a:pathLst>
                <a:path w="2823341" h="676620">
                  <a:moveTo>
                    <a:pt x="2698881" y="676619"/>
                  </a:moveTo>
                  <a:lnTo>
                    <a:pt x="124460" y="676619"/>
                  </a:lnTo>
                  <a:cubicBezTo>
                    <a:pt x="55880" y="676619"/>
                    <a:pt x="0" y="620739"/>
                    <a:pt x="0" y="552159"/>
                  </a:cubicBezTo>
                  <a:lnTo>
                    <a:pt x="0" y="124460"/>
                  </a:lnTo>
                  <a:cubicBezTo>
                    <a:pt x="0" y="55880"/>
                    <a:pt x="55880" y="0"/>
                    <a:pt x="124460" y="0"/>
                  </a:cubicBezTo>
                  <a:lnTo>
                    <a:pt x="2698881" y="0"/>
                  </a:lnTo>
                  <a:cubicBezTo>
                    <a:pt x="2767461" y="0"/>
                    <a:pt x="2823341" y="55880"/>
                    <a:pt x="2823341" y="124460"/>
                  </a:cubicBezTo>
                  <a:lnTo>
                    <a:pt x="2823341" y="552159"/>
                  </a:lnTo>
                  <a:cubicBezTo>
                    <a:pt x="2823341" y="620739"/>
                    <a:pt x="2767461" y="676620"/>
                    <a:pt x="2698881" y="676620"/>
                  </a:cubicBezTo>
                  <a:close/>
                </a:path>
              </a:pathLst>
            </a:custGeom>
            <a:solidFill>
              <a:srgbClr val="43C466"/>
            </a:solidFill>
          </p:spPr>
        </p:sp>
      </p:grpSp>
      <p:sp>
        <p:nvSpPr>
          <p:cNvPr id="41" name="TextBox 16">
            <a:extLst>
              <a:ext uri="{FF2B5EF4-FFF2-40B4-BE49-F238E27FC236}">
                <a16:creationId xmlns:a16="http://schemas.microsoft.com/office/drawing/2014/main" id="{B4D2134B-75E0-452B-96F8-44648F0EA687}"/>
              </a:ext>
            </a:extLst>
          </p:cNvPr>
          <p:cNvSpPr txBox="1"/>
          <p:nvPr/>
        </p:nvSpPr>
        <p:spPr>
          <a:xfrm>
            <a:off x="888524" y="5389868"/>
            <a:ext cx="2996555" cy="1149929"/>
          </a:xfrm>
          <a:prstGeom prst="rect">
            <a:avLst/>
          </a:prstGeom>
        </p:spPr>
        <p:txBody>
          <a:bodyPr wrap="square" lIns="0" tIns="0" rIns="0" bIns="0" rtlCol="0" anchor="t">
            <a:spAutoFit/>
          </a:bodyPr>
          <a:lstStyle/>
          <a:p>
            <a:pPr algn="ctr">
              <a:lnSpc>
                <a:spcPts val="2750"/>
              </a:lnSpc>
            </a:pPr>
            <a:r>
              <a:rPr lang="en-US" sz="4800" b="1">
                <a:solidFill>
                  <a:srgbClr val="FFFFFF"/>
                </a:solidFill>
              </a:rPr>
              <a:t>ĐÔI MẮT</a:t>
            </a:r>
          </a:p>
          <a:p>
            <a:pPr algn="ctr">
              <a:lnSpc>
                <a:spcPts val="2750"/>
              </a:lnSpc>
            </a:pPr>
            <a:endParaRPr lang="en-US" sz="4800" b="1">
              <a:solidFill>
                <a:srgbClr val="FFFFFF"/>
              </a:solidFill>
            </a:endParaRPr>
          </a:p>
          <a:p>
            <a:pPr algn="ctr">
              <a:lnSpc>
                <a:spcPts val="2750"/>
              </a:lnSpc>
            </a:pPr>
            <a:r>
              <a:rPr lang="en-US" sz="4800" b="1">
                <a:solidFill>
                  <a:srgbClr val="FFFFFF"/>
                </a:solidFill>
              </a:rPr>
              <a:t>(Câu 3)</a:t>
            </a:r>
          </a:p>
        </p:txBody>
      </p:sp>
      <p:sp>
        <p:nvSpPr>
          <p:cNvPr id="43" name="TextBox 16">
            <a:extLst>
              <a:ext uri="{FF2B5EF4-FFF2-40B4-BE49-F238E27FC236}">
                <a16:creationId xmlns:a16="http://schemas.microsoft.com/office/drawing/2014/main" id="{9DF2AC97-EE15-4597-9129-8316CB5B6DC8}"/>
              </a:ext>
            </a:extLst>
          </p:cNvPr>
          <p:cNvSpPr txBox="1"/>
          <p:nvPr/>
        </p:nvSpPr>
        <p:spPr>
          <a:xfrm>
            <a:off x="649927" y="8084652"/>
            <a:ext cx="3517180" cy="1149930"/>
          </a:xfrm>
          <a:prstGeom prst="rect">
            <a:avLst/>
          </a:prstGeom>
        </p:spPr>
        <p:txBody>
          <a:bodyPr wrap="square" lIns="0" tIns="0" rIns="0" bIns="0" rtlCol="0" anchor="t">
            <a:spAutoFit/>
          </a:bodyPr>
          <a:lstStyle/>
          <a:p>
            <a:pPr algn="ctr">
              <a:lnSpc>
                <a:spcPts val="2750"/>
              </a:lnSpc>
            </a:pPr>
            <a:r>
              <a:rPr lang="en-US" sz="4800" b="1">
                <a:solidFill>
                  <a:srgbClr val="FFFFFF"/>
                </a:solidFill>
              </a:rPr>
              <a:t>KHUÔN MẶT</a:t>
            </a:r>
          </a:p>
          <a:p>
            <a:pPr algn="ctr">
              <a:lnSpc>
                <a:spcPts val="2750"/>
              </a:lnSpc>
            </a:pPr>
            <a:endParaRPr lang="en-US" sz="4800" b="1">
              <a:solidFill>
                <a:srgbClr val="FFFFFF"/>
              </a:solidFill>
            </a:endParaRPr>
          </a:p>
          <a:p>
            <a:pPr algn="ctr">
              <a:lnSpc>
                <a:spcPts val="2750"/>
              </a:lnSpc>
            </a:pPr>
            <a:r>
              <a:rPr lang="en-US" sz="4800" b="1">
                <a:solidFill>
                  <a:srgbClr val="FFFFFF"/>
                </a:solidFill>
              </a:rPr>
              <a:t>(Câu 4)</a:t>
            </a:r>
          </a:p>
        </p:txBody>
      </p:sp>
      <p:sp>
        <p:nvSpPr>
          <p:cNvPr id="26" name="TextBox 25">
            <a:extLst>
              <a:ext uri="{FF2B5EF4-FFF2-40B4-BE49-F238E27FC236}">
                <a16:creationId xmlns:a16="http://schemas.microsoft.com/office/drawing/2014/main" id="{B46B5117-1ACC-4B34-958E-5136E7B65B74}"/>
              </a:ext>
            </a:extLst>
          </p:cNvPr>
          <p:cNvSpPr txBox="1"/>
          <p:nvPr/>
        </p:nvSpPr>
        <p:spPr>
          <a:xfrm>
            <a:off x="4786959" y="4925246"/>
            <a:ext cx="10834041" cy="1569660"/>
          </a:xfrm>
          <a:prstGeom prst="rect">
            <a:avLst/>
          </a:prstGeom>
          <a:noFill/>
        </p:spPr>
        <p:txBody>
          <a:bodyPr wrap="square">
            <a:spAutoFit/>
          </a:bodyPr>
          <a:lstStyle/>
          <a:p>
            <a:r>
              <a:rPr lang="en-US" altLang="en-VN" sz="3200" b="1">
                <a:solidFill>
                  <a:schemeClr val="tx1">
                    <a:lumMod val="85000"/>
                    <a:lumOff val="15000"/>
                  </a:schemeClr>
                </a:solidFill>
                <a:latin typeface="Times New Roman" panose="02020603050405020304" pitchFamily="18" charset="0"/>
                <a:cs typeface="Times New Roman" panose="02020603050405020304" pitchFamily="18" charset="0"/>
              </a:rPr>
              <a:t>Tả sự thay đổi của đôi mắt khi bà mỉm cười: Hai con ngươi đen sẫm nở ra và tình cảm ẩn chứa trong đôi mắt: long lanh, dịu hiền khó tả, ánh lên những tia sáng ấm áp, tươi vui</a:t>
            </a:r>
          </a:p>
        </p:txBody>
      </p:sp>
      <p:sp>
        <p:nvSpPr>
          <p:cNvPr id="29" name="TextBox 28">
            <a:extLst>
              <a:ext uri="{FF2B5EF4-FFF2-40B4-BE49-F238E27FC236}">
                <a16:creationId xmlns:a16="http://schemas.microsoft.com/office/drawing/2014/main" id="{75AAB010-AB9D-4BCF-A082-EBBDDA98B20B}"/>
              </a:ext>
            </a:extLst>
          </p:cNvPr>
          <p:cNvSpPr txBox="1"/>
          <p:nvPr/>
        </p:nvSpPr>
        <p:spPr>
          <a:xfrm>
            <a:off x="4602323" y="1833513"/>
            <a:ext cx="11933600" cy="2062103"/>
          </a:xfrm>
          <a:prstGeom prst="rect">
            <a:avLst/>
          </a:prstGeom>
          <a:noFill/>
        </p:spPr>
        <p:txBody>
          <a:bodyPr wrap="square">
            <a:spAutoFit/>
          </a:bodyPr>
          <a:lstStyle/>
          <a:p>
            <a:r>
              <a:rPr lang="en-US" altLang="en-VN" sz="3200" b="1" u="sng">
                <a:solidFill>
                  <a:schemeClr val="tx1">
                    <a:lumMod val="85000"/>
                    <a:lumOff val="15000"/>
                  </a:schemeClr>
                </a:solidFill>
                <a:latin typeface="Times New Roman" panose="02020603050405020304" pitchFamily="18" charset="0"/>
                <a:cs typeface="Times New Roman" panose="02020603050405020304" pitchFamily="18" charset="0"/>
              </a:rPr>
              <a:t>Câu 1</a:t>
            </a:r>
            <a:r>
              <a:rPr lang="en-US" altLang="en-VN" sz="3200" b="1">
                <a:solidFill>
                  <a:schemeClr val="tx1">
                    <a:lumMod val="85000"/>
                    <a:lumOff val="15000"/>
                  </a:schemeClr>
                </a:solidFill>
                <a:latin typeface="Times New Roman" panose="02020603050405020304" pitchFamily="18" charset="0"/>
                <a:cs typeface="Times New Roman" panose="02020603050405020304" pitchFamily="18" charset="0"/>
              </a:rPr>
              <a:t>: Tả đặc điểm của giọng nói: trầm bổng, ngân nga.</a:t>
            </a:r>
          </a:p>
          <a:p>
            <a:r>
              <a:rPr lang="en-US" altLang="en-VN" sz="3200" b="1" u="sng">
                <a:solidFill>
                  <a:schemeClr val="tx1">
                    <a:lumMod val="85000"/>
                    <a:lumOff val="15000"/>
                  </a:schemeClr>
                </a:solidFill>
                <a:latin typeface="Times New Roman" panose="02020603050405020304" pitchFamily="18" charset="0"/>
                <a:cs typeface="Times New Roman" panose="02020603050405020304" pitchFamily="18" charset="0"/>
              </a:rPr>
              <a:t>Câu 2</a:t>
            </a:r>
            <a:r>
              <a:rPr lang="en-US" altLang="en-VN" sz="3200" b="1">
                <a:solidFill>
                  <a:schemeClr val="tx1">
                    <a:lumMod val="85000"/>
                    <a:lumOff val="15000"/>
                  </a:schemeClr>
                </a:solidFill>
                <a:latin typeface="Times New Roman" panose="02020603050405020304" pitchFamily="18" charset="0"/>
                <a:cs typeface="Times New Roman" panose="02020603050405020304" pitchFamily="18" charset="0"/>
              </a:rPr>
              <a:t>: Tả tác động của giọng nói vào tâm hồn cậu bé: khắc sâu vào trí nhớ dễ dàng và như những đoá hoa, cũng dịu dàng, rực rỡ, đầy nhựa sống. </a:t>
            </a:r>
          </a:p>
        </p:txBody>
      </p:sp>
      <p:sp>
        <p:nvSpPr>
          <p:cNvPr id="30" name="TextBox 29">
            <a:extLst>
              <a:ext uri="{FF2B5EF4-FFF2-40B4-BE49-F238E27FC236}">
                <a16:creationId xmlns:a16="http://schemas.microsoft.com/office/drawing/2014/main" id="{B1C73CC0-8D75-45F1-BC23-1895486F4E71}"/>
              </a:ext>
            </a:extLst>
          </p:cNvPr>
          <p:cNvSpPr txBox="1"/>
          <p:nvPr/>
        </p:nvSpPr>
        <p:spPr>
          <a:xfrm>
            <a:off x="4875033" y="7894905"/>
            <a:ext cx="8383767" cy="1077218"/>
          </a:xfrm>
          <a:prstGeom prst="rect">
            <a:avLst/>
          </a:prstGeom>
          <a:noFill/>
        </p:spPr>
        <p:txBody>
          <a:bodyPr wrap="square">
            <a:spAutoFit/>
          </a:bodyPr>
          <a:lstStyle/>
          <a:p>
            <a:r>
              <a:rPr lang="en-US" altLang="en-VN" sz="3200" b="1">
                <a:solidFill>
                  <a:schemeClr val="tx1">
                    <a:lumMod val="85000"/>
                    <a:lumOff val="15000"/>
                  </a:schemeClr>
                </a:solidFill>
                <a:latin typeface="Times New Roman" panose="02020603050405020304" pitchFamily="18" charset="0"/>
                <a:cs typeface="Times New Roman" panose="02020603050405020304" pitchFamily="18" charset="0"/>
              </a:rPr>
              <a:t>Tả khuôn mặt của bà: hình như vẫn tươi trẻ, dù trên đôi má đã có nhiều nếp nhăn.</a:t>
            </a:r>
            <a:endParaRPr lang="vi-VN" altLang="en-VN" sz="32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42" name="Picture 3">
            <a:extLst>
              <a:ext uri="{FF2B5EF4-FFF2-40B4-BE49-F238E27FC236}">
                <a16:creationId xmlns:a16="http://schemas.microsoft.com/office/drawing/2014/main" id="{72A7A29E-80D0-4F34-89AF-2D6EA3BE68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661278" y="5829300"/>
            <a:ext cx="3842594" cy="44681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fade">
                                      <p:cBhvr>
                                        <p:cTn id="21" dur="1000"/>
                                        <p:tgtEl>
                                          <p:spTgt spid="30">
                                            <p:txEl>
                                              <p:pRg st="0" end="0"/>
                                            </p:txEl>
                                          </p:spTgt>
                                        </p:tgtEl>
                                      </p:cBhvr>
                                    </p:animEffect>
                                    <p:anim calcmode="lin" valueType="num">
                                      <p:cBhvr>
                                        <p:cTn id="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sp>
        <p:nvSpPr>
          <p:cNvPr id="5" name="TextBox 5"/>
          <p:cNvSpPr txBox="1"/>
          <p:nvPr/>
        </p:nvSpPr>
        <p:spPr>
          <a:xfrm>
            <a:off x="1156170" y="2239126"/>
            <a:ext cx="14363700" cy="615553"/>
          </a:xfrm>
          <a:prstGeom prst="rect">
            <a:avLst/>
          </a:prstGeom>
        </p:spPr>
        <p:txBody>
          <a:bodyPr wrap="square" lIns="0" tIns="0" rIns="0" bIns="0" rtlCol="0" anchor="t">
            <a:spAutoFit/>
          </a:bodyPr>
          <a:lstStyle/>
          <a:p>
            <a:pPr marL="0" lvl="0" indent="0" algn="ctr">
              <a:lnSpc>
                <a:spcPts val="4800"/>
              </a:lnSpc>
              <a:spcBef>
                <a:spcPct val="0"/>
              </a:spcBef>
            </a:pPr>
            <a:r>
              <a:rPr lang="vi-VN" sz="4800" b="1" u="none" spc="240">
                <a:solidFill>
                  <a:srgbClr val="2E2562"/>
                </a:solidFill>
                <a:latin typeface="+mj-lt"/>
              </a:rPr>
              <a:t>Các chi tiết đó quan hệ với nhau như thế nào?</a:t>
            </a:r>
          </a:p>
        </p:txBody>
      </p:sp>
      <p:grpSp>
        <p:nvGrpSpPr>
          <p:cNvPr id="6" name="Group 6"/>
          <p:cNvGrpSpPr/>
          <p:nvPr/>
        </p:nvGrpSpPr>
        <p:grpSpPr>
          <a:xfrm>
            <a:off x="1866900" y="3099467"/>
            <a:ext cx="10782300" cy="6621032"/>
            <a:chOff x="0" y="0"/>
            <a:chExt cx="4331604" cy="2394552"/>
          </a:xfrm>
        </p:grpSpPr>
        <p:sp>
          <p:nvSpPr>
            <p:cNvPr id="7" name="Freeform 7"/>
            <p:cNvSpPr/>
            <p:nvPr/>
          </p:nvSpPr>
          <p:spPr>
            <a:xfrm>
              <a:off x="0" y="0"/>
              <a:ext cx="4331604" cy="2394552"/>
            </a:xfrm>
            <a:custGeom>
              <a:avLst/>
              <a:gdLst/>
              <a:ahLst/>
              <a:cxnLst/>
              <a:rect l="l" t="t" r="r" b="b"/>
              <a:pathLst>
                <a:path w="4331604" h="2394552">
                  <a:moveTo>
                    <a:pt x="4207144" y="2394552"/>
                  </a:moveTo>
                  <a:lnTo>
                    <a:pt x="124460" y="2394552"/>
                  </a:lnTo>
                  <a:cubicBezTo>
                    <a:pt x="55880" y="2394552"/>
                    <a:pt x="0" y="2338672"/>
                    <a:pt x="0" y="2270092"/>
                  </a:cubicBezTo>
                  <a:lnTo>
                    <a:pt x="0" y="124460"/>
                  </a:lnTo>
                  <a:cubicBezTo>
                    <a:pt x="0" y="55880"/>
                    <a:pt x="55880" y="0"/>
                    <a:pt x="124460" y="0"/>
                  </a:cubicBezTo>
                  <a:lnTo>
                    <a:pt x="4207144" y="0"/>
                  </a:lnTo>
                  <a:cubicBezTo>
                    <a:pt x="4275724" y="0"/>
                    <a:pt x="4331604" y="55880"/>
                    <a:pt x="4331604" y="124460"/>
                  </a:cubicBezTo>
                  <a:lnTo>
                    <a:pt x="4331604" y="2270092"/>
                  </a:lnTo>
                  <a:cubicBezTo>
                    <a:pt x="4331604" y="2338672"/>
                    <a:pt x="4275724" y="2394552"/>
                    <a:pt x="4207144" y="2394552"/>
                  </a:cubicBezTo>
                  <a:close/>
                </a:path>
              </a:pathLst>
            </a:custGeom>
            <a:solidFill>
              <a:srgbClr val="FFFFFF"/>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0035"/>
          <a:stretch>
            <a:fillRect/>
          </a:stretch>
        </p:blipFill>
        <p:spPr>
          <a:xfrm>
            <a:off x="1866900" y="3492381"/>
            <a:ext cx="10477500" cy="559741"/>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0" y="6480674"/>
            <a:ext cx="3965499" cy="471063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flipH="1">
            <a:off x="-487435" y="4620494"/>
            <a:ext cx="1712507" cy="3425014"/>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3401" y="566501"/>
            <a:ext cx="2120301" cy="1208572"/>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63556"/>
          <a:stretch>
            <a:fillRect/>
          </a:stretch>
        </p:blipFill>
        <p:spPr>
          <a:xfrm rot="-10800000">
            <a:off x="3275788" y="9137849"/>
            <a:ext cx="3503570" cy="1149151"/>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39409" y="7153195"/>
            <a:ext cx="1842196" cy="1784627"/>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728978" y="566501"/>
            <a:ext cx="1230953" cy="1208572"/>
          </a:xfrm>
          <a:prstGeom prst="rect">
            <a:avLst/>
          </a:prstGeom>
        </p:spPr>
      </p:pic>
      <p:sp>
        <p:nvSpPr>
          <p:cNvPr id="18" name="TextBox 17">
            <a:extLst>
              <a:ext uri="{FF2B5EF4-FFF2-40B4-BE49-F238E27FC236}">
                <a16:creationId xmlns:a16="http://schemas.microsoft.com/office/drawing/2014/main" id="{3A7C0109-BDC0-4863-997E-6506FECD5EDF}"/>
              </a:ext>
            </a:extLst>
          </p:cNvPr>
          <p:cNvSpPr txBox="1"/>
          <p:nvPr/>
        </p:nvSpPr>
        <p:spPr>
          <a:xfrm>
            <a:off x="2783374" y="4436673"/>
            <a:ext cx="9533148" cy="3785652"/>
          </a:xfrm>
          <a:prstGeom prst="rect">
            <a:avLst/>
          </a:prstGeom>
          <a:noFill/>
        </p:spPr>
        <p:txBody>
          <a:bodyPr wrap="square">
            <a:spAutoFit/>
          </a:bodyPr>
          <a:lstStyle/>
          <a:p>
            <a:r>
              <a:rPr lang="en-US" altLang="en-VN" sz="4000" b="1">
                <a:solidFill>
                  <a:schemeClr val="tx1">
                    <a:lumMod val="85000"/>
                    <a:lumOff val="15000"/>
                  </a:schemeClr>
                </a:solidFill>
                <a:latin typeface="Times New Roman" panose="02020603050405020304" pitchFamily="18" charset="0"/>
                <a:cs typeface="Times New Roman" panose="02020603050405020304" pitchFamily="18" charset="0"/>
              </a:rPr>
              <a:t>	Các đặc điểm về ngoại hình có quan hệ </a:t>
            </a:r>
            <a:r>
              <a:rPr lang="en-US" altLang="en-VN" sz="4000" b="1" u="sng">
                <a:solidFill>
                  <a:schemeClr val="tx1">
                    <a:lumMod val="85000"/>
                    <a:lumOff val="15000"/>
                  </a:schemeClr>
                </a:solidFill>
                <a:latin typeface="Times New Roman" panose="02020603050405020304" pitchFamily="18" charset="0"/>
                <a:cs typeface="Times New Roman" panose="02020603050405020304" pitchFamily="18" charset="0"/>
              </a:rPr>
              <a:t>chặt chẽ </a:t>
            </a:r>
            <a:r>
              <a:rPr lang="en-US" altLang="en-VN" sz="4000" b="1">
                <a:solidFill>
                  <a:schemeClr val="tx1">
                    <a:lumMod val="85000"/>
                    <a:lumOff val="15000"/>
                  </a:schemeClr>
                </a:solidFill>
                <a:latin typeface="Times New Roman" panose="02020603050405020304" pitchFamily="18" charset="0"/>
                <a:cs typeface="Times New Roman" panose="02020603050405020304" pitchFamily="18" charset="0"/>
              </a:rPr>
              <a:t>với nhau. Chúng không chỉ khắc hoạ rõ nét về hình dáng của bà mà còn nói lên tính tình của bà: bà dịu dàng, dịu hiền, tâm hồn tươi trẻ, yêu đời, lạc quan</a:t>
            </a:r>
            <a:r>
              <a:rPr lang="en-US" altLang="en-VN" sz="4000" b="1" i="1">
                <a:solidFill>
                  <a:schemeClr val="tx1">
                    <a:lumMod val="85000"/>
                    <a:lumOff val="15000"/>
                  </a:schemeClr>
                </a:solidFill>
                <a:latin typeface="Times New Roman" panose="02020603050405020304" pitchFamily="18" charset="0"/>
                <a:cs typeface="Times New Roman" panose="02020603050405020304" pitchFamily="18" charset="0"/>
              </a:rPr>
              <a:t>.</a:t>
            </a:r>
            <a:endParaRPr lang="en-US" altLang="en-VN"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20" name="Picture 4">
            <a:extLst>
              <a:ext uri="{FF2B5EF4-FFF2-40B4-BE49-F238E27FC236}">
                <a16:creationId xmlns:a16="http://schemas.microsoft.com/office/drawing/2014/main" id="{FE495103-7F5E-4AA9-929D-FD12E571428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914713" y="3549964"/>
            <a:ext cx="5466892" cy="67416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67496" y="4071882"/>
            <a:ext cx="4471645" cy="5178854"/>
            <a:chOff x="0" y="0"/>
            <a:chExt cx="2386775" cy="2764253"/>
          </a:xfrm>
        </p:grpSpPr>
        <p:sp>
          <p:nvSpPr>
            <p:cNvPr id="3" name="Freeform 3"/>
            <p:cNvSpPr/>
            <p:nvPr/>
          </p:nvSpPr>
          <p:spPr>
            <a:xfrm>
              <a:off x="0" y="0"/>
              <a:ext cx="2386775" cy="2764253"/>
            </a:xfrm>
            <a:custGeom>
              <a:avLst/>
              <a:gdLst/>
              <a:ahLst/>
              <a:cxnLst/>
              <a:rect l="l" t="t" r="r" b="b"/>
              <a:pathLst>
                <a:path w="2386775" h="2764253">
                  <a:moveTo>
                    <a:pt x="2262315" y="2764253"/>
                  </a:moveTo>
                  <a:lnTo>
                    <a:pt x="124460" y="2764253"/>
                  </a:lnTo>
                  <a:cubicBezTo>
                    <a:pt x="55880" y="2764253"/>
                    <a:pt x="0" y="2708373"/>
                    <a:pt x="0" y="2639793"/>
                  </a:cubicBezTo>
                  <a:lnTo>
                    <a:pt x="0" y="124460"/>
                  </a:lnTo>
                  <a:cubicBezTo>
                    <a:pt x="0" y="55880"/>
                    <a:pt x="55880" y="0"/>
                    <a:pt x="124460" y="0"/>
                  </a:cubicBezTo>
                  <a:lnTo>
                    <a:pt x="2262315" y="0"/>
                  </a:lnTo>
                  <a:cubicBezTo>
                    <a:pt x="2330895" y="0"/>
                    <a:pt x="2386775" y="55880"/>
                    <a:pt x="2386775" y="124460"/>
                  </a:cubicBezTo>
                  <a:lnTo>
                    <a:pt x="2386775" y="2639793"/>
                  </a:lnTo>
                  <a:cubicBezTo>
                    <a:pt x="2386775" y="2708373"/>
                    <a:pt x="2330895" y="2764253"/>
                    <a:pt x="2262315" y="2764253"/>
                  </a:cubicBezTo>
                  <a:close/>
                </a:path>
              </a:pathLst>
            </a:custGeom>
            <a:solidFill>
              <a:srgbClr val="FFFFFF"/>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0692" b="1627"/>
          <a:stretch>
            <a:fillRect/>
          </a:stretch>
        </p:blipFill>
        <p:spPr>
          <a:xfrm rot="-10800000">
            <a:off x="-236015" y="7084437"/>
            <a:ext cx="2640885" cy="433259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4081"/>
          <a:stretch>
            <a:fillRect/>
          </a:stretch>
        </p:blipFill>
        <p:spPr>
          <a:xfrm rot="-10800000" flipH="1">
            <a:off x="1146780" y="9104988"/>
            <a:ext cx="2516180" cy="119244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a:off x="16562804" y="-191750"/>
            <a:ext cx="1631770" cy="231307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8200"/>
          <a:stretch>
            <a:fillRect/>
          </a:stretch>
        </p:blipFill>
        <p:spPr>
          <a:xfrm rot="-5400000">
            <a:off x="-709555" y="5877856"/>
            <a:ext cx="2751405" cy="1282692"/>
          </a:xfrm>
          <a:prstGeom prst="rect">
            <a:avLst/>
          </a:prstGeom>
        </p:spPr>
      </p:pic>
      <p:grpSp>
        <p:nvGrpSpPr>
          <p:cNvPr id="14" name="Group 14"/>
          <p:cNvGrpSpPr/>
          <p:nvPr/>
        </p:nvGrpSpPr>
        <p:grpSpPr>
          <a:xfrm>
            <a:off x="12787655" y="4071882"/>
            <a:ext cx="4471645" cy="5178854"/>
            <a:chOff x="0" y="0"/>
            <a:chExt cx="2386775" cy="2764253"/>
          </a:xfrm>
        </p:grpSpPr>
        <p:sp>
          <p:nvSpPr>
            <p:cNvPr id="15" name="Freeform 15"/>
            <p:cNvSpPr/>
            <p:nvPr/>
          </p:nvSpPr>
          <p:spPr>
            <a:xfrm>
              <a:off x="0" y="0"/>
              <a:ext cx="2386775" cy="2764253"/>
            </a:xfrm>
            <a:custGeom>
              <a:avLst/>
              <a:gdLst/>
              <a:ahLst/>
              <a:cxnLst/>
              <a:rect l="l" t="t" r="r" b="b"/>
              <a:pathLst>
                <a:path w="2386775" h="2764253">
                  <a:moveTo>
                    <a:pt x="2262315" y="2764253"/>
                  </a:moveTo>
                  <a:lnTo>
                    <a:pt x="124460" y="2764253"/>
                  </a:lnTo>
                  <a:cubicBezTo>
                    <a:pt x="55880" y="2764253"/>
                    <a:pt x="0" y="2708373"/>
                    <a:pt x="0" y="2639793"/>
                  </a:cubicBezTo>
                  <a:lnTo>
                    <a:pt x="0" y="124460"/>
                  </a:lnTo>
                  <a:cubicBezTo>
                    <a:pt x="0" y="55880"/>
                    <a:pt x="55880" y="0"/>
                    <a:pt x="124460" y="0"/>
                  </a:cubicBezTo>
                  <a:lnTo>
                    <a:pt x="2262315" y="0"/>
                  </a:lnTo>
                  <a:cubicBezTo>
                    <a:pt x="2330895" y="0"/>
                    <a:pt x="2386775" y="55880"/>
                    <a:pt x="2386775" y="124460"/>
                  </a:cubicBezTo>
                  <a:lnTo>
                    <a:pt x="2386775" y="2639793"/>
                  </a:lnTo>
                  <a:cubicBezTo>
                    <a:pt x="2386775" y="2708373"/>
                    <a:pt x="2330895" y="2764253"/>
                    <a:pt x="2262315" y="2764253"/>
                  </a:cubicBezTo>
                  <a:close/>
                </a:path>
              </a:pathLst>
            </a:custGeom>
            <a:solidFill>
              <a:srgbClr val="FFFFFF"/>
            </a:solidFill>
          </p:spPr>
        </p:sp>
      </p:grpSp>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59218">
            <a:off x="11737206" y="8755381"/>
            <a:ext cx="1690484" cy="1005838"/>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44062">
            <a:off x="711013" y="575572"/>
            <a:ext cx="1619293" cy="315026"/>
          </a:xfrm>
          <a:prstGeom prst="rect">
            <a:avLst/>
          </a:prstGeom>
        </p:spPr>
      </p:pic>
      <p:pic>
        <p:nvPicPr>
          <p:cNvPr id="19" name="Picture 1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40035"/>
          <a:stretch>
            <a:fillRect/>
          </a:stretch>
        </p:blipFill>
        <p:spPr>
          <a:xfrm>
            <a:off x="2586519" y="2359502"/>
            <a:ext cx="10784689" cy="576154"/>
          </a:xfrm>
          <a:prstGeom prst="rect">
            <a:avLst/>
          </a:prstGeom>
        </p:spPr>
      </p:pic>
      <p:sp>
        <p:nvSpPr>
          <p:cNvPr id="21" name="Text Box 4">
            <a:extLst>
              <a:ext uri="{FF2B5EF4-FFF2-40B4-BE49-F238E27FC236}">
                <a16:creationId xmlns:a16="http://schemas.microsoft.com/office/drawing/2014/main" id="{7FCBC9C5-78DF-4834-B116-9540F00D068A}"/>
              </a:ext>
            </a:extLst>
          </p:cNvPr>
          <p:cNvSpPr txBox="1">
            <a:spLocks noChangeArrowheads="1"/>
          </p:cNvSpPr>
          <p:nvPr/>
        </p:nvSpPr>
        <p:spPr bwMode="auto">
          <a:xfrm>
            <a:off x="2095295" y="2507353"/>
            <a:ext cx="11103753"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vi-VN" sz="4000" dirty="0">
              <a:latin typeface="Times New Roman" panose="02020603050405020304" pitchFamily="18" charset="0"/>
              <a:cs typeface="Times New Roman" panose="02020603050405020304" pitchFamily="18" charset="0"/>
            </a:endParaRPr>
          </a:p>
          <a:p>
            <a:pPr algn="just"/>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Thằng </a:t>
            </a:r>
            <a:r>
              <a:rPr lang="vi-VN" sz="3200" dirty="0">
                <a:latin typeface="Times New Roman" panose="02020603050405020304" pitchFamily="18" charset="0"/>
                <a:cs typeface="Times New Roman" panose="02020603050405020304" pitchFamily="18" charset="0"/>
              </a:rPr>
              <a:t>Thắng, con cá vược của thôn Bần và là địch thủ bơi lội đáng gờm nhất của bọn trẻ, lúc này đang ngồi trên chiếc thuyền đậu ở ngoài cùng. Nó trạc </a:t>
            </a:r>
            <a:r>
              <a:rPr lang="vi-VN" sz="3200">
                <a:latin typeface="Times New Roman" panose="02020603050405020304" pitchFamily="18" charset="0"/>
                <a:cs typeface="Times New Roman" panose="02020603050405020304" pitchFamily="18" charset="0"/>
              </a:rPr>
              <a:t>tuổi thằng</a:t>
            </a:r>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Chân </a:t>
            </a:r>
            <a:r>
              <a:rPr lang="vi-VN" sz="3200" dirty="0">
                <a:latin typeface="Times New Roman" panose="02020603050405020304" pitchFamily="18" charset="0"/>
                <a:cs typeface="Times New Roman" panose="02020603050405020304" pitchFamily="18" charset="0"/>
              </a:rPr>
              <a:t>“phệ” nhưng cao hơn hẳn cái đầu. Nó cởi trần, phơi nước da rám đỏ khoẻ mạnh của những đứa trẻ lớn lên với nắng, nước mặn và gió biển. Thân hình nó rắn chắc, nở nang: cổ mập, vai rộng, ngực nở căng, bụng thon hằn rõ những múi, hai cánh tay gân guốc như hai cái bơi chèo, cặp đùi dế to, chắc nình nịch. Thắng có cặp mắt to và sáng. Miệng tươi, hay cười. Cái trán hơi dô ra, trông có vẻ là một tay bướng bỉnh, gan dạ.</a:t>
            </a:r>
          </a:p>
          <a:p>
            <a:pPr algn="r"/>
            <a:r>
              <a:rPr lang="vi-VN" sz="3200" b="1" dirty="0">
                <a:latin typeface="Times New Roman" panose="02020603050405020304" pitchFamily="18" charset="0"/>
                <a:cs typeface="Times New Roman" panose="02020603050405020304" pitchFamily="18" charset="0"/>
              </a:rPr>
              <a:t>Theo TRẦN VÂN</a:t>
            </a:r>
            <a:endParaRPr lang="vi-VN" sz="3200" dirty="0">
              <a:latin typeface="Times New Roman" panose="02020603050405020304" pitchFamily="18" charset="0"/>
              <a:cs typeface="Times New Roman" panose="02020603050405020304" pitchFamily="18" charset="0"/>
            </a:endParaRPr>
          </a:p>
        </p:txBody>
      </p:sp>
      <p:pic>
        <p:nvPicPr>
          <p:cNvPr id="22" name="Picture 2">
            <a:extLst>
              <a:ext uri="{FF2B5EF4-FFF2-40B4-BE49-F238E27FC236}">
                <a16:creationId xmlns:a16="http://schemas.microsoft.com/office/drawing/2014/main" id="{0B0DEF7A-3FE5-4BAF-A63D-B1D5234A98F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371208" y="1787531"/>
            <a:ext cx="4717778" cy="8187033"/>
          </a:xfrm>
          <a:prstGeom prst="rect">
            <a:avLst/>
          </a:prstGeom>
        </p:spPr>
      </p:pic>
      <p:pic>
        <p:nvPicPr>
          <p:cNvPr id="26" name="Picture 25" descr="Text&#10;&#10;Description automatically generated">
            <a:extLst>
              <a:ext uri="{FF2B5EF4-FFF2-40B4-BE49-F238E27FC236}">
                <a16:creationId xmlns:a16="http://schemas.microsoft.com/office/drawing/2014/main" id="{1532B8C4-B196-4BA5-B29D-F380634376CE}"/>
              </a:ext>
            </a:extLst>
          </p:cNvPr>
          <p:cNvPicPr>
            <a:picLocks noChangeAspect="1"/>
          </p:cNvPicPr>
          <p:nvPr/>
        </p:nvPicPr>
        <p:blipFill rotWithShape="1">
          <a:blip r:embed="rId18">
            <a:extLst>
              <a:ext uri="{28A0092B-C50C-407E-A947-70E740481C1C}">
                <a14:useLocalDpi xmlns:a14="http://schemas.microsoft.com/office/drawing/2010/main" val="0"/>
              </a:ext>
            </a:extLst>
          </a:blip>
          <a:srcRect t="24830" b="51563"/>
          <a:stretch/>
        </p:blipFill>
        <p:spPr>
          <a:xfrm>
            <a:off x="2085807" y="687406"/>
            <a:ext cx="11741622" cy="1511877"/>
          </a:xfrm>
          <a:prstGeom prst="rect">
            <a:avLst/>
          </a:prstGeom>
        </p:spPr>
      </p:pic>
    </p:spTree>
    <p:extLst>
      <p:ext uri="{BB962C8B-B14F-4D97-AF65-F5344CB8AC3E}">
        <p14:creationId xmlns:p14="http://schemas.microsoft.com/office/powerpoint/2010/main" val="27105141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grpSp>
        <p:nvGrpSpPr>
          <p:cNvPr id="2" name="Group 2"/>
          <p:cNvGrpSpPr/>
          <p:nvPr/>
        </p:nvGrpSpPr>
        <p:grpSpPr>
          <a:xfrm>
            <a:off x="2170437" y="952639"/>
            <a:ext cx="2443805" cy="9258297"/>
            <a:chOff x="0" y="0"/>
            <a:chExt cx="1476309" cy="4392612"/>
          </a:xfrm>
        </p:grpSpPr>
        <p:sp>
          <p:nvSpPr>
            <p:cNvPr id="3" name="Freeform 3"/>
            <p:cNvSpPr/>
            <p:nvPr/>
          </p:nvSpPr>
          <p:spPr>
            <a:xfrm>
              <a:off x="0" y="0"/>
              <a:ext cx="1476309" cy="4392612"/>
            </a:xfrm>
            <a:custGeom>
              <a:avLst/>
              <a:gdLst/>
              <a:ahLst/>
              <a:cxnLst/>
              <a:rect l="l" t="t" r="r" b="b"/>
              <a:pathLst>
                <a:path w="1476309" h="4392612">
                  <a:moveTo>
                    <a:pt x="1351849" y="4392612"/>
                  </a:moveTo>
                  <a:lnTo>
                    <a:pt x="124460" y="4392612"/>
                  </a:lnTo>
                  <a:cubicBezTo>
                    <a:pt x="55880" y="4392612"/>
                    <a:pt x="0" y="4336732"/>
                    <a:pt x="0" y="4268152"/>
                  </a:cubicBezTo>
                  <a:lnTo>
                    <a:pt x="0" y="124460"/>
                  </a:lnTo>
                  <a:cubicBezTo>
                    <a:pt x="0" y="55880"/>
                    <a:pt x="55880" y="0"/>
                    <a:pt x="124460" y="0"/>
                  </a:cubicBezTo>
                  <a:lnTo>
                    <a:pt x="1351849" y="0"/>
                  </a:lnTo>
                  <a:cubicBezTo>
                    <a:pt x="1420429" y="0"/>
                    <a:pt x="1476309" y="55880"/>
                    <a:pt x="1476309" y="124460"/>
                  </a:cubicBezTo>
                  <a:lnTo>
                    <a:pt x="1476309" y="4268153"/>
                  </a:lnTo>
                  <a:cubicBezTo>
                    <a:pt x="1476309" y="4336733"/>
                    <a:pt x="1420429" y="4392612"/>
                    <a:pt x="1351849" y="4392612"/>
                  </a:cubicBezTo>
                  <a:close/>
                </a:path>
              </a:pathLst>
            </a:custGeom>
            <a:solidFill>
              <a:srgbClr val="FFFFFF"/>
            </a:solidFill>
          </p:spPr>
        </p:sp>
      </p:grpSp>
      <p:sp>
        <p:nvSpPr>
          <p:cNvPr id="12" name="TextBox 12"/>
          <p:cNvSpPr txBox="1"/>
          <p:nvPr/>
        </p:nvSpPr>
        <p:spPr>
          <a:xfrm flipH="1">
            <a:off x="2423067" y="897341"/>
            <a:ext cx="1735062" cy="986680"/>
          </a:xfrm>
          <a:prstGeom prst="rect">
            <a:avLst/>
          </a:prstGeom>
        </p:spPr>
        <p:txBody>
          <a:bodyPr wrap="square" lIns="0" tIns="0" rIns="0" bIns="0" rtlCol="0" anchor="t">
            <a:spAutoFit/>
          </a:bodyPr>
          <a:lstStyle/>
          <a:p>
            <a:pPr algn="ctr">
              <a:lnSpc>
                <a:spcPts val="8807"/>
              </a:lnSpc>
            </a:pPr>
            <a:r>
              <a:rPr lang="en-US" sz="5400">
                <a:solidFill>
                  <a:srgbClr val="FFC000"/>
                </a:solidFill>
                <a:latin typeface="Lazydog"/>
              </a:rPr>
              <a:t>01</a:t>
            </a:r>
          </a:p>
        </p:txBody>
      </p:sp>
      <p:sp>
        <p:nvSpPr>
          <p:cNvPr id="13" name="TextBox 13"/>
          <p:cNvSpPr txBox="1"/>
          <p:nvPr/>
        </p:nvSpPr>
        <p:spPr>
          <a:xfrm flipH="1">
            <a:off x="2423068" y="2256190"/>
            <a:ext cx="1735062" cy="986680"/>
          </a:xfrm>
          <a:prstGeom prst="rect">
            <a:avLst/>
          </a:prstGeom>
        </p:spPr>
        <p:txBody>
          <a:bodyPr wrap="square" lIns="0" tIns="0" rIns="0" bIns="0" rtlCol="0" anchor="t">
            <a:spAutoFit/>
          </a:bodyPr>
          <a:lstStyle/>
          <a:p>
            <a:pPr algn="ctr">
              <a:lnSpc>
                <a:spcPts val="8807"/>
              </a:lnSpc>
            </a:pPr>
            <a:r>
              <a:rPr lang="en-US" sz="5400">
                <a:solidFill>
                  <a:srgbClr val="FFC000"/>
                </a:solidFill>
                <a:latin typeface="Lazydog"/>
              </a:rPr>
              <a:t>02</a:t>
            </a:r>
          </a:p>
        </p:txBody>
      </p:sp>
      <p:sp>
        <p:nvSpPr>
          <p:cNvPr id="14" name="TextBox 14"/>
          <p:cNvSpPr txBox="1"/>
          <p:nvPr/>
        </p:nvSpPr>
        <p:spPr>
          <a:xfrm flipH="1">
            <a:off x="2423068" y="3615039"/>
            <a:ext cx="1735062" cy="986680"/>
          </a:xfrm>
          <a:prstGeom prst="rect">
            <a:avLst/>
          </a:prstGeom>
        </p:spPr>
        <p:txBody>
          <a:bodyPr wrap="square" lIns="0" tIns="0" rIns="0" bIns="0" rtlCol="0" anchor="t">
            <a:spAutoFit/>
          </a:bodyPr>
          <a:lstStyle/>
          <a:p>
            <a:pPr algn="ctr">
              <a:lnSpc>
                <a:spcPts val="8807"/>
              </a:lnSpc>
            </a:pPr>
            <a:r>
              <a:rPr lang="en-US" sz="5400">
                <a:solidFill>
                  <a:srgbClr val="FFC000"/>
                </a:solidFill>
                <a:latin typeface="Lazydog"/>
              </a:rPr>
              <a:t>03</a:t>
            </a:r>
          </a:p>
        </p:txBody>
      </p:sp>
      <p:sp>
        <p:nvSpPr>
          <p:cNvPr id="15" name="TextBox 15"/>
          <p:cNvSpPr txBox="1"/>
          <p:nvPr/>
        </p:nvSpPr>
        <p:spPr>
          <a:xfrm flipH="1">
            <a:off x="2423068" y="4973888"/>
            <a:ext cx="1735062" cy="986680"/>
          </a:xfrm>
          <a:prstGeom prst="rect">
            <a:avLst/>
          </a:prstGeom>
        </p:spPr>
        <p:txBody>
          <a:bodyPr wrap="square" lIns="0" tIns="0" rIns="0" bIns="0" rtlCol="0" anchor="t">
            <a:spAutoFit/>
          </a:bodyPr>
          <a:lstStyle/>
          <a:p>
            <a:pPr algn="ctr">
              <a:lnSpc>
                <a:spcPts val="8807"/>
              </a:lnSpc>
            </a:pPr>
            <a:r>
              <a:rPr lang="en-US" sz="5400">
                <a:solidFill>
                  <a:srgbClr val="FFC000"/>
                </a:solidFill>
                <a:latin typeface="Lazydog"/>
              </a:rPr>
              <a:t>04</a:t>
            </a:r>
          </a:p>
        </p:txBody>
      </p:sp>
      <p:sp>
        <p:nvSpPr>
          <p:cNvPr id="16" name="TextBox 16"/>
          <p:cNvSpPr txBox="1"/>
          <p:nvPr/>
        </p:nvSpPr>
        <p:spPr>
          <a:xfrm flipH="1">
            <a:off x="2423068" y="6332737"/>
            <a:ext cx="1735062" cy="986680"/>
          </a:xfrm>
          <a:prstGeom prst="rect">
            <a:avLst/>
          </a:prstGeom>
        </p:spPr>
        <p:txBody>
          <a:bodyPr wrap="square" lIns="0" tIns="0" rIns="0" bIns="0" rtlCol="0" anchor="t">
            <a:spAutoFit/>
          </a:bodyPr>
          <a:lstStyle/>
          <a:p>
            <a:pPr algn="ctr">
              <a:lnSpc>
                <a:spcPts val="8807"/>
              </a:lnSpc>
            </a:pPr>
            <a:r>
              <a:rPr lang="en-US" sz="5400">
                <a:solidFill>
                  <a:srgbClr val="FFC000"/>
                </a:solidFill>
                <a:latin typeface="Lazydog"/>
              </a:rPr>
              <a:t>05</a:t>
            </a:r>
          </a:p>
        </p:txBody>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8701" y="9101858"/>
            <a:ext cx="1863997" cy="1109078"/>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0733" y="336929"/>
            <a:ext cx="1863997" cy="1062478"/>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73462"/>
          <a:stretch>
            <a:fillRect/>
          </a:stretch>
        </p:blipFill>
        <p:spPr>
          <a:xfrm rot="-5400000" flipH="1">
            <a:off x="13665196" y="5873181"/>
            <a:ext cx="1050875" cy="8218796"/>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087984" y="3665124"/>
            <a:ext cx="1941107" cy="3882214"/>
          </a:xfrm>
          <a:prstGeom prst="rect">
            <a:avLst/>
          </a:prstGeom>
        </p:spPr>
      </p:pic>
      <p:sp>
        <p:nvSpPr>
          <p:cNvPr id="24" name="TextBox 16">
            <a:extLst>
              <a:ext uri="{FF2B5EF4-FFF2-40B4-BE49-F238E27FC236}">
                <a16:creationId xmlns:a16="http://schemas.microsoft.com/office/drawing/2014/main" id="{6EFD5335-6200-4B30-9A71-9F79225A9898}"/>
              </a:ext>
            </a:extLst>
          </p:cNvPr>
          <p:cNvSpPr txBox="1"/>
          <p:nvPr/>
        </p:nvSpPr>
        <p:spPr>
          <a:xfrm flipH="1">
            <a:off x="300288" y="7722543"/>
            <a:ext cx="5980620" cy="986680"/>
          </a:xfrm>
          <a:prstGeom prst="rect">
            <a:avLst/>
          </a:prstGeom>
        </p:spPr>
        <p:txBody>
          <a:bodyPr wrap="square" lIns="0" tIns="0" rIns="0" bIns="0" rtlCol="0" anchor="t">
            <a:spAutoFit/>
          </a:bodyPr>
          <a:lstStyle/>
          <a:p>
            <a:pPr algn="ctr">
              <a:lnSpc>
                <a:spcPts val="8807"/>
              </a:lnSpc>
            </a:pPr>
            <a:r>
              <a:rPr lang="en-US" sz="5400">
                <a:solidFill>
                  <a:srgbClr val="FFC000"/>
                </a:solidFill>
                <a:latin typeface="Lazydog"/>
              </a:rPr>
              <a:t>06</a:t>
            </a:r>
          </a:p>
        </p:txBody>
      </p:sp>
      <p:sp>
        <p:nvSpPr>
          <p:cNvPr id="25" name="TextBox 16">
            <a:extLst>
              <a:ext uri="{FF2B5EF4-FFF2-40B4-BE49-F238E27FC236}">
                <a16:creationId xmlns:a16="http://schemas.microsoft.com/office/drawing/2014/main" id="{1AE8CCCC-A2C5-43A1-906D-878CC37A5CA3}"/>
              </a:ext>
            </a:extLst>
          </p:cNvPr>
          <p:cNvSpPr txBox="1"/>
          <p:nvPr/>
        </p:nvSpPr>
        <p:spPr>
          <a:xfrm flipH="1">
            <a:off x="300288" y="9044657"/>
            <a:ext cx="5980620" cy="986680"/>
          </a:xfrm>
          <a:prstGeom prst="rect">
            <a:avLst/>
          </a:prstGeom>
        </p:spPr>
        <p:txBody>
          <a:bodyPr wrap="square" lIns="0" tIns="0" rIns="0" bIns="0" rtlCol="0" anchor="t">
            <a:spAutoFit/>
          </a:bodyPr>
          <a:lstStyle/>
          <a:p>
            <a:pPr algn="ctr">
              <a:lnSpc>
                <a:spcPts val="8807"/>
              </a:lnSpc>
            </a:pPr>
            <a:r>
              <a:rPr lang="en-US" sz="5400">
                <a:solidFill>
                  <a:srgbClr val="FFC000"/>
                </a:solidFill>
                <a:latin typeface="Lazydog"/>
              </a:rPr>
              <a:t>07</a:t>
            </a:r>
          </a:p>
        </p:txBody>
      </p:sp>
      <p:sp>
        <p:nvSpPr>
          <p:cNvPr id="27" name="Text Box 6">
            <a:extLst>
              <a:ext uri="{FF2B5EF4-FFF2-40B4-BE49-F238E27FC236}">
                <a16:creationId xmlns:a16="http://schemas.microsoft.com/office/drawing/2014/main" id="{43C8CCE6-B2D2-474D-B1E2-E65DDD47FAE2}"/>
              </a:ext>
            </a:extLst>
          </p:cNvPr>
          <p:cNvSpPr txBox="1">
            <a:spLocks noChangeArrowheads="1"/>
          </p:cNvSpPr>
          <p:nvPr/>
        </p:nvSpPr>
        <p:spPr bwMode="auto">
          <a:xfrm>
            <a:off x="9672336" y="1045464"/>
            <a:ext cx="6838566" cy="707886"/>
          </a:xfrm>
          <a:prstGeom prst="rect">
            <a:avLst/>
          </a:prstGeom>
          <a:solidFill>
            <a:srgbClr val="FFC000"/>
          </a:solidFill>
          <a:ln>
            <a:noFill/>
          </a:ln>
          <a:effectLst/>
        </p:spPr>
        <p:txBody>
          <a:bodyPr wrap="square">
            <a:spAutoFit/>
          </a:bodyPr>
          <a:lstStyle/>
          <a:p>
            <a:pPr algn="ctr">
              <a:spcBef>
                <a:spcPct val="50000"/>
              </a:spcBef>
            </a:pPr>
            <a:r>
              <a:rPr lang="en-US" altLang="en-VN" sz="4000" b="1">
                <a:solidFill>
                  <a:srgbClr val="002060"/>
                </a:solidFill>
                <a:latin typeface="Times New Roman" panose="02020603050405020304" pitchFamily="18" charset="0"/>
                <a:cs typeface="Times New Roman" panose="02020603050405020304" pitchFamily="18" charset="0"/>
              </a:rPr>
              <a:t>Giới </a:t>
            </a:r>
            <a:r>
              <a:rPr lang="en-US" altLang="en-VN" sz="4000" b="1" dirty="0" err="1">
                <a:solidFill>
                  <a:srgbClr val="002060"/>
                </a:solidFill>
                <a:latin typeface="Times New Roman" panose="02020603050405020304" pitchFamily="18" charset="0"/>
                <a:cs typeface="Times New Roman" panose="02020603050405020304" pitchFamily="18" charset="0"/>
              </a:rPr>
              <a:t>thiệu</a:t>
            </a:r>
            <a:r>
              <a:rPr lang="en-US" altLang="en-VN" sz="4000" b="1" dirty="0">
                <a:solidFill>
                  <a:srgbClr val="002060"/>
                </a:solidFill>
                <a:latin typeface="Times New Roman" panose="02020603050405020304" pitchFamily="18" charset="0"/>
                <a:cs typeface="Times New Roman" panose="02020603050405020304" pitchFamily="18" charset="0"/>
              </a:rPr>
              <a:t> </a:t>
            </a:r>
            <a:r>
              <a:rPr lang="en-US" altLang="en-VN" sz="4000" b="1" dirty="0" err="1">
                <a:solidFill>
                  <a:srgbClr val="002060"/>
                </a:solidFill>
                <a:latin typeface="Times New Roman" panose="02020603050405020304" pitchFamily="18" charset="0"/>
                <a:cs typeface="Times New Roman" panose="02020603050405020304" pitchFamily="18" charset="0"/>
              </a:rPr>
              <a:t>chung</a:t>
            </a:r>
            <a:r>
              <a:rPr lang="en-US" altLang="en-VN" sz="4000" b="1" dirty="0">
                <a:solidFill>
                  <a:srgbClr val="002060"/>
                </a:solidFill>
                <a:latin typeface="Times New Roman" panose="02020603050405020304" pitchFamily="18" charset="0"/>
                <a:cs typeface="Times New Roman" panose="02020603050405020304" pitchFamily="18" charset="0"/>
              </a:rPr>
              <a:t> </a:t>
            </a:r>
            <a:r>
              <a:rPr lang="en-US" altLang="en-VN" sz="4000" b="1" err="1">
                <a:solidFill>
                  <a:srgbClr val="002060"/>
                </a:solidFill>
                <a:latin typeface="Times New Roman" panose="02020603050405020304" pitchFamily="18" charset="0"/>
                <a:cs typeface="Times New Roman" panose="02020603050405020304" pitchFamily="18" charset="0"/>
              </a:rPr>
              <a:t>về</a:t>
            </a:r>
            <a:r>
              <a:rPr lang="en-US" altLang="en-VN" sz="4000" b="1">
                <a:solidFill>
                  <a:srgbClr val="002060"/>
                </a:solidFill>
                <a:latin typeface="Times New Roman" panose="02020603050405020304" pitchFamily="18" charset="0"/>
                <a:cs typeface="Times New Roman" panose="02020603050405020304" pitchFamily="18" charset="0"/>
              </a:rPr>
              <a:t> Thắng.</a:t>
            </a:r>
            <a:endParaRPr lang="vi-VN" altLang="en-VN" sz="4000" b="1" dirty="0">
              <a:solidFill>
                <a:srgbClr val="002060"/>
              </a:solidFill>
              <a:latin typeface="Times New Roman" panose="02020603050405020304" pitchFamily="18" charset="0"/>
              <a:cs typeface="Times New Roman" panose="02020603050405020304" pitchFamily="18" charset="0"/>
            </a:endParaRPr>
          </a:p>
        </p:txBody>
      </p:sp>
      <p:sp>
        <p:nvSpPr>
          <p:cNvPr id="28" name="Text Box 7">
            <a:extLst>
              <a:ext uri="{FF2B5EF4-FFF2-40B4-BE49-F238E27FC236}">
                <a16:creationId xmlns:a16="http://schemas.microsoft.com/office/drawing/2014/main" id="{53628EFD-2885-4F24-83E6-7E73D3D02C9A}"/>
              </a:ext>
            </a:extLst>
          </p:cNvPr>
          <p:cNvSpPr txBox="1">
            <a:spLocks noChangeArrowheads="1"/>
          </p:cNvSpPr>
          <p:nvPr/>
        </p:nvSpPr>
        <p:spPr bwMode="auto">
          <a:xfrm>
            <a:off x="9672335" y="2390059"/>
            <a:ext cx="6848077" cy="707886"/>
          </a:xfrm>
          <a:prstGeom prst="rect">
            <a:avLst/>
          </a:prstGeom>
          <a:solidFill>
            <a:srgbClr val="FFC000"/>
          </a:solidFill>
          <a:ln>
            <a:noFill/>
          </a:ln>
          <a:effectLst/>
        </p:spPr>
        <p:txBody>
          <a:bodyPr wrap="square">
            <a:spAutoFit/>
          </a:bodyPr>
          <a:lstStyle/>
          <a:p>
            <a:pPr algn="ctr">
              <a:spcBef>
                <a:spcPct val="50000"/>
              </a:spcBef>
            </a:pPr>
            <a:r>
              <a:rPr lang="en-US" altLang="en-VN" sz="4000" b="1">
                <a:solidFill>
                  <a:srgbClr val="002060"/>
                </a:solidFill>
                <a:latin typeface="Times New Roman" panose="02020603050405020304" pitchFamily="18" charset="0"/>
                <a:cs typeface="Times New Roman" panose="02020603050405020304" pitchFamily="18" charset="0"/>
              </a:rPr>
              <a:t>T</a:t>
            </a:r>
            <a:r>
              <a:rPr lang="vi-VN" altLang="en-VN" sz="4000" b="1">
                <a:solidFill>
                  <a:srgbClr val="002060"/>
                </a:solidFill>
                <a:latin typeface="Times New Roman" panose="02020603050405020304" pitchFamily="18" charset="0"/>
                <a:cs typeface="Times New Roman" panose="02020603050405020304" pitchFamily="18" charset="0"/>
              </a:rPr>
              <a:t>ả </a:t>
            </a:r>
            <a:r>
              <a:rPr lang="en-US" altLang="en-VN" sz="4000" b="1">
                <a:solidFill>
                  <a:srgbClr val="002060"/>
                </a:solidFill>
                <a:latin typeface="Times New Roman" panose="02020603050405020304" pitchFamily="18" charset="0"/>
                <a:cs typeface="Times New Roman" panose="02020603050405020304" pitchFamily="18" charset="0"/>
              </a:rPr>
              <a:t>thân hình </a:t>
            </a:r>
            <a:r>
              <a:rPr lang="vi-VN" altLang="en-VN" sz="4000" b="1">
                <a:solidFill>
                  <a:srgbClr val="002060"/>
                </a:solidFill>
                <a:latin typeface="Times New Roman" panose="02020603050405020304" pitchFamily="18" charset="0"/>
                <a:cs typeface="Times New Roman" panose="02020603050405020304" pitchFamily="18" charset="0"/>
              </a:rPr>
              <a:t>của Thắng</a:t>
            </a:r>
            <a:r>
              <a:rPr lang="en-US" altLang="en-VN" sz="4000" b="1">
                <a:solidFill>
                  <a:srgbClr val="002060"/>
                </a:solidFill>
                <a:latin typeface="Times New Roman" panose="02020603050405020304" pitchFamily="18" charset="0"/>
                <a:cs typeface="Times New Roman" panose="02020603050405020304" pitchFamily="18" charset="0"/>
              </a:rPr>
              <a:t>.</a:t>
            </a:r>
            <a:endParaRPr lang="vi-VN" altLang="en-VN" sz="4000" b="1" dirty="0">
              <a:solidFill>
                <a:srgbClr val="002060"/>
              </a:solidFill>
              <a:latin typeface="Times New Roman" panose="02020603050405020304" pitchFamily="18" charset="0"/>
              <a:cs typeface="Times New Roman" panose="02020603050405020304" pitchFamily="18" charset="0"/>
            </a:endParaRPr>
          </a:p>
        </p:txBody>
      </p:sp>
      <p:sp>
        <p:nvSpPr>
          <p:cNvPr id="29" name="Text Box 8">
            <a:extLst>
              <a:ext uri="{FF2B5EF4-FFF2-40B4-BE49-F238E27FC236}">
                <a16:creationId xmlns:a16="http://schemas.microsoft.com/office/drawing/2014/main" id="{899DBD4C-EC32-4EBE-A30F-3368F48D8257}"/>
              </a:ext>
            </a:extLst>
          </p:cNvPr>
          <p:cNvSpPr txBox="1">
            <a:spLocks noChangeArrowheads="1"/>
          </p:cNvSpPr>
          <p:nvPr/>
        </p:nvSpPr>
        <p:spPr bwMode="auto">
          <a:xfrm>
            <a:off x="9685036" y="3734654"/>
            <a:ext cx="6838566" cy="707886"/>
          </a:xfrm>
          <a:prstGeom prst="rect">
            <a:avLst/>
          </a:prstGeom>
          <a:solidFill>
            <a:srgbClr val="FFC000"/>
          </a:solidFill>
          <a:ln>
            <a:noFill/>
          </a:ln>
          <a:effectLst/>
        </p:spPr>
        <p:txBody>
          <a:bodyPr wrap="square">
            <a:spAutoFit/>
          </a:bodyPr>
          <a:lstStyle/>
          <a:p>
            <a:pPr algn="ctr">
              <a:spcBef>
                <a:spcPct val="50000"/>
              </a:spcBef>
            </a:pPr>
            <a:r>
              <a:rPr lang="en-US" altLang="en-VN" sz="4000" b="1">
                <a:solidFill>
                  <a:srgbClr val="002060"/>
                </a:solidFill>
                <a:latin typeface="Times New Roman" panose="02020603050405020304" pitchFamily="18" charset="0"/>
                <a:cs typeface="Times New Roman" panose="02020603050405020304" pitchFamily="18" charset="0"/>
              </a:rPr>
              <a:t>Tả cái trán của Thắng.</a:t>
            </a:r>
            <a:endParaRPr lang="vi-VN" altLang="en-VN" sz="4000" b="1" dirty="0">
              <a:solidFill>
                <a:srgbClr val="002060"/>
              </a:solidFill>
              <a:latin typeface="Times New Roman" panose="02020603050405020304" pitchFamily="18" charset="0"/>
              <a:cs typeface="Times New Roman" panose="02020603050405020304" pitchFamily="18" charset="0"/>
            </a:endParaRPr>
          </a:p>
        </p:txBody>
      </p:sp>
      <p:sp>
        <p:nvSpPr>
          <p:cNvPr id="30" name="Text Box 9">
            <a:extLst>
              <a:ext uri="{FF2B5EF4-FFF2-40B4-BE49-F238E27FC236}">
                <a16:creationId xmlns:a16="http://schemas.microsoft.com/office/drawing/2014/main" id="{B722AFD9-8370-4027-A279-765526E4A5D9}"/>
              </a:ext>
            </a:extLst>
          </p:cNvPr>
          <p:cNvSpPr txBox="1">
            <a:spLocks noChangeArrowheads="1"/>
          </p:cNvSpPr>
          <p:nvPr/>
        </p:nvSpPr>
        <p:spPr bwMode="auto">
          <a:xfrm>
            <a:off x="9685036" y="5079249"/>
            <a:ext cx="6838566" cy="707886"/>
          </a:xfrm>
          <a:prstGeom prst="rect">
            <a:avLst/>
          </a:prstGeom>
          <a:solidFill>
            <a:srgbClr val="FFC000"/>
          </a:solidFill>
          <a:ln>
            <a:noFill/>
          </a:ln>
          <a:effectLst/>
        </p:spPr>
        <p:txBody>
          <a:bodyPr wrap="square">
            <a:spAutoFit/>
          </a:bodyPr>
          <a:lstStyle/>
          <a:p>
            <a:pPr algn="ctr">
              <a:spcBef>
                <a:spcPct val="50000"/>
              </a:spcBef>
            </a:pPr>
            <a:r>
              <a:rPr lang="en-US" altLang="en-VN" sz="4000" b="1">
                <a:solidFill>
                  <a:srgbClr val="002060"/>
                </a:solidFill>
                <a:latin typeface="Times New Roman" panose="02020603050405020304" pitchFamily="18" charset="0"/>
                <a:cs typeface="Times New Roman" panose="02020603050405020304" pitchFamily="18" charset="0"/>
              </a:rPr>
              <a:t>Tả </a:t>
            </a:r>
            <a:r>
              <a:rPr lang="vi-VN" altLang="en-VN" sz="4000" b="1">
                <a:solidFill>
                  <a:srgbClr val="002060"/>
                </a:solidFill>
                <a:latin typeface="Times New Roman" panose="02020603050405020304" pitchFamily="18" charset="0"/>
                <a:cs typeface="Times New Roman" panose="02020603050405020304" pitchFamily="18" charset="0"/>
              </a:rPr>
              <a:t>chiều cao </a:t>
            </a:r>
            <a:r>
              <a:rPr lang="en-US" altLang="en-VN" sz="4000" b="1">
                <a:solidFill>
                  <a:srgbClr val="002060"/>
                </a:solidFill>
                <a:latin typeface="Times New Roman" panose="02020603050405020304" pitchFamily="18" charset="0"/>
                <a:cs typeface="Times New Roman" panose="02020603050405020304" pitchFamily="18" charset="0"/>
              </a:rPr>
              <a:t>của Thắng.</a:t>
            </a:r>
            <a:endParaRPr lang="vi-VN" altLang="en-VN" sz="4000" b="1" dirty="0">
              <a:solidFill>
                <a:srgbClr val="002060"/>
              </a:solidFill>
              <a:latin typeface="Times New Roman" panose="02020603050405020304" pitchFamily="18" charset="0"/>
              <a:cs typeface="Times New Roman" panose="02020603050405020304" pitchFamily="18" charset="0"/>
            </a:endParaRPr>
          </a:p>
        </p:txBody>
      </p:sp>
      <p:sp>
        <p:nvSpPr>
          <p:cNvPr id="31" name="Text Box 10">
            <a:extLst>
              <a:ext uri="{FF2B5EF4-FFF2-40B4-BE49-F238E27FC236}">
                <a16:creationId xmlns:a16="http://schemas.microsoft.com/office/drawing/2014/main" id="{4DF3228E-9F7E-47FB-8402-EC8EDA160378}"/>
              </a:ext>
            </a:extLst>
          </p:cNvPr>
          <p:cNvSpPr txBox="1">
            <a:spLocks noChangeArrowheads="1"/>
          </p:cNvSpPr>
          <p:nvPr/>
        </p:nvSpPr>
        <p:spPr bwMode="auto">
          <a:xfrm>
            <a:off x="9672336" y="6423844"/>
            <a:ext cx="6900725" cy="707886"/>
          </a:xfrm>
          <a:prstGeom prst="rect">
            <a:avLst/>
          </a:prstGeom>
          <a:solidFill>
            <a:srgbClr val="FFC000"/>
          </a:solidFill>
          <a:ln>
            <a:noFill/>
          </a:ln>
          <a:effectLst/>
        </p:spPr>
        <p:txBody>
          <a:bodyPr wrap="square">
            <a:spAutoFit/>
          </a:bodyPr>
          <a:lstStyle/>
          <a:p>
            <a:pPr algn="ctr">
              <a:spcBef>
                <a:spcPct val="50000"/>
              </a:spcBef>
            </a:pPr>
            <a:r>
              <a:rPr lang="en-US" altLang="en-VN" sz="4000" b="1">
                <a:solidFill>
                  <a:srgbClr val="002060"/>
                </a:solidFill>
                <a:latin typeface="Times New Roman" panose="02020603050405020304" pitchFamily="18" charset="0"/>
                <a:cs typeface="Times New Roman" panose="02020603050405020304" pitchFamily="18" charset="0"/>
              </a:rPr>
              <a:t>Tả </a:t>
            </a:r>
            <a:r>
              <a:rPr lang="en-US" altLang="en-VN" sz="4000" b="1" dirty="0" err="1">
                <a:solidFill>
                  <a:srgbClr val="002060"/>
                </a:solidFill>
                <a:latin typeface="Times New Roman" panose="02020603050405020304" pitchFamily="18" charset="0"/>
                <a:cs typeface="Times New Roman" panose="02020603050405020304" pitchFamily="18" charset="0"/>
              </a:rPr>
              <a:t>cặp</a:t>
            </a:r>
            <a:r>
              <a:rPr lang="en-US" altLang="en-VN" sz="4000" b="1" dirty="0">
                <a:solidFill>
                  <a:srgbClr val="002060"/>
                </a:solidFill>
                <a:latin typeface="Times New Roman" panose="02020603050405020304" pitchFamily="18" charset="0"/>
                <a:cs typeface="Times New Roman" panose="02020603050405020304" pitchFamily="18" charset="0"/>
              </a:rPr>
              <a:t> </a:t>
            </a:r>
            <a:r>
              <a:rPr lang="en-US" altLang="en-VN" sz="4000" b="1" err="1">
                <a:solidFill>
                  <a:srgbClr val="002060"/>
                </a:solidFill>
                <a:latin typeface="Times New Roman" panose="02020603050405020304" pitchFamily="18" charset="0"/>
                <a:cs typeface="Times New Roman" panose="02020603050405020304" pitchFamily="18" charset="0"/>
              </a:rPr>
              <a:t>mắt</a:t>
            </a:r>
            <a:r>
              <a:rPr lang="en-US" altLang="en-VN" sz="4000" b="1">
                <a:solidFill>
                  <a:srgbClr val="002060"/>
                </a:solidFill>
                <a:latin typeface="Times New Roman" panose="02020603050405020304" pitchFamily="18" charset="0"/>
                <a:cs typeface="Times New Roman" panose="02020603050405020304" pitchFamily="18" charset="0"/>
              </a:rPr>
              <a:t> của Thắng.</a:t>
            </a:r>
            <a:endParaRPr lang="vi-VN" altLang="en-VN" sz="4000" b="1" dirty="0">
              <a:solidFill>
                <a:srgbClr val="002060"/>
              </a:solidFill>
              <a:latin typeface="Times New Roman" panose="02020603050405020304" pitchFamily="18" charset="0"/>
              <a:cs typeface="Times New Roman" panose="02020603050405020304" pitchFamily="18" charset="0"/>
            </a:endParaRPr>
          </a:p>
        </p:txBody>
      </p:sp>
      <p:sp>
        <p:nvSpPr>
          <p:cNvPr id="32" name="Text Box 11">
            <a:extLst>
              <a:ext uri="{FF2B5EF4-FFF2-40B4-BE49-F238E27FC236}">
                <a16:creationId xmlns:a16="http://schemas.microsoft.com/office/drawing/2014/main" id="{A0537FCD-C051-43CB-8022-4AFE7A8E75C8}"/>
              </a:ext>
            </a:extLst>
          </p:cNvPr>
          <p:cNvSpPr txBox="1">
            <a:spLocks noChangeArrowheads="1"/>
          </p:cNvSpPr>
          <p:nvPr/>
        </p:nvSpPr>
        <p:spPr bwMode="auto">
          <a:xfrm>
            <a:off x="9685034" y="7768439"/>
            <a:ext cx="6835377" cy="707886"/>
          </a:xfrm>
          <a:prstGeom prst="rect">
            <a:avLst/>
          </a:prstGeom>
          <a:solidFill>
            <a:srgbClr val="FFC000"/>
          </a:solidFill>
          <a:ln>
            <a:noFill/>
          </a:ln>
          <a:effectLst/>
        </p:spPr>
        <p:txBody>
          <a:bodyPr wrap="square">
            <a:spAutoFit/>
          </a:bodyPr>
          <a:lstStyle/>
          <a:p>
            <a:pPr algn="ctr">
              <a:spcBef>
                <a:spcPct val="50000"/>
              </a:spcBef>
            </a:pPr>
            <a:r>
              <a:rPr lang="en-US" altLang="en-VN" sz="4000" b="1">
                <a:solidFill>
                  <a:srgbClr val="002060"/>
                </a:solidFill>
                <a:latin typeface="Times New Roman" panose="02020603050405020304" pitchFamily="18" charset="0"/>
                <a:cs typeface="Times New Roman" panose="02020603050405020304" pitchFamily="18" charset="0"/>
              </a:rPr>
              <a:t>Tả </a:t>
            </a:r>
            <a:r>
              <a:rPr lang="en-US" altLang="en-VN" sz="4000" b="1" dirty="0" err="1">
                <a:solidFill>
                  <a:srgbClr val="002060"/>
                </a:solidFill>
                <a:latin typeface="Times New Roman" panose="02020603050405020304" pitchFamily="18" charset="0"/>
                <a:cs typeface="Times New Roman" panose="02020603050405020304" pitchFamily="18" charset="0"/>
              </a:rPr>
              <a:t>cái</a:t>
            </a:r>
            <a:r>
              <a:rPr lang="en-US" altLang="en-VN" sz="4000" b="1" dirty="0">
                <a:solidFill>
                  <a:srgbClr val="002060"/>
                </a:solidFill>
                <a:latin typeface="Times New Roman" panose="02020603050405020304" pitchFamily="18" charset="0"/>
                <a:cs typeface="Times New Roman" panose="02020603050405020304" pitchFamily="18" charset="0"/>
              </a:rPr>
              <a:t> </a:t>
            </a:r>
            <a:r>
              <a:rPr lang="en-US" altLang="en-VN" sz="4000" b="1" err="1">
                <a:solidFill>
                  <a:srgbClr val="002060"/>
                </a:solidFill>
                <a:latin typeface="Times New Roman" panose="02020603050405020304" pitchFamily="18" charset="0"/>
                <a:cs typeface="Times New Roman" panose="02020603050405020304" pitchFamily="18" charset="0"/>
              </a:rPr>
              <a:t>miệng</a:t>
            </a:r>
            <a:r>
              <a:rPr lang="en-US" altLang="en-VN" sz="4000" b="1">
                <a:solidFill>
                  <a:srgbClr val="002060"/>
                </a:solidFill>
                <a:latin typeface="Times New Roman" panose="02020603050405020304" pitchFamily="18" charset="0"/>
                <a:cs typeface="Times New Roman" panose="02020603050405020304" pitchFamily="18" charset="0"/>
              </a:rPr>
              <a:t> của Thắng.</a:t>
            </a:r>
            <a:endParaRPr lang="vi-VN" altLang="en-VN" sz="4000" b="1" dirty="0">
              <a:solidFill>
                <a:srgbClr val="002060"/>
              </a:solidFill>
              <a:latin typeface="Times New Roman" panose="02020603050405020304" pitchFamily="18" charset="0"/>
              <a:cs typeface="Times New Roman" panose="02020603050405020304" pitchFamily="18" charset="0"/>
            </a:endParaRPr>
          </a:p>
        </p:txBody>
      </p:sp>
      <p:sp>
        <p:nvSpPr>
          <p:cNvPr id="33" name="Text Box 12">
            <a:extLst>
              <a:ext uri="{FF2B5EF4-FFF2-40B4-BE49-F238E27FC236}">
                <a16:creationId xmlns:a16="http://schemas.microsoft.com/office/drawing/2014/main" id="{8C6768DE-BE5B-4263-946B-CFE8C8A7CC18}"/>
              </a:ext>
            </a:extLst>
          </p:cNvPr>
          <p:cNvSpPr txBox="1">
            <a:spLocks noChangeArrowheads="1"/>
          </p:cNvSpPr>
          <p:nvPr/>
        </p:nvSpPr>
        <p:spPr bwMode="auto">
          <a:xfrm>
            <a:off x="9685034" y="9113036"/>
            <a:ext cx="6825867" cy="707886"/>
          </a:xfrm>
          <a:prstGeom prst="rect">
            <a:avLst/>
          </a:prstGeom>
          <a:solidFill>
            <a:srgbClr val="FFC000"/>
          </a:solidFill>
          <a:ln>
            <a:noFill/>
          </a:ln>
          <a:effectLst/>
        </p:spPr>
        <p:txBody>
          <a:bodyPr wrap="square">
            <a:spAutoFit/>
          </a:bodyPr>
          <a:lstStyle/>
          <a:p>
            <a:pPr algn="ctr">
              <a:spcBef>
                <a:spcPct val="50000"/>
              </a:spcBef>
            </a:pPr>
            <a:r>
              <a:rPr lang="en-US" altLang="en-VN" sz="4000" b="1">
                <a:solidFill>
                  <a:srgbClr val="002060"/>
                </a:solidFill>
                <a:latin typeface="Times New Roman" panose="02020603050405020304" pitchFamily="18" charset="0"/>
                <a:cs typeface="Times New Roman" panose="02020603050405020304" pitchFamily="18" charset="0"/>
              </a:rPr>
              <a:t>Tả </a:t>
            </a:r>
            <a:r>
              <a:rPr lang="vi-VN" altLang="en-VN" sz="4000" b="1">
                <a:solidFill>
                  <a:srgbClr val="002060"/>
                </a:solidFill>
                <a:latin typeface="Times New Roman" panose="02020603050405020304" pitchFamily="18" charset="0"/>
                <a:cs typeface="Times New Roman" panose="02020603050405020304" pitchFamily="18" charset="0"/>
              </a:rPr>
              <a:t>nước da </a:t>
            </a:r>
            <a:r>
              <a:rPr lang="en-US" altLang="en-VN" sz="4000" b="1">
                <a:solidFill>
                  <a:srgbClr val="002060"/>
                </a:solidFill>
                <a:latin typeface="Times New Roman" panose="02020603050405020304" pitchFamily="18" charset="0"/>
                <a:cs typeface="Times New Roman" panose="02020603050405020304" pitchFamily="18" charset="0"/>
              </a:rPr>
              <a:t>của Thắng.</a:t>
            </a:r>
            <a:endParaRPr lang="vi-VN" altLang="en-VN" sz="4000" b="1" dirty="0">
              <a:solidFill>
                <a:srgbClr val="002060"/>
              </a:solidFill>
              <a:latin typeface="Times New Roman" panose="02020603050405020304" pitchFamily="18"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B0F55A4D-4658-42E5-BA20-16BC49DBCB9D}"/>
              </a:ext>
            </a:extLst>
          </p:cNvPr>
          <p:cNvCxnSpPr/>
          <p:nvPr/>
        </p:nvCxnSpPr>
        <p:spPr>
          <a:xfrm>
            <a:off x="4812632" y="1598249"/>
            <a:ext cx="464820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6" name="Straight Arrow Connector 35">
            <a:extLst>
              <a:ext uri="{FF2B5EF4-FFF2-40B4-BE49-F238E27FC236}">
                <a16:creationId xmlns:a16="http://schemas.microsoft.com/office/drawing/2014/main" id="{9F199CD0-BCB4-4C2E-8A87-ECB705CD4F4F}"/>
              </a:ext>
            </a:extLst>
          </p:cNvPr>
          <p:cNvCxnSpPr>
            <a:cxnSpLocks/>
            <a:endCxn id="30" idx="1"/>
          </p:cNvCxnSpPr>
          <p:nvPr/>
        </p:nvCxnSpPr>
        <p:spPr>
          <a:xfrm>
            <a:off x="4812632" y="2827742"/>
            <a:ext cx="4872404" cy="260545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id="{FBD1C3C7-75FE-447E-8C1B-A25707FA6B4E}"/>
              </a:ext>
            </a:extLst>
          </p:cNvPr>
          <p:cNvCxnSpPr>
            <a:cxnSpLocks/>
          </p:cNvCxnSpPr>
          <p:nvPr/>
        </p:nvCxnSpPr>
        <p:spPr>
          <a:xfrm flipV="1">
            <a:off x="4819188" y="2826432"/>
            <a:ext cx="4641644" cy="264002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40" name="Straight Arrow Connector 39">
            <a:extLst>
              <a:ext uri="{FF2B5EF4-FFF2-40B4-BE49-F238E27FC236}">
                <a16:creationId xmlns:a16="http://schemas.microsoft.com/office/drawing/2014/main" id="{99523A02-97B9-4E88-A3BC-95323B914BF3}"/>
              </a:ext>
            </a:extLst>
          </p:cNvPr>
          <p:cNvCxnSpPr>
            <a:cxnSpLocks/>
            <a:endCxn id="33" idx="1"/>
          </p:cNvCxnSpPr>
          <p:nvPr/>
        </p:nvCxnSpPr>
        <p:spPr>
          <a:xfrm>
            <a:off x="4876635" y="4253532"/>
            <a:ext cx="4808399" cy="521344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42" name="Straight Arrow Connector 41">
            <a:extLst>
              <a:ext uri="{FF2B5EF4-FFF2-40B4-BE49-F238E27FC236}">
                <a16:creationId xmlns:a16="http://schemas.microsoft.com/office/drawing/2014/main" id="{B2418CA4-DDC0-4ED3-A845-421FDEAE1B10}"/>
              </a:ext>
            </a:extLst>
          </p:cNvPr>
          <p:cNvCxnSpPr>
            <a:cxnSpLocks/>
          </p:cNvCxnSpPr>
          <p:nvPr/>
        </p:nvCxnSpPr>
        <p:spPr>
          <a:xfrm flipV="1">
            <a:off x="4798859" y="4202979"/>
            <a:ext cx="4873475" cy="541440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44" name="Straight Arrow Connector 43">
            <a:extLst>
              <a:ext uri="{FF2B5EF4-FFF2-40B4-BE49-F238E27FC236}">
                <a16:creationId xmlns:a16="http://schemas.microsoft.com/office/drawing/2014/main" id="{C183E412-4E4B-49F0-844E-25D8B19A143A}"/>
              </a:ext>
            </a:extLst>
          </p:cNvPr>
          <p:cNvCxnSpPr/>
          <p:nvPr/>
        </p:nvCxnSpPr>
        <p:spPr>
          <a:xfrm>
            <a:off x="4798859" y="6910180"/>
            <a:ext cx="464820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45" name="Straight Arrow Connector 44">
            <a:extLst>
              <a:ext uri="{FF2B5EF4-FFF2-40B4-BE49-F238E27FC236}">
                <a16:creationId xmlns:a16="http://schemas.microsoft.com/office/drawing/2014/main" id="{9E928F35-A7E6-4BC2-A5F7-67DD33BE4769}"/>
              </a:ext>
            </a:extLst>
          </p:cNvPr>
          <p:cNvCxnSpPr/>
          <p:nvPr/>
        </p:nvCxnSpPr>
        <p:spPr>
          <a:xfrm>
            <a:off x="4819188" y="8215883"/>
            <a:ext cx="464820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46" name="TextBox 2">
            <a:extLst>
              <a:ext uri="{FF2B5EF4-FFF2-40B4-BE49-F238E27FC236}">
                <a16:creationId xmlns:a16="http://schemas.microsoft.com/office/drawing/2014/main" id="{4015CF8A-4215-43E5-85AB-7FD1A4D64793}"/>
              </a:ext>
            </a:extLst>
          </p:cNvPr>
          <p:cNvSpPr txBox="1"/>
          <p:nvPr/>
        </p:nvSpPr>
        <p:spPr>
          <a:xfrm>
            <a:off x="1345532" y="-180150"/>
            <a:ext cx="16230600" cy="978666"/>
          </a:xfrm>
          <a:prstGeom prst="rect">
            <a:avLst/>
          </a:prstGeom>
        </p:spPr>
        <p:txBody>
          <a:bodyPr lIns="0" tIns="0" rIns="0" bIns="0" rtlCol="0" anchor="t">
            <a:spAutoFit/>
          </a:bodyPr>
          <a:lstStyle/>
          <a:p>
            <a:pPr marL="0" lvl="0" indent="0" algn="ctr">
              <a:lnSpc>
                <a:spcPts val="8799"/>
              </a:lnSpc>
            </a:pPr>
            <a:r>
              <a:rPr lang="en-US" sz="4400" u="none">
                <a:solidFill>
                  <a:srgbClr val="2E2562"/>
                </a:solidFill>
                <a:latin typeface="Times New Roman" panose="02020603050405020304" pitchFamily="18" charset="0"/>
                <a:cs typeface="Times New Roman" panose="02020603050405020304" pitchFamily="18" charset="0"/>
              </a:rPr>
              <a:t>Đoạn văn trên tả những đặc điểm nào về ngoại hình của bạn Thắng ? </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left)">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9FE0">
            <a:alpha val="42000"/>
          </a:srgbClr>
        </a:solidFill>
        <a:effectLst/>
      </p:bgPr>
    </p:bg>
    <p:spTree>
      <p:nvGrpSpPr>
        <p:cNvPr id="1" name=""/>
        <p:cNvGrpSpPr/>
        <p:nvPr/>
      </p:nvGrpSpPr>
      <p:grpSpPr>
        <a:xfrm>
          <a:off x="0" y="0"/>
          <a:ext cx="0" cy="0"/>
          <a:chOff x="0" y="0"/>
          <a:chExt cx="0" cy="0"/>
        </a:xfrm>
      </p:grpSpPr>
      <p:pic>
        <p:nvPicPr>
          <p:cNvPr id="3" name="Picture 2" descr="Graphical user interface, diagram&#10;&#10;Description automatically generated">
            <a:extLst>
              <a:ext uri="{FF2B5EF4-FFF2-40B4-BE49-F238E27FC236}">
                <a16:creationId xmlns:a16="http://schemas.microsoft.com/office/drawing/2014/main" id="{A3021053-3F51-494D-9545-E55FF4054C80}"/>
              </a:ext>
            </a:extLst>
          </p:cNvPr>
          <p:cNvPicPr>
            <a:picLocks noChangeAspect="1"/>
          </p:cNvPicPr>
          <p:nvPr/>
        </p:nvPicPr>
        <p:blipFill rotWithShape="1">
          <a:blip r:embed="rId2">
            <a:extLst>
              <a:ext uri="{28A0092B-C50C-407E-A947-70E740481C1C}">
                <a14:useLocalDpi xmlns:a14="http://schemas.microsoft.com/office/drawing/2010/main" val="0"/>
              </a:ext>
            </a:extLst>
          </a:blip>
          <a:srcRect t="17931" b="17242"/>
          <a:stretch/>
        </p:blipFill>
        <p:spPr>
          <a:xfrm>
            <a:off x="-518809" y="952500"/>
            <a:ext cx="18806809" cy="9144000"/>
          </a:xfrm>
          <a:prstGeom prst="rect">
            <a:avLst/>
          </a:prstGeom>
        </p:spPr>
      </p:pic>
    </p:spTree>
    <p:extLst>
      <p:ext uri="{BB962C8B-B14F-4D97-AF65-F5344CB8AC3E}">
        <p14:creationId xmlns:p14="http://schemas.microsoft.com/office/powerpoint/2010/main" val="28649409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Đồng hồ 15s">
            <a:hlinkClick r:id="" action="ppaction://media"/>
            <a:extLst>
              <a:ext uri="{FF2B5EF4-FFF2-40B4-BE49-F238E27FC236}">
                <a16:creationId xmlns:a16="http://schemas.microsoft.com/office/drawing/2014/main" id="{1C855015-0394-4A19-934F-C488DFC55C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46866" y="190500"/>
            <a:ext cx="2302933" cy="1295400"/>
          </a:xfrm>
          <a:prstGeom prst="rect">
            <a:avLst/>
          </a:prstGeom>
        </p:spPr>
      </p:pic>
      <p:graphicFrame>
        <p:nvGraphicFramePr>
          <p:cNvPr id="2" name="Table 2">
            <a:extLst>
              <a:ext uri="{FF2B5EF4-FFF2-40B4-BE49-F238E27FC236}">
                <a16:creationId xmlns:a16="http://schemas.microsoft.com/office/drawing/2014/main" id="{D3A6955D-8ED3-43D7-A29F-5C31D1DAF609}"/>
              </a:ext>
            </a:extLst>
          </p:cNvPr>
          <p:cNvGraphicFramePr>
            <a:graphicFrameLocks noGrp="1"/>
          </p:cNvGraphicFramePr>
          <p:nvPr/>
        </p:nvGraphicFramePr>
        <p:xfrm>
          <a:off x="21713" y="1828658"/>
          <a:ext cx="18331426" cy="8121150"/>
        </p:xfrm>
        <a:graphic>
          <a:graphicData uri="http://schemas.openxmlformats.org/drawingml/2006/table">
            <a:tbl>
              <a:tblPr firstRow="1" bandRow="1">
                <a:tableStyleId>{21E4AEA4-8DFA-4A89-87EB-49C32662AFE0}</a:tableStyleId>
              </a:tblPr>
              <a:tblGrid>
                <a:gridCol w="1489429">
                  <a:extLst>
                    <a:ext uri="{9D8B030D-6E8A-4147-A177-3AD203B41FA5}">
                      <a16:colId xmlns:a16="http://schemas.microsoft.com/office/drawing/2014/main" val="2692640093"/>
                    </a:ext>
                  </a:extLst>
                </a:gridCol>
                <a:gridCol w="3895428">
                  <a:extLst>
                    <a:ext uri="{9D8B030D-6E8A-4147-A177-3AD203B41FA5}">
                      <a16:colId xmlns:a16="http://schemas.microsoft.com/office/drawing/2014/main" val="566783211"/>
                    </a:ext>
                  </a:extLst>
                </a:gridCol>
                <a:gridCol w="10229707">
                  <a:extLst>
                    <a:ext uri="{9D8B030D-6E8A-4147-A177-3AD203B41FA5}">
                      <a16:colId xmlns:a16="http://schemas.microsoft.com/office/drawing/2014/main" val="4072661611"/>
                    </a:ext>
                  </a:extLst>
                </a:gridCol>
                <a:gridCol w="2716862">
                  <a:extLst>
                    <a:ext uri="{9D8B030D-6E8A-4147-A177-3AD203B41FA5}">
                      <a16:colId xmlns:a16="http://schemas.microsoft.com/office/drawing/2014/main" val="876627127"/>
                    </a:ext>
                  </a:extLst>
                </a:gridCol>
              </a:tblGrid>
              <a:tr h="1089940">
                <a:tc>
                  <a:txBody>
                    <a:bodyPr/>
                    <a:lstStyle/>
                    <a:p>
                      <a:pPr algn="ctr"/>
                      <a:r>
                        <a:rPr lang="en-US" sz="4000">
                          <a:latin typeface="Times New Roman" panose="02020603050405020304" pitchFamily="18" charset="0"/>
                          <a:cs typeface="Times New Roman" panose="02020603050405020304" pitchFamily="18" charset="0"/>
                        </a:rPr>
                        <a:t>Câu</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solidFill>
                  </a:tcPr>
                </a:tc>
                <a:tc>
                  <a:txBody>
                    <a:bodyPr/>
                    <a:lstStyle/>
                    <a:p>
                      <a:pPr algn="ctr"/>
                      <a:r>
                        <a:rPr lang="en-US" sz="4000">
                          <a:latin typeface="Times New Roman" panose="02020603050405020304" pitchFamily="18" charset="0"/>
                          <a:cs typeface="Times New Roman" panose="02020603050405020304" pitchFamily="18" charset="0"/>
                        </a:rPr>
                        <a:t>Chi tiết </a:t>
                      </a:r>
                    </a:p>
                    <a:p>
                      <a:pPr algn="ctr"/>
                      <a:r>
                        <a:rPr lang="en-US" sz="4000">
                          <a:latin typeface="Times New Roman" panose="02020603050405020304" pitchFamily="18" charset="0"/>
                          <a:cs typeface="Times New Roman" panose="02020603050405020304" pitchFamily="18" charset="0"/>
                        </a:rPr>
                        <a:t>được miêu tả</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solidFill>
                  </a:tcPr>
                </a:tc>
                <a:tc>
                  <a:txBody>
                    <a:bodyPr/>
                    <a:lstStyle/>
                    <a:p>
                      <a:pPr algn="ctr"/>
                      <a:r>
                        <a:rPr lang="en-US" sz="4000">
                          <a:latin typeface="Times New Roman" panose="02020603050405020304" pitchFamily="18" charset="0"/>
                          <a:cs typeface="Times New Roman" panose="02020603050405020304" pitchFamily="18" charset="0"/>
                        </a:rPr>
                        <a:t>Từ  ngữ </a:t>
                      </a:r>
                    </a:p>
                    <a:p>
                      <a:pPr algn="ctr"/>
                      <a:r>
                        <a:rPr lang="en-US" sz="4000">
                          <a:latin typeface="Times New Roman" panose="02020603050405020304" pitchFamily="18" charset="0"/>
                          <a:cs typeface="Times New Roman" panose="02020603050405020304" pitchFamily="18" charset="0"/>
                        </a:rPr>
                        <a:t>được miêu tả</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solidFill>
                  </a:tcPr>
                </a:tc>
                <a:tc>
                  <a:txBody>
                    <a:bodyPr/>
                    <a:lstStyle/>
                    <a:p>
                      <a:pPr algn="ctr"/>
                      <a:r>
                        <a:rPr lang="en-US" sz="4000">
                          <a:latin typeface="Times New Roman" panose="02020603050405020304" pitchFamily="18" charset="0"/>
                          <a:cs typeface="Times New Roman" panose="02020603050405020304" pitchFamily="18" charset="0"/>
                        </a:rPr>
                        <a:t>Tính tình</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763847796"/>
                  </a:ext>
                </a:extLst>
              </a:tr>
              <a:tr h="972930">
                <a:tc>
                  <a:txBody>
                    <a:bodyPr/>
                    <a:lstStyle/>
                    <a:p>
                      <a:pPr algn="ctr"/>
                      <a:r>
                        <a:rPr lang="en-US" sz="4000">
                          <a:latin typeface="Times New Roman" panose="02020603050405020304" pitchFamily="18" charset="0"/>
                          <a:cs typeface="Times New Roman" panose="02020603050405020304" pitchFamily="18" charset="0"/>
                        </a:rPr>
                        <a:t>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4000">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l">
                        <a:lnSpc>
                          <a:spcPct val="107000"/>
                        </a:lnSpc>
                        <a:spcBef>
                          <a:spcPts val="0"/>
                        </a:spcBef>
                        <a:spcAft>
                          <a:spcPts val="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rowSpan="7">
                  <a:txBody>
                    <a:bodyPr/>
                    <a:lstStyle/>
                    <a:p>
                      <a:pPr algn="ctr"/>
                      <a:endParaRPr lang="en-US" sz="4000">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81163118"/>
                  </a:ext>
                </a:extLst>
              </a:tr>
              <a:tr h="972930">
                <a:tc>
                  <a:txBody>
                    <a:bodyPr/>
                    <a:lstStyle/>
                    <a:p>
                      <a:pPr algn="ctr"/>
                      <a:r>
                        <a:rPr lang="en-US" sz="4000">
                          <a:latin typeface="Times New Roman" panose="02020603050405020304" pitchFamily="18" charset="0"/>
                          <a:cs typeface="Times New Roman" panose="02020603050405020304" pitchFamily="18" charset="0"/>
                        </a:rPr>
                        <a:t>2</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5252954" rtl="0" eaLnBrk="1" fontAlgn="auto" latinLnBrk="0" hangingPunct="1">
                        <a:lnSpc>
                          <a:spcPct val="100000"/>
                        </a:lnSpc>
                        <a:spcBef>
                          <a:spcPts val="0"/>
                        </a:spcBef>
                        <a:spcAft>
                          <a:spcPts val="0"/>
                        </a:spcAft>
                        <a:buClrTx/>
                        <a:buSzTx/>
                        <a:buFontTx/>
                        <a:buNone/>
                        <a:tabLst/>
                        <a:defRPr/>
                      </a:pPr>
                      <a:endParaRPr lang="vi-VN" altLang="en-VN" sz="4000" b="1">
                        <a:solidFill>
                          <a:srgbClr val="002060"/>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l">
                        <a:lnSpc>
                          <a:spcPct val="107000"/>
                        </a:lnSpc>
                        <a:spcBef>
                          <a:spcPts val="0"/>
                        </a:spcBef>
                        <a:spcAft>
                          <a:spcPts val="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28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49069092"/>
                  </a:ext>
                </a:extLst>
              </a:tr>
              <a:tr h="972930">
                <a:tc>
                  <a:txBody>
                    <a:bodyPr/>
                    <a:lstStyle/>
                    <a:p>
                      <a:pPr algn="ctr"/>
                      <a:r>
                        <a:rPr lang="en-US" sz="4000">
                          <a:latin typeface="Times New Roman" panose="02020603050405020304" pitchFamily="18" charset="0"/>
                          <a:cs typeface="Times New Roman" panose="02020603050405020304" pitchFamily="18" charset="0"/>
                        </a:rPr>
                        <a:t>3</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5252954" rtl="0" eaLnBrk="1" fontAlgn="auto" latinLnBrk="0" hangingPunct="1">
                        <a:lnSpc>
                          <a:spcPct val="100000"/>
                        </a:lnSpc>
                        <a:spcBef>
                          <a:spcPts val="0"/>
                        </a:spcBef>
                        <a:spcAft>
                          <a:spcPts val="0"/>
                        </a:spcAft>
                        <a:buClrTx/>
                        <a:buSzTx/>
                        <a:buFontTx/>
                        <a:buNone/>
                        <a:tabLst/>
                        <a:defRPr/>
                      </a:pPr>
                      <a:endParaRPr lang="vi-VN" altLang="en-VN" sz="4000" b="1">
                        <a:solidFill>
                          <a:srgbClr val="002060"/>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l">
                        <a:lnSpc>
                          <a:spcPct val="107000"/>
                        </a:lnSpc>
                        <a:spcBef>
                          <a:spcPts val="0"/>
                        </a:spcBef>
                        <a:spcAft>
                          <a:spcPts val="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28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51306767"/>
                  </a:ext>
                </a:extLst>
              </a:tr>
              <a:tr h="972930">
                <a:tc>
                  <a:txBody>
                    <a:bodyPr/>
                    <a:lstStyle/>
                    <a:p>
                      <a:pPr algn="ctr"/>
                      <a:r>
                        <a:rPr lang="en-US" sz="4000">
                          <a:latin typeface="Times New Roman" panose="02020603050405020304" pitchFamily="18" charset="0"/>
                          <a:cs typeface="Times New Roman" panose="02020603050405020304" pitchFamily="18" charset="0"/>
                        </a:rPr>
                        <a:t>4</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5252954" rtl="0" eaLnBrk="1" fontAlgn="auto" latinLnBrk="0" hangingPunct="1">
                        <a:lnSpc>
                          <a:spcPct val="100000"/>
                        </a:lnSpc>
                        <a:spcBef>
                          <a:spcPts val="0"/>
                        </a:spcBef>
                        <a:spcAft>
                          <a:spcPts val="0"/>
                        </a:spcAft>
                        <a:buClrTx/>
                        <a:buSzTx/>
                        <a:buFontTx/>
                        <a:buNone/>
                        <a:tabLst/>
                        <a:defRPr/>
                      </a:pPr>
                      <a:endParaRPr lang="vi-VN" altLang="en-VN" sz="4000" b="1">
                        <a:solidFill>
                          <a:srgbClr val="002060"/>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l">
                        <a:lnSpc>
                          <a:spcPct val="107000"/>
                        </a:lnSpc>
                        <a:spcBef>
                          <a:spcPts val="0"/>
                        </a:spcBef>
                        <a:spcAft>
                          <a:spcPts val="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28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97674170"/>
                  </a:ext>
                </a:extLst>
              </a:tr>
              <a:tr h="972930">
                <a:tc>
                  <a:txBody>
                    <a:bodyPr/>
                    <a:lstStyle/>
                    <a:p>
                      <a:pPr algn="ctr"/>
                      <a:r>
                        <a:rPr lang="en-US" sz="4000">
                          <a:latin typeface="Times New Roman" panose="02020603050405020304" pitchFamily="18" charset="0"/>
                          <a:cs typeface="Times New Roman" panose="02020603050405020304" pitchFamily="18" charset="0"/>
                        </a:rPr>
                        <a:t>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5252954" rtl="0" eaLnBrk="1" fontAlgn="auto" latinLnBrk="0" hangingPunct="1">
                        <a:lnSpc>
                          <a:spcPct val="100000"/>
                        </a:lnSpc>
                        <a:spcBef>
                          <a:spcPts val="0"/>
                        </a:spcBef>
                        <a:spcAft>
                          <a:spcPts val="0"/>
                        </a:spcAft>
                        <a:buClrTx/>
                        <a:buSzTx/>
                        <a:buFontTx/>
                        <a:buNone/>
                        <a:tabLst/>
                        <a:defRPr/>
                      </a:pPr>
                      <a:endParaRPr lang="vi-VN" altLang="en-VN" sz="4000" b="1">
                        <a:solidFill>
                          <a:srgbClr val="002060"/>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l">
                        <a:lnSpc>
                          <a:spcPct val="107000"/>
                        </a:lnSpc>
                        <a:spcBef>
                          <a:spcPts val="0"/>
                        </a:spcBef>
                        <a:spcAft>
                          <a:spcPts val="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28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41244596"/>
                  </a:ext>
                </a:extLst>
              </a:tr>
              <a:tr h="972930">
                <a:tc>
                  <a:txBody>
                    <a:bodyPr/>
                    <a:lstStyle/>
                    <a:p>
                      <a:pPr algn="ctr"/>
                      <a:r>
                        <a:rPr lang="en-US" sz="4000">
                          <a:latin typeface="Times New Roman" panose="02020603050405020304" pitchFamily="18" charset="0"/>
                          <a:cs typeface="Times New Roman" panose="02020603050405020304" pitchFamily="18" charset="0"/>
                        </a:rPr>
                        <a:t>6</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5252954" rtl="0" eaLnBrk="1" fontAlgn="auto" latinLnBrk="0" hangingPunct="1">
                        <a:lnSpc>
                          <a:spcPct val="100000"/>
                        </a:lnSpc>
                        <a:spcBef>
                          <a:spcPts val="0"/>
                        </a:spcBef>
                        <a:spcAft>
                          <a:spcPts val="0"/>
                        </a:spcAft>
                        <a:buClrTx/>
                        <a:buSzTx/>
                        <a:buFontTx/>
                        <a:buNone/>
                        <a:tabLst/>
                        <a:defRPr/>
                      </a:pPr>
                      <a:endParaRPr lang="vi-VN" altLang="en-VN" sz="4000" b="1">
                        <a:solidFill>
                          <a:srgbClr val="002060"/>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l">
                        <a:lnSpc>
                          <a:spcPct val="107000"/>
                        </a:lnSpc>
                        <a:spcBef>
                          <a:spcPts val="0"/>
                        </a:spcBef>
                        <a:spcAft>
                          <a:spcPts val="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28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88232091"/>
                  </a:ext>
                </a:extLst>
              </a:tr>
              <a:tr h="972930">
                <a:tc>
                  <a:txBody>
                    <a:bodyPr/>
                    <a:lstStyle/>
                    <a:p>
                      <a:pPr algn="ctr"/>
                      <a:r>
                        <a:rPr lang="en-US" sz="4000">
                          <a:latin typeface="Times New Roman" panose="02020603050405020304" pitchFamily="18" charset="0"/>
                          <a:cs typeface="Times New Roman" panose="02020603050405020304" pitchFamily="18" charset="0"/>
                        </a:rPr>
                        <a:t>7</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5252954" rtl="0" eaLnBrk="1" fontAlgn="auto" latinLnBrk="0" hangingPunct="1">
                        <a:lnSpc>
                          <a:spcPct val="100000"/>
                        </a:lnSpc>
                        <a:spcBef>
                          <a:spcPts val="0"/>
                        </a:spcBef>
                        <a:spcAft>
                          <a:spcPts val="0"/>
                        </a:spcAft>
                        <a:buClrTx/>
                        <a:buSzTx/>
                        <a:buFontTx/>
                        <a:buNone/>
                        <a:tabLst/>
                        <a:defRPr/>
                      </a:pPr>
                      <a:endParaRPr lang="vi-VN" altLang="en-VN" sz="4000" b="1">
                        <a:solidFill>
                          <a:srgbClr val="002060"/>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l">
                        <a:lnSpc>
                          <a:spcPct val="107000"/>
                        </a:lnSpc>
                        <a:spcBef>
                          <a:spcPts val="0"/>
                        </a:spcBef>
                        <a:spcAft>
                          <a:spcPts val="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28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32525781"/>
                  </a:ext>
                </a:extLst>
              </a:tr>
            </a:tbl>
          </a:graphicData>
        </a:graphic>
      </p:graphicFrame>
      <p:sp>
        <p:nvSpPr>
          <p:cNvPr id="3" name="Rectangle 2">
            <a:extLst>
              <a:ext uri="{FF2B5EF4-FFF2-40B4-BE49-F238E27FC236}">
                <a16:creationId xmlns:a16="http://schemas.microsoft.com/office/drawing/2014/main" id="{97CAF632-E946-4936-80CA-D615B72B9D37}"/>
              </a:ext>
            </a:extLst>
          </p:cNvPr>
          <p:cNvSpPr/>
          <p:nvPr/>
        </p:nvSpPr>
        <p:spPr>
          <a:xfrm>
            <a:off x="5181600" y="339752"/>
            <a:ext cx="781989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Hoàn thành bảng thống kê:</a:t>
            </a:r>
          </a:p>
        </p:txBody>
      </p:sp>
      <p:sp>
        <p:nvSpPr>
          <p:cNvPr id="11" name="TextBox 10">
            <a:extLst>
              <a:ext uri="{FF2B5EF4-FFF2-40B4-BE49-F238E27FC236}">
                <a16:creationId xmlns:a16="http://schemas.microsoft.com/office/drawing/2014/main" id="{808804E3-ED7D-44C3-8AE0-2049336F3BA8}"/>
              </a:ext>
            </a:extLst>
          </p:cNvPr>
          <p:cNvSpPr txBox="1"/>
          <p:nvPr/>
        </p:nvSpPr>
        <p:spPr>
          <a:xfrm>
            <a:off x="1600200" y="3390900"/>
            <a:ext cx="3581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Giới thiệu chung</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05394C00-293A-495D-B3DD-56B5349C8504}"/>
              </a:ext>
            </a:extLst>
          </p:cNvPr>
          <p:cNvSpPr txBox="1"/>
          <p:nvPr/>
        </p:nvSpPr>
        <p:spPr>
          <a:xfrm>
            <a:off x="1600200" y="4354526"/>
            <a:ext cx="3581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Tả chiều cao</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6111AA0A-E16F-496A-80E8-D1FD200138F9}"/>
              </a:ext>
            </a:extLst>
          </p:cNvPr>
          <p:cNvSpPr txBox="1"/>
          <p:nvPr/>
        </p:nvSpPr>
        <p:spPr>
          <a:xfrm>
            <a:off x="1600200" y="5355897"/>
            <a:ext cx="3581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Tả nước da</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1DDE1FFB-CDC4-48F7-8AB8-1FD27917DFA0}"/>
              </a:ext>
            </a:extLst>
          </p:cNvPr>
          <p:cNvSpPr txBox="1"/>
          <p:nvPr/>
        </p:nvSpPr>
        <p:spPr>
          <a:xfrm>
            <a:off x="1622502" y="6237432"/>
            <a:ext cx="3581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Tả thân hình</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BA6F6A99-9D20-40CD-9BE5-5FB25D991794}"/>
              </a:ext>
            </a:extLst>
          </p:cNvPr>
          <p:cNvSpPr txBox="1"/>
          <p:nvPr/>
        </p:nvSpPr>
        <p:spPr>
          <a:xfrm>
            <a:off x="1635883" y="7332214"/>
            <a:ext cx="3581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Tả cặp mắt</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EB0B6719-F355-4B05-86B0-845A96824834}"/>
              </a:ext>
            </a:extLst>
          </p:cNvPr>
          <p:cNvSpPr txBox="1"/>
          <p:nvPr/>
        </p:nvSpPr>
        <p:spPr>
          <a:xfrm>
            <a:off x="1600200" y="8325626"/>
            <a:ext cx="3581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Tả cái miệng</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C7F0DF79-EA96-4F75-AAB3-4709DA51E477}"/>
              </a:ext>
            </a:extLst>
          </p:cNvPr>
          <p:cNvSpPr txBox="1"/>
          <p:nvPr/>
        </p:nvSpPr>
        <p:spPr>
          <a:xfrm>
            <a:off x="1600200" y="9140486"/>
            <a:ext cx="3581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Tả cái trán</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1AC57050-4901-4E08-B915-F92686207629}"/>
              </a:ext>
            </a:extLst>
          </p:cNvPr>
          <p:cNvSpPr txBox="1"/>
          <p:nvPr/>
        </p:nvSpPr>
        <p:spPr>
          <a:xfrm>
            <a:off x="5535532" y="3390900"/>
            <a:ext cx="91710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Con cá vược, có tài bơi lội</a:t>
            </a:r>
          </a:p>
        </p:txBody>
      </p:sp>
      <p:sp>
        <p:nvSpPr>
          <p:cNvPr id="27" name="TextBox 26">
            <a:extLst>
              <a:ext uri="{FF2B5EF4-FFF2-40B4-BE49-F238E27FC236}">
                <a16:creationId xmlns:a16="http://schemas.microsoft.com/office/drawing/2014/main" id="{5EC5554C-428A-45C7-B3C0-8D3058EBB2E3}"/>
              </a:ext>
            </a:extLst>
          </p:cNvPr>
          <p:cNvSpPr txBox="1"/>
          <p:nvPr/>
        </p:nvSpPr>
        <p:spPr>
          <a:xfrm>
            <a:off x="5535532" y="4288660"/>
            <a:ext cx="91710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Hơn hẳn bạn cái đầu</a:t>
            </a:r>
          </a:p>
        </p:txBody>
      </p:sp>
      <p:sp>
        <p:nvSpPr>
          <p:cNvPr id="28" name="TextBox 27">
            <a:extLst>
              <a:ext uri="{FF2B5EF4-FFF2-40B4-BE49-F238E27FC236}">
                <a16:creationId xmlns:a16="http://schemas.microsoft.com/office/drawing/2014/main" id="{D07682A2-EE5F-45A7-88B0-41AE5E7A7F14}"/>
              </a:ext>
            </a:extLst>
          </p:cNvPr>
          <p:cNvSpPr txBox="1"/>
          <p:nvPr/>
        </p:nvSpPr>
        <p:spPr>
          <a:xfrm>
            <a:off x="5535532" y="5283417"/>
            <a:ext cx="100092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Rám đỏ vì lớn lên với nắng, nước mạn và gió biển</a:t>
            </a:r>
          </a:p>
        </p:txBody>
      </p:sp>
      <p:sp>
        <p:nvSpPr>
          <p:cNvPr id="29" name="TextBox 28">
            <a:extLst>
              <a:ext uri="{FF2B5EF4-FFF2-40B4-BE49-F238E27FC236}">
                <a16:creationId xmlns:a16="http://schemas.microsoft.com/office/drawing/2014/main" id="{DAD62F0C-462E-428C-AE2C-BD7629074E12}"/>
              </a:ext>
            </a:extLst>
          </p:cNvPr>
          <p:cNvSpPr txBox="1"/>
          <p:nvPr/>
        </p:nvSpPr>
        <p:spPr>
          <a:xfrm>
            <a:off x="5535532" y="6278174"/>
            <a:ext cx="91710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Rắn chắc , nở nang</a:t>
            </a:r>
          </a:p>
        </p:txBody>
      </p:sp>
      <p:sp>
        <p:nvSpPr>
          <p:cNvPr id="30" name="TextBox 29">
            <a:extLst>
              <a:ext uri="{FF2B5EF4-FFF2-40B4-BE49-F238E27FC236}">
                <a16:creationId xmlns:a16="http://schemas.microsoft.com/office/drawing/2014/main" id="{8891AD57-0B0D-470A-9D60-BB6660C7850A}"/>
              </a:ext>
            </a:extLst>
          </p:cNvPr>
          <p:cNvSpPr txBox="1"/>
          <p:nvPr/>
        </p:nvSpPr>
        <p:spPr>
          <a:xfrm>
            <a:off x="5569357" y="7324023"/>
            <a:ext cx="91710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To và sáng</a:t>
            </a:r>
          </a:p>
        </p:txBody>
      </p:sp>
      <p:sp>
        <p:nvSpPr>
          <p:cNvPr id="31" name="TextBox 30">
            <a:extLst>
              <a:ext uri="{FF2B5EF4-FFF2-40B4-BE49-F238E27FC236}">
                <a16:creationId xmlns:a16="http://schemas.microsoft.com/office/drawing/2014/main" id="{A589267F-CF12-42AA-B6DC-E31E3A3BAFA3}"/>
              </a:ext>
            </a:extLst>
          </p:cNvPr>
          <p:cNvSpPr txBox="1"/>
          <p:nvPr/>
        </p:nvSpPr>
        <p:spPr>
          <a:xfrm>
            <a:off x="5498019" y="8313503"/>
            <a:ext cx="91710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Tươi, hay cười</a:t>
            </a:r>
          </a:p>
        </p:txBody>
      </p:sp>
      <p:sp>
        <p:nvSpPr>
          <p:cNvPr id="32" name="TextBox 31">
            <a:extLst>
              <a:ext uri="{FF2B5EF4-FFF2-40B4-BE49-F238E27FC236}">
                <a16:creationId xmlns:a16="http://schemas.microsoft.com/office/drawing/2014/main" id="{180ADFCA-C8B3-4CED-8910-A27BBC3A100B}"/>
              </a:ext>
            </a:extLst>
          </p:cNvPr>
          <p:cNvSpPr txBox="1"/>
          <p:nvPr/>
        </p:nvSpPr>
        <p:spPr>
          <a:xfrm>
            <a:off x="5490585" y="9171778"/>
            <a:ext cx="91710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Dô, bướng bỉnh</a:t>
            </a:r>
          </a:p>
        </p:txBody>
      </p:sp>
      <p:sp>
        <p:nvSpPr>
          <p:cNvPr id="33" name="TextBox 32">
            <a:extLst>
              <a:ext uri="{FF2B5EF4-FFF2-40B4-BE49-F238E27FC236}">
                <a16:creationId xmlns:a16="http://schemas.microsoft.com/office/drawing/2014/main" id="{7B0E4330-7712-48FD-9196-9CC811C2B6D8}"/>
              </a:ext>
            </a:extLst>
          </p:cNvPr>
          <p:cNvSpPr txBox="1"/>
          <p:nvPr/>
        </p:nvSpPr>
        <p:spPr>
          <a:xfrm>
            <a:off x="15734960" y="4567984"/>
            <a:ext cx="2514600"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Những đặc điểm ấy cho biết Thắng là một cậu bé thông minh, bướng bỉnh,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gan dạ.</a:t>
            </a:r>
          </a:p>
        </p:txBody>
      </p:sp>
      <p:grpSp>
        <p:nvGrpSpPr>
          <p:cNvPr id="34" name="Group 33">
            <a:extLst>
              <a:ext uri="{FF2B5EF4-FFF2-40B4-BE49-F238E27FC236}">
                <a16:creationId xmlns:a16="http://schemas.microsoft.com/office/drawing/2014/main" id="{4E82E94E-6C2B-4203-AF6A-DD87409EE5B3}"/>
              </a:ext>
            </a:extLst>
          </p:cNvPr>
          <p:cNvGrpSpPr/>
          <p:nvPr/>
        </p:nvGrpSpPr>
        <p:grpSpPr>
          <a:xfrm>
            <a:off x="2021892" y="46886"/>
            <a:ext cx="2809381" cy="1582628"/>
            <a:chOff x="1197026" y="4232126"/>
            <a:chExt cx="3751815" cy="2630711"/>
          </a:xfrm>
        </p:grpSpPr>
        <p:pic>
          <p:nvPicPr>
            <p:cNvPr id="35" name="Picture 34">
              <a:extLst>
                <a:ext uri="{FF2B5EF4-FFF2-40B4-BE49-F238E27FC236}">
                  <a16:creationId xmlns:a16="http://schemas.microsoft.com/office/drawing/2014/main" id="{24FBEDF4-BD0B-45BC-B6CB-F3B420733A4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36" name="Picture 35">
              <a:extLst>
                <a:ext uri="{FF2B5EF4-FFF2-40B4-BE49-F238E27FC236}">
                  <a16:creationId xmlns:a16="http://schemas.microsoft.com/office/drawing/2014/main" id="{A4C4C872-92E8-4F8B-8456-60E95542ED33}"/>
                </a:ext>
              </a:extLst>
            </p:cNvPr>
            <p:cNvPicPr>
              <a:picLocks noChangeAspect="1"/>
            </p:cNvPicPr>
            <p:nvPr/>
          </p:nvPicPr>
          <p:blipFill>
            <a:blip r:embed="rId6"/>
            <a:stretch>
              <a:fillRect/>
            </a:stretch>
          </p:blipFill>
          <p:spPr>
            <a:xfrm>
              <a:off x="1197026" y="4232126"/>
              <a:ext cx="1811038" cy="2616200"/>
            </a:xfrm>
            <a:prstGeom prst="rect">
              <a:avLst/>
            </a:prstGeom>
          </p:spPr>
        </p:pic>
      </p:grpSp>
    </p:spTree>
    <p:extLst>
      <p:ext uri="{BB962C8B-B14F-4D97-AF65-F5344CB8AC3E}">
        <p14:creationId xmlns:p14="http://schemas.microsoft.com/office/powerpoint/2010/main" val="11287120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6006"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anim calcmode="lin" valueType="num">
                                      <p:cBhvr>
                                        <p:cTn id="60" dur="1000" fill="hold"/>
                                        <p:tgtEl>
                                          <p:spTgt spid="29"/>
                                        </p:tgtEl>
                                        <p:attrNameLst>
                                          <p:attrName>ppt_x</p:attrName>
                                        </p:attrNameLst>
                                      </p:cBhvr>
                                      <p:tavLst>
                                        <p:tav tm="0">
                                          <p:val>
                                            <p:strVal val="#ppt_x"/>
                                          </p:val>
                                        </p:tav>
                                        <p:tav tm="100000">
                                          <p:val>
                                            <p:strVal val="#ppt_x"/>
                                          </p:val>
                                        </p:tav>
                                      </p:tavLst>
                                    </p:anim>
                                    <p:anim calcmode="lin" valueType="num">
                                      <p:cBhvr>
                                        <p:cTn id="6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anim calcmode="lin" valueType="num">
                                      <p:cBhvr>
                                        <p:cTn id="67" dur="1000" fill="hold"/>
                                        <p:tgtEl>
                                          <p:spTgt spid="17"/>
                                        </p:tgtEl>
                                        <p:attrNameLst>
                                          <p:attrName>ppt_x</p:attrName>
                                        </p:attrNameLst>
                                      </p:cBhvr>
                                      <p:tavLst>
                                        <p:tav tm="0">
                                          <p:val>
                                            <p:strVal val="#ppt_x"/>
                                          </p:val>
                                        </p:tav>
                                        <p:tav tm="100000">
                                          <p:val>
                                            <p:strVal val="#ppt_x"/>
                                          </p:val>
                                        </p:tav>
                                      </p:tavLst>
                                    </p:anim>
                                    <p:anim calcmode="lin" valueType="num">
                                      <p:cBhvr>
                                        <p:cTn id="68" dur="1000" fill="hold"/>
                                        <p:tgtEl>
                                          <p:spTgt spid="1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anim calcmode="lin" valueType="num">
                                      <p:cBhvr>
                                        <p:cTn id="72" dur="1000" fill="hold"/>
                                        <p:tgtEl>
                                          <p:spTgt spid="30"/>
                                        </p:tgtEl>
                                        <p:attrNameLst>
                                          <p:attrName>ppt_x</p:attrName>
                                        </p:attrNameLst>
                                      </p:cBhvr>
                                      <p:tavLst>
                                        <p:tav tm="0">
                                          <p:val>
                                            <p:strVal val="#ppt_x"/>
                                          </p:val>
                                        </p:tav>
                                        <p:tav tm="100000">
                                          <p:val>
                                            <p:strVal val="#ppt_x"/>
                                          </p:val>
                                        </p:tav>
                                      </p:tavLst>
                                    </p:anim>
                                    <p:anim calcmode="lin" valueType="num">
                                      <p:cBhvr>
                                        <p:cTn id="7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1000"/>
                                        <p:tgtEl>
                                          <p:spTgt spid="31"/>
                                        </p:tgtEl>
                                      </p:cBhvr>
                                    </p:animEffect>
                                    <p:anim calcmode="lin" valueType="num">
                                      <p:cBhvr>
                                        <p:cTn id="84" dur="1000" fill="hold"/>
                                        <p:tgtEl>
                                          <p:spTgt spid="31"/>
                                        </p:tgtEl>
                                        <p:attrNameLst>
                                          <p:attrName>ppt_x</p:attrName>
                                        </p:attrNameLst>
                                      </p:cBhvr>
                                      <p:tavLst>
                                        <p:tav tm="0">
                                          <p:val>
                                            <p:strVal val="#ppt_x"/>
                                          </p:val>
                                        </p:tav>
                                        <p:tav tm="100000">
                                          <p:val>
                                            <p:strVal val="#ppt_x"/>
                                          </p:val>
                                        </p:tav>
                                      </p:tavLst>
                                    </p:anim>
                                    <p:anim calcmode="lin" valueType="num">
                                      <p:cBhvr>
                                        <p:cTn id="8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fade">
                                      <p:cBhvr>
                                        <p:cTn id="90" dur="1000"/>
                                        <p:tgtEl>
                                          <p:spTgt spid="19"/>
                                        </p:tgtEl>
                                      </p:cBhvr>
                                    </p:animEffect>
                                    <p:anim calcmode="lin" valueType="num">
                                      <p:cBhvr>
                                        <p:cTn id="91" dur="1000" fill="hold"/>
                                        <p:tgtEl>
                                          <p:spTgt spid="19"/>
                                        </p:tgtEl>
                                        <p:attrNameLst>
                                          <p:attrName>ppt_x</p:attrName>
                                        </p:attrNameLst>
                                      </p:cBhvr>
                                      <p:tavLst>
                                        <p:tav tm="0">
                                          <p:val>
                                            <p:strVal val="#ppt_x"/>
                                          </p:val>
                                        </p:tav>
                                        <p:tav tm="100000">
                                          <p:val>
                                            <p:strVal val="#ppt_x"/>
                                          </p:val>
                                        </p:tav>
                                      </p:tavLst>
                                    </p:anim>
                                    <p:anim calcmode="lin" valueType="num">
                                      <p:cBhvr>
                                        <p:cTn id="92" dur="1000" fill="hold"/>
                                        <p:tgtEl>
                                          <p:spTgt spid="19"/>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1000"/>
                                        <p:tgtEl>
                                          <p:spTgt spid="32"/>
                                        </p:tgtEl>
                                      </p:cBhvr>
                                    </p:animEffect>
                                    <p:anim calcmode="lin" valueType="num">
                                      <p:cBhvr>
                                        <p:cTn id="96" dur="1000" fill="hold"/>
                                        <p:tgtEl>
                                          <p:spTgt spid="32"/>
                                        </p:tgtEl>
                                        <p:attrNameLst>
                                          <p:attrName>ppt_x</p:attrName>
                                        </p:attrNameLst>
                                      </p:cBhvr>
                                      <p:tavLst>
                                        <p:tav tm="0">
                                          <p:val>
                                            <p:strVal val="#ppt_x"/>
                                          </p:val>
                                        </p:tav>
                                        <p:tav tm="100000">
                                          <p:val>
                                            <p:strVal val="#ppt_x"/>
                                          </p:val>
                                        </p:tav>
                                      </p:tavLst>
                                    </p:anim>
                                    <p:anim calcmode="lin" valueType="num">
                                      <p:cBhvr>
                                        <p:cTn id="9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barn(inVertical)">
                                      <p:cBhvr>
                                        <p:cTn id="10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3" fill="hold" display="0">
                  <p:stCondLst>
                    <p:cond delay="indefinite"/>
                  </p:stCondLst>
                </p:cTn>
                <p:tgtEl>
                  <p:spTgt spid="5"/>
                </p:tgtEl>
              </p:cMediaNode>
            </p:video>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5"/>
                                        </p:tgtEl>
                                      </p:cBhvr>
                                    </p:cmd>
                                  </p:childTnLst>
                                </p:cTn>
                              </p:par>
                            </p:childTnLst>
                          </p:cTn>
                        </p:par>
                      </p:childTnLst>
                    </p:cTn>
                  </p:par>
                </p:childTnLst>
              </p:cTn>
              <p:nextCondLst>
                <p:cond evt="onClick" delay="0">
                  <p:tgtEl>
                    <p:spTgt spid="5"/>
                  </p:tgtEl>
                </p:cond>
              </p:nextCondLst>
            </p:seq>
          </p:childTnLst>
        </p:cTn>
      </p:par>
    </p:tnLst>
    <p:bldLst>
      <p:bldP spid="11" grpId="0"/>
      <p:bldP spid="14" grpId="0"/>
      <p:bldP spid="15" grpId="0"/>
      <p:bldP spid="16" grpId="0"/>
      <p:bldP spid="17" grpId="0"/>
      <p:bldP spid="18" grpId="0"/>
      <p:bldP spid="19" grpId="0"/>
      <p:bldP spid="26" grpId="0"/>
      <p:bldP spid="27" grpId="0"/>
      <p:bldP spid="28" grpId="0"/>
      <p:bldP spid="29" grpId="0"/>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0692" b="1627"/>
          <a:stretch>
            <a:fillRect/>
          </a:stretch>
        </p:blipFill>
        <p:spPr>
          <a:xfrm rot="-10800000">
            <a:off x="-236015" y="7084437"/>
            <a:ext cx="2640885" cy="433259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4081"/>
          <a:stretch>
            <a:fillRect/>
          </a:stretch>
        </p:blipFill>
        <p:spPr>
          <a:xfrm rot="-10800000" flipH="1">
            <a:off x="1146780" y="9104988"/>
            <a:ext cx="2516180" cy="119244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a:off x="16562804" y="-191750"/>
            <a:ext cx="1631770" cy="231307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8200"/>
          <a:stretch>
            <a:fillRect/>
          </a:stretch>
        </p:blipFill>
        <p:spPr>
          <a:xfrm rot="-5400000">
            <a:off x="-709555" y="5877856"/>
            <a:ext cx="2751405" cy="1282692"/>
          </a:xfrm>
          <a:prstGeom prst="rect">
            <a:avLst/>
          </a:prstGeom>
        </p:spPr>
      </p:pic>
      <p:sp>
        <p:nvSpPr>
          <p:cNvPr id="33" name="TextBox 16">
            <a:extLst>
              <a:ext uri="{FF2B5EF4-FFF2-40B4-BE49-F238E27FC236}">
                <a16:creationId xmlns:a16="http://schemas.microsoft.com/office/drawing/2014/main" id="{FAA85C1A-14AC-4F83-83D6-935CDF32DD21}"/>
              </a:ext>
            </a:extLst>
          </p:cNvPr>
          <p:cNvSpPr txBox="1"/>
          <p:nvPr/>
        </p:nvSpPr>
        <p:spPr>
          <a:xfrm>
            <a:off x="809270" y="720484"/>
            <a:ext cx="2750551" cy="377667"/>
          </a:xfrm>
          <a:prstGeom prst="rect">
            <a:avLst/>
          </a:prstGeom>
        </p:spPr>
        <p:txBody>
          <a:bodyPr lIns="0" tIns="0" rIns="0" bIns="0" rtlCol="0" anchor="t">
            <a:spAutoFit/>
          </a:bodyPr>
          <a:lstStyle/>
          <a:p>
            <a:pPr algn="ctr">
              <a:lnSpc>
                <a:spcPts val="2750"/>
              </a:lnSpc>
            </a:pPr>
            <a:r>
              <a:rPr lang="en-US" sz="3200">
                <a:solidFill>
                  <a:srgbClr val="FFFFFF"/>
                </a:solidFill>
              </a:rPr>
              <a:t>KHUÔN  MẶT</a:t>
            </a:r>
          </a:p>
        </p:txBody>
      </p:sp>
      <p:grpSp>
        <p:nvGrpSpPr>
          <p:cNvPr id="35" name="Group 17">
            <a:extLst>
              <a:ext uri="{FF2B5EF4-FFF2-40B4-BE49-F238E27FC236}">
                <a16:creationId xmlns:a16="http://schemas.microsoft.com/office/drawing/2014/main" id="{1C76C668-A926-4C2F-BCC1-2FE04751BBDD}"/>
              </a:ext>
            </a:extLst>
          </p:cNvPr>
          <p:cNvGrpSpPr/>
          <p:nvPr/>
        </p:nvGrpSpPr>
        <p:grpSpPr>
          <a:xfrm>
            <a:off x="4034702" y="1153169"/>
            <a:ext cx="11538561" cy="2134512"/>
            <a:chOff x="0" y="0"/>
            <a:chExt cx="4421424" cy="1059603"/>
          </a:xfrm>
        </p:grpSpPr>
        <p:grpSp>
          <p:nvGrpSpPr>
            <p:cNvPr id="36" name="Group 18">
              <a:extLst>
                <a:ext uri="{FF2B5EF4-FFF2-40B4-BE49-F238E27FC236}">
                  <a16:creationId xmlns:a16="http://schemas.microsoft.com/office/drawing/2014/main" id="{CA60D3D5-6684-4EE3-A37B-41021D79F451}"/>
                </a:ext>
              </a:extLst>
            </p:cNvPr>
            <p:cNvGrpSpPr/>
            <p:nvPr/>
          </p:nvGrpSpPr>
          <p:grpSpPr>
            <a:xfrm>
              <a:off x="0" y="0"/>
              <a:ext cx="4421424" cy="1059603"/>
              <a:chOff x="0" y="0"/>
              <a:chExt cx="2823341" cy="676619"/>
            </a:xfrm>
          </p:grpSpPr>
          <p:sp>
            <p:nvSpPr>
              <p:cNvPr id="38" name="Freeform 19">
                <a:extLst>
                  <a:ext uri="{FF2B5EF4-FFF2-40B4-BE49-F238E27FC236}">
                    <a16:creationId xmlns:a16="http://schemas.microsoft.com/office/drawing/2014/main" id="{8BF9ADF2-BFA4-4FFF-9D3E-E06C5DF73F72}"/>
                  </a:ext>
                </a:extLst>
              </p:cNvPr>
              <p:cNvSpPr/>
              <p:nvPr/>
            </p:nvSpPr>
            <p:spPr>
              <a:xfrm>
                <a:off x="0" y="0"/>
                <a:ext cx="2823341" cy="676620"/>
              </a:xfrm>
              <a:custGeom>
                <a:avLst/>
                <a:gdLst/>
                <a:ahLst/>
                <a:cxnLst/>
                <a:rect l="l" t="t" r="r" b="b"/>
                <a:pathLst>
                  <a:path w="2823341" h="676620">
                    <a:moveTo>
                      <a:pt x="2698881" y="676619"/>
                    </a:moveTo>
                    <a:lnTo>
                      <a:pt x="124460" y="676619"/>
                    </a:lnTo>
                    <a:cubicBezTo>
                      <a:pt x="55880" y="676619"/>
                      <a:pt x="0" y="620739"/>
                      <a:pt x="0" y="552159"/>
                    </a:cubicBezTo>
                    <a:lnTo>
                      <a:pt x="0" y="124460"/>
                    </a:lnTo>
                    <a:cubicBezTo>
                      <a:pt x="0" y="55880"/>
                      <a:pt x="55880" y="0"/>
                      <a:pt x="124460" y="0"/>
                    </a:cubicBezTo>
                    <a:lnTo>
                      <a:pt x="2698881" y="0"/>
                    </a:lnTo>
                    <a:cubicBezTo>
                      <a:pt x="2767461" y="0"/>
                      <a:pt x="2823341" y="55880"/>
                      <a:pt x="2823341" y="124460"/>
                    </a:cubicBezTo>
                    <a:lnTo>
                      <a:pt x="2823341" y="552159"/>
                    </a:lnTo>
                    <a:cubicBezTo>
                      <a:pt x="2823341" y="620739"/>
                      <a:pt x="2767461" y="676620"/>
                      <a:pt x="2698881" y="676620"/>
                    </a:cubicBezTo>
                    <a:close/>
                  </a:path>
                </a:pathLst>
              </a:custGeom>
              <a:solidFill>
                <a:srgbClr val="FF6363"/>
              </a:solidFill>
            </p:spPr>
          </p:sp>
        </p:grpSp>
        <p:sp>
          <p:nvSpPr>
            <p:cNvPr id="37" name="TextBox 20">
              <a:extLst>
                <a:ext uri="{FF2B5EF4-FFF2-40B4-BE49-F238E27FC236}">
                  <a16:creationId xmlns:a16="http://schemas.microsoft.com/office/drawing/2014/main" id="{42C4D2E7-90FF-4889-9483-61D38D31A82E}"/>
                </a:ext>
              </a:extLst>
            </p:cNvPr>
            <p:cNvSpPr txBox="1"/>
            <p:nvPr/>
          </p:nvSpPr>
          <p:spPr>
            <a:xfrm>
              <a:off x="240195" y="289560"/>
              <a:ext cx="3941035" cy="478764"/>
            </a:xfrm>
            <a:prstGeom prst="rect">
              <a:avLst/>
            </a:prstGeom>
          </p:spPr>
          <p:txBody>
            <a:bodyPr lIns="0" tIns="0" rIns="0" bIns="0" rtlCol="0" anchor="t">
              <a:spAutoFit/>
            </a:bodyPr>
            <a:lstStyle/>
            <a:p>
              <a:pPr algn="ctr">
                <a:lnSpc>
                  <a:spcPts val="2750"/>
                </a:lnSpc>
              </a:pPr>
              <a:endParaRPr lang="en-US" sz="2500">
                <a:solidFill>
                  <a:srgbClr val="FFFFFF"/>
                </a:solidFill>
                <a:latin typeface="Public Sans Bold"/>
              </a:endParaRPr>
            </a:p>
          </p:txBody>
        </p:sp>
      </p:grpSp>
      <p:sp>
        <p:nvSpPr>
          <p:cNvPr id="39" name="Text Box 5">
            <a:extLst>
              <a:ext uri="{FF2B5EF4-FFF2-40B4-BE49-F238E27FC236}">
                <a16:creationId xmlns:a16="http://schemas.microsoft.com/office/drawing/2014/main" id="{ACBB8CA1-7C76-4BD0-AF23-C35713412F10}"/>
              </a:ext>
            </a:extLst>
          </p:cNvPr>
          <p:cNvSpPr txBox="1">
            <a:spLocks noChangeArrowheads="1"/>
          </p:cNvSpPr>
          <p:nvPr/>
        </p:nvSpPr>
        <p:spPr bwMode="auto">
          <a:xfrm>
            <a:off x="4908589" y="1377477"/>
            <a:ext cx="979078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VN" sz="4000" b="1" dirty="0" err="1">
                <a:solidFill>
                  <a:schemeClr val="bg1"/>
                </a:solidFill>
                <a:latin typeface="Times New Roman" panose="02020603050405020304" pitchFamily="18" charset="0"/>
                <a:cs typeface="Times New Roman" panose="02020603050405020304" pitchFamily="18" charset="0"/>
              </a:rPr>
              <a:t>Tất</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cả</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các</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đặc</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điểm</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được</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miêu</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tả</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quan</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hệ</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chặt</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chẽ</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với</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nhau</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bổ</a:t>
            </a:r>
            <a:r>
              <a:rPr lang="en-US" altLang="en-VN" sz="4000" b="1" dirty="0">
                <a:solidFill>
                  <a:schemeClr val="bg1"/>
                </a:solidFill>
                <a:latin typeface="Times New Roman" panose="02020603050405020304" pitchFamily="18" charset="0"/>
                <a:cs typeface="Times New Roman" panose="02020603050405020304" pitchFamily="18" charset="0"/>
              </a:rPr>
              <a:t> sung </a:t>
            </a:r>
            <a:r>
              <a:rPr lang="en-US" altLang="en-VN" sz="4000" b="1" err="1">
                <a:solidFill>
                  <a:schemeClr val="bg1"/>
                </a:solidFill>
                <a:latin typeface="Times New Roman" panose="02020603050405020304" pitchFamily="18" charset="0"/>
                <a:cs typeface="Times New Roman" panose="02020603050405020304" pitchFamily="18" charset="0"/>
              </a:rPr>
              <a:t>cho</a:t>
            </a:r>
            <a:r>
              <a:rPr lang="en-US" altLang="en-VN" sz="4000" b="1">
                <a:solidFill>
                  <a:schemeClr val="bg1"/>
                </a:solidFill>
                <a:latin typeface="Times New Roman" panose="02020603050405020304" pitchFamily="18" charset="0"/>
                <a:cs typeface="Times New Roman" panose="02020603050405020304" pitchFamily="18" charset="0"/>
              </a:rPr>
              <a:t> nhau</a:t>
            </a:r>
            <a:endParaRPr lang="vi-VN" altLang="en-VN" sz="4000" b="1" dirty="0">
              <a:solidFill>
                <a:schemeClr val="bg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38965F79-A9F2-473B-8529-612B5F528F86}"/>
              </a:ext>
            </a:extLst>
          </p:cNvPr>
          <p:cNvSpPr txBox="1"/>
          <p:nvPr/>
        </p:nvSpPr>
        <p:spPr>
          <a:xfrm>
            <a:off x="4908589" y="6415724"/>
            <a:ext cx="4375969" cy="2062103"/>
          </a:xfrm>
          <a:prstGeom prst="rect">
            <a:avLst/>
          </a:prstGeom>
          <a:solidFill>
            <a:schemeClr val="accent6">
              <a:lumMod val="20000"/>
              <a:lumOff val="80000"/>
            </a:schemeClr>
          </a:solidFill>
        </p:spPr>
        <p:txBody>
          <a:bodyPr wrap="square">
            <a:spAutoFit/>
          </a:bodyPr>
          <a:lstStyle/>
          <a:p>
            <a:pPr algn="ctr"/>
            <a:r>
              <a:rPr lang="en-US" sz="3200" b="1">
                <a:solidFill>
                  <a:srgbClr val="FF0000"/>
                </a:solidFill>
                <a:latin typeface="+mj-lt"/>
              </a:rPr>
              <a:t>V</a:t>
            </a:r>
            <a:r>
              <a:rPr lang="vi-VN" sz="3200" b="1">
                <a:solidFill>
                  <a:srgbClr val="FF0000"/>
                </a:solidFill>
                <a:latin typeface="+mj-lt"/>
              </a:rPr>
              <a:t>ẻ ngoài của Thắng </a:t>
            </a:r>
            <a:endParaRPr lang="en-US" sz="3200" b="1">
              <a:solidFill>
                <a:srgbClr val="FF0000"/>
              </a:solidFill>
              <a:latin typeface="+mj-lt"/>
            </a:endParaRPr>
          </a:p>
          <a:p>
            <a:pPr algn="ctr"/>
            <a:r>
              <a:rPr lang="vi-VN" sz="3200" b="1">
                <a:latin typeface="+mj-lt"/>
              </a:rPr>
              <a:t>lớn lên ở biển, </a:t>
            </a:r>
            <a:endParaRPr lang="en-US" sz="3200" b="1">
              <a:latin typeface="+mj-lt"/>
            </a:endParaRPr>
          </a:p>
          <a:p>
            <a:pPr algn="ctr"/>
            <a:r>
              <a:rPr lang="vi-VN" sz="3200" b="1">
                <a:latin typeface="+mj-lt"/>
              </a:rPr>
              <a:t>bơi lội rất giỏi,</a:t>
            </a:r>
            <a:endParaRPr lang="en-US" sz="3200" b="1">
              <a:latin typeface="+mj-lt"/>
            </a:endParaRPr>
          </a:p>
          <a:p>
            <a:pPr algn="ctr"/>
            <a:r>
              <a:rPr lang="vi-VN" sz="3200" b="1">
                <a:latin typeface="+mj-lt"/>
              </a:rPr>
              <a:t> có sức khỏe dẻo</a:t>
            </a:r>
            <a:r>
              <a:rPr lang="en-US" sz="3200" b="1">
                <a:latin typeface="+mj-lt"/>
              </a:rPr>
              <a:t> </a:t>
            </a:r>
            <a:r>
              <a:rPr lang="vi-VN" sz="3200" b="1">
                <a:latin typeface="+mj-lt"/>
              </a:rPr>
              <a:t>dai</a:t>
            </a:r>
            <a:endParaRPr lang="en-US" sz="3200" b="1">
              <a:latin typeface="+mj-lt"/>
            </a:endParaRPr>
          </a:p>
        </p:txBody>
      </p:sp>
      <p:sp>
        <p:nvSpPr>
          <p:cNvPr id="43" name="TextBox 42">
            <a:extLst>
              <a:ext uri="{FF2B5EF4-FFF2-40B4-BE49-F238E27FC236}">
                <a16:creationId xmlns:a16="http://schemas.microsoft.com/office/drawing/2014/main" id="{1A20070C-9CB7-48FC-900C-366408E9478C}"/>
              </a:ext>
            </a:extLst>
          </p:cNvPr>
          <p:cNvSpPr txBox="1"/>
          <p:nvPr/>
        </p:nvSpPr>
        <p:spPr>
          <a:xfrm>
            <a:off x="10980779" y="6415724"/>
            <a:ext cx="3965652" cy="2062103"/>
          </a:xfrm>
          <a:prstGeom prst="rect">
            <a:avLst/>
          </a:prstGeom>
          <a:solidFill>
            <a:schemeClr val="accent6">
              <a:lumMod val="20000"/>
              <a:lumOff val="80000"/>
            </a:schemeClr>
          </a:solidFill>
        </p:spPr>
        <p:txBody>
          <a:bodyPr wrap="square">
            <a:spAutoFit/>
          </a:bodyPr>
          <a:lstStyle/>
          <a:p>
            <a:pPr algn="ctr"/>
            <a:r>
              <a:rPr lang="en-US" sz="3200" b="1">
                <a:solidFill>
                  <a:srgbClr val="FF0000"/>
                </a:solidFill>
                <a:latin typeface="+mj-lt"/>
              </a:rPr>
              <a:t>T</a:t>
            </a:r>
            <a:r>
              <a:rPr lang="vi-VN" sz="3200" b="1">
                <a:solidFill>
                  <a:srgbClr val="FF0000"/>
                </a:solidFill>
                <a:latin typeface="+mj-lt"/>
              </a:rPr>
              <a:t>ính tình Thắng</a:t>
            </a:r>
            <a:endParaRPr lang="en-US" sz="3200" b="1">
              <a:solidFill>
                <a:srgbClr val="FF0000"/>
              </a:solidFill>
              <a:latin typeface="+mj-lt"/>
            </a:endParaRPr>
          </a:p>
          <a:p>
            <a:pPr algn="ctr"/>
            <a:r>
              <a:rPr lang="vi-VN" sz="3200" b="1">
                <a:latin typeface="+mj-lt"/>
              </a:rPr>
              <a:t>thông minh, </a:t>
            </a:r>
            <a:endParaRPr lang="en-US" sz="3200" b="1">
              <a:latin typeface="+mj-lt"/>
            </a:endParaRPr>
          </a:p>
          <a:p>
            <a:pPr algn="ctr"/>
            <a:r>
              <a:rPr lang="vi-VN" sz="3200" b="1">
                <a:latin typeface="+mj-lt"/>
              </a:rPr>
              <a:t>bướng bỉnh </a:t>
            </a:r>
            <a:endParaRPr lang="en-US" sz="3200" b="1">
              <a:latin typeface="+mj-lt"/>
            </a:endParaRPr>
          </a:p>
          <a:p>
            <a:pPr algn="ctr"/>
            <a:r>
              <a:rPr lang="vi-VN" sz="3200" b="1">
                <a:latin typeface="+mj-lt"/>
              </a:rPr>
              <a:t>và gan dạ.</a:t>
            </a:r>
            <a:endParaRPr lang="en-US" sz="3200" b="1">
              <a:latin typeface="+mj-lt"/>
            </a:endParaRPr>
          </a:p>
        </p:txBody>
      </p:sp>
      <p:pic>
        <p:nvPicPr>
          <p:cNvPr id="4" name="Graphic 3" descr="Back with solid fill">
            <a:extLst>
              <a:ext uri="{FF2B5EF4-FFF2-40B4-BE49-F238E27FC236}">
                <a16:creationId xmlns:a16="http://schemas.microsoft.com/office/drawing/2014/main" id="{840E6C5A-42D3-444C-8F52-5083FF701F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7584420">
            <a:off x="6269084" y="2866065"/>
            <a:ext cx="3450681" cy="3450681"/>
          </a:xfrm>
          <a:prstGeom prst="rect">
            <a:avLst/>
          </a:prstGeom>
        </p:spPr>
      </p:pic>
      <p:pic>
        <p:nvPicPr>
          <p:cNvPr id="45" name="Graphic 44" descr="Back with solid fill">
            <a:extLst>
              <a:ext uri="{FF2B5EF4-FFF2-40B4-BE49-F238E27FC236}">
                <a16:creationId xmlns:a16="http://schemas.microsoft.com/office/drawing/2014/main" id="{0C0EE200-BC2E-4E09-847E-CE4BD3C890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4015580" flipH="1">
            <a:off x="10591170" y="2897663"/>
            <a:ext cx="3450681" cy="3450681"/>
          </a:xfrm>
          <a:prstGeom prst="rect">
            <a:avLst/>
          </a:prstGeom>
        </p:spPr>
      </p:pic>
    </p:spTree>
    <p:extLst>
      <p:ext uri="{BB962C8B-B14F-4D97-AF65-F5344CB8AC3E}">
        <p14:creationId xmlns:p14="http://schemas.microsoft.com/office/powerpoint/2010/main" val="22085726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up)">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anim calcmode="lin" valueType="num">
                                      <p:cBhvr>
                                        <p:cTn id="32" dur="1000" fill="hold"/>
                                        <p:tgtEl>
                                          <p:spTgt spid="43"/>
                                        </p:tgtEl>
                                        <p:attrNameLst>
                                          <p:attrName>ppt_x</p:attrName>
                                        </p:attrNameLst>
                                      </p:cBhvr>
                                      <p:tavLst>
                                        <p:tav tm="0">
                                          <p:val>
                                            <p:strVal val="#ppt_x"/>
                                          </p:val>
                                        </p:tav>
                                        <p:tav tm="100000">
                                          <p:val>
                                            <p:strVal val="#ppt_x"/>
                                          </p:val>
                                        </p:tav>
                                      </p:tavLst>
                                    </p:anim>
                                    <p:anim calcmode="lin" valueType="num">
                                      <p:cBhvr>
                                        <p:cTn id="3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293D2C9F-9A80-4E9C-92FC-B8786CB36E5A}"/>
              </a:ext>
            </a:extLst>
          </p:cNvPr>
          <p:cNvSpPr/>
          <p:nvPr/>
        </p:nvSpPr>
        <p:spPr>
          <a:xfrm>
            <a:off x="8153400" y="495300"/>
            <a:ext cx="6400800" cy="3505200"/>
          </a:xfrm>
          <a:prstGeom prst="cloud">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0692" b="1627"/>
          <a:stretch>
            <a:fillRect/>
          </a:stretch>
        </p:blipFill>
        <p:spPr>
          <a:xfrm rot="-10800000">
            <a:off x="-236015" y="7084437"/>
            <a:ext cx="2640885" cy="433259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4081"/>
          <a:stretch>
            <a:fillRect/>
          </a:stretch>
        </p:blipFill>
        <p:spPr>
          <a:xfrm rot="-10800000" flipH="1">
            <a:off x="1146780" y="9104988"/>
            <a:ext cx="2516180" cy="119244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a:off x="16562804" y="-191750"/>
            <a:ext cx="1631770" cy="2313076"/>
          </a:xfrm>
          <a:prstGeom prst="rect">
            <a:avLst/>
          </a:prstGeom>
        </p:spPr>
      </p:pic>
      <p:sp>
        <p:nvSpPr>
          <p:cNvPr id="39" name="Text Box 7">
            <a:extLst>
              <a:ext uri="{FF2B5EF4-FFF2-40B4-BE49-F238E27FC236}">
                <a16:creationId xmlns:a16="http://schemas.microsoft.com/office/drawing/2014/main" id="{CE6B4F8D-42A9-4CA2-AFC9-65F07716F59D}"/>
              </a:ext>
            </a:extLst>
          </p:cNvPr>
          <p:cNvSpPr txBox="1">
            <a:spLocks noChangeArrowheads="1"/>
          </p:cNvSpPr>
          <p:nvPr/>
        </p:nvSpPr>
        <p:spPr bwMode="auto">
          <a:xfrm>
            <a:off x="9172074" y="1724324"/>
            <a:ext cx="4419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Khi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tả</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ngoại</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nhân</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vật</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cần</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lưu</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ý</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điều</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gì</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vi-VN" altLang="en-VN" sz="32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1" name="Text Box 8">
            <a:extLst>
              <a:ext uri="{FF2B5EF4-FFF2-40B4-BE49-F238E27FC236}">
                <a16:creationId xmlns:a16="http://schemas.microsoft.com/office/drawing/2014/main" id="{6DCB976E-C797-4D2B-9860-8BC527832402}"/>
              </a:ext>
            </a:extLst>
          </p:cNvPr>
          <p:cNvSpPr txBox="1">
            <a:spLocks noChangeArrowheads="1"/>
          </p:cNvSpPr>
          <p:nvPr/>
        </p:nvSpPr>
        <p:spPr bwMode="auto">
          <a:xfrm>
            <a:off x="10896600" y="4686300"/>
            <a:ext cx="4572000" cy="2554545"/>
          </a:xfrm>
          <a:prstGeom prst="rect">
            <a:avLst/>
          </a:prstGeom>
          <a:solidFill>
            <a:srgbClr val="FFFF00"/>
          </a:solidFill>
          <a:ln>
            <a:noFill/>
          </a:ln>
          <a:effectLst/>
        </p:spPr>
        <p:txBody>
          <a:bodyPr wrap="square">
            <a:spAutoFit/>
          </a:bodyPr>
          <a:lstStyle/>
          <a:p>
            <a:pPr algn="ctr">
              <a:spcBef>
                <a:spcPct val="20000"/>
              </a:spcBef>
              <a:buClr>
                <a:schemeClr val="folHlink"/>
              </a:buClr>
              <a:buSzPct val="60000"/>
              <a:buFont typeface="Wingdings" pitchFamily="2" charset="2"/>
              <a:buNone/>
            </a:pPr>
            <a:r>
              <a:rPr lang="en-US" altLang="en-VN" sz="3200" b="1">
                <a:solidFill>
                  <a:schemeClr val="tx1">
                    <a:lumMod val="95000"/>
                    <a:lumOff val="5000"/>
                  </a:schemeClr>
                </a:solidFill>
                <a:latin typeface="Times New Roman" panose="02020603050405020304" pitchFamily="18" charset="0"/>
                <a:cs typeface="Times New Roman" panose="02020603050405020304" pitchFamily="18" charset="0"/>
              </a:rPr>
              <a:t>Cần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chọn</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chi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tiết</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tiêu</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chúng</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bổ</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sung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nhau</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giúp</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khắc</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hoạ</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nét</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endParaRPr lang="vi-VN" altLang="en-VN"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3" name="Picture 5">
            <a:extLst>
              <a:ext uri="{FF2B5EF4-FFF2-40B4-BE49-F238E27FC236}">
                <a16:creationId xmlns:a16="http://schemas.microsoft.com/office/drawing/2014/main" id="{FEED9B5F-4159-4BB1-BFBB-6699387F8E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69455" y="3707603"/>
            <a:ext cx="8119669" cy="5683768"/>
          </a:xfrm>
          <a:prstGeom prst="rect">
            <a:avLst/>
          </a:prstGeom>
        </p:spPr>
      </p:pic>
      <p:pic>
        <p:nvPicPr>
          <p:cNvPr id="3" name="Graphic 2" descr="Three circles each containing concentric circles.">
            <a:extLst>
              <a:ext uri="{FF2B5EF4-FFF2-40B4-BE49-F238E27FC236}">
                <a16:creationId xmlns:a16="http://schemas.microsoft.com/office/drawing/2014/main" id="{4A7298ED-B1AC-4717-88D9-9E489A3B48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1000" y="-341996"/>
            <a:ext cx="4572000" cy="4572000"/>
          </a:xfrm>
          <a:prstGeom prst="rect">
            <a:avLst/>
          </a:prstGeom>
        </p:spPr>
      </p:pic>
      <p:pic>
        <p:nvPicPr>
          <p:cNvPr id="5" name="Graphic 4" descr="Organic shapes reminiscent of river rocks">
            <a:extLst>
              <a:ext uri="{FF2B5EF4-FFF2-40B4-BE49-F238E27FC236}">
                <a16:creationId xmlns:a16="http://schemas.microsoft.com/office/drawing/2014/main" id="{8B085625-303B-44FC-9D65-5B889E2E015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048393" y="6579566"/>
            <a:ext cx="4572000" cy="4572000"/>
          </a:xfrm>
          <a:prstGeom prst="rect">
            <a:avLst/>
          </a:prstGeom>
        </p:spPr>
      </p:pic>
    </p:spTree>
    <p:extLst>
      <p:ext uri="{BB962C8B-B14F-4D97-AF65-F5344CB8AC3E}">
        <p14:creationId xmlns:p14="http://schemas.microsoft.com/office/powerpoint/2010/main" val="38992376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39"/>
                                        </p:tgtEl>
                                        <p:attrNameLst>
                                          <p:attrName>style.visibility</p:attrName>
                                        </p:attrNameLst>
                                      </p:cBhvr>
                                      <p:to>
                                        <p:strVal val="visible"/>
                                      </p:to>
                                    </p:set>
                                    <p:anim calcmode="discrete" valueType="clr">
                                      <p:cBhvr override="childStyle">
                                        <p:cTn id="11"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39"/>
                                        </p:tgtEl>
                                        <p:attrNameLst>
                                          <p:attrName>fillcolor</p:attrName>
                                        </p:attrNameLst>
                                      </p:cBhvr>
                                      <p:tavLst>
                                        <p:tav tm="0">
                                          <p:val>
                                            <p:clrVal>
                                              <a:schemeClr val="accent2"/>
                                            </p:clrVal>
                                          </p:val>
                                        </p:tav>
                                        <p:tav tm="50000">
                                          <p:val>
                                            <p:clrVal>
                                              <a:schemeClr val="hlink"/>
                                            </p:clrVal>
                                          </p:val>
                                        </p:tav>
                                      </p:tavLst>
                                    </p:anim>
                                    <p:set>
                                      <p:cBhvr>
                                        <p:cTn id="13" dur="80"/>
                                        <p:tgtEl>
                                          <p:spTgt spid="39"/>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randombar(horizontal)">
                                      <p:cBhvr>
                                        <p:cTn id="1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9" grpId="0"/>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ext&#10;&#10;Description automatically generated">
            <a:extLst>
              <a:ext uri="{FF2B5EF4-FFF2-40B4-BE49-F238E27FC236}">
                <a16:creationId xmlns:a16="http://schemas.microsoft.com/office/drawing/2014/main" id="{EB418EA3-87FB-4A5C-B102-7B809C309EF9}"/>
              </a:ext>
            </a:extLst>
          </p:cNvPr>
          <p:cNvPicPr>
            <a:picLocks noChangeAspect="1"/>
          </p:cNvPicPr>
          <p:nvPr/>
        </p:nvPicPr>
        <p:blipFill rotWithShape="1">
          <a:blip r:embed="rId2"/>
          <a:srcRect t="2712" r="1" b="1"/>
          <a:stretch/>
        </p:blipFill>
        <p:spPr>
          <a:xfrm>
            <a:off x="461662" y="392155"/>
            <a:ext cx="17364675" cy="9502689"/>
          </a:xfrm>
          <a:prstGeom prst="rect">
            <a:avLst/>
          </a:prstGeom>
        </p:spPr>
      </p:pic>
    </p:spTree>
    <p:extLst>
      <p:ext uri="{BB962C8B-B14F-4D97-AF65-F5344CB8AC3E}">
        <p14:creationId xmlns:p14="http://schemas.microsoft.com/office/powerpoint/2010/main" val="40368186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8776">
            <a:off x="121273" y="8552290"/>
            <a:ext cx="2460646" cy="1145319"/>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7277" y="846521"/>
            <a:ext cx="3555047" cy="3767391"/>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48146">
            <a:off x="15790621" y="-708832"/>
            <a:ext cx="3677146" cy="3075013"/>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117593" y="2080805"/>
            <a:ext cx="1472852" cy="1446073"/>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22996">
            <a:off x="16028977" y="8552290"/>
            <a:ext cx="2460646" cy="1145319"/>
          </a:xfrm>
          <a:prstGeom prst="rect">
            <a:avLst/>
          </a:prstGeom>
        </p:spPr>
      </p:pic>
      <p:grpSp>
        <p:nvGrpSpPr>
          <p:cNvPr id="24" name="Group 23">
            <a:extLst>
              <a:ext uri="{FF2B5EF4-FFF2-40B4-BE49-F238E27FC236}">
                <a16:creationId xmlns:a16="http://schemas.microsoft.com/office/drawing/2014/main" id="{F4139EC9-CEEA-495D-AFE5-7C12B3E44BCA}"/>
              </a:ext>
            </a:extLst>
          </p:cNvPr>
          <p:cNvGrpSpPr/>
          <p:nvPr/>
        </p:nvGrpSpPr>
        <p:grpSpPr>
          <a:xfrm>
            <a:off x="345941" y="144055"/>
            <a:ext cx="4124420" cy="2045748"/>
            <a:chOff x="6619444" y="1004415"/>
            <a:chExt cx="6134443" cy="3351724"/>
          </a:xfrm>
        </p:grpSpPr>
        <p:sp>
          <p:nvSpPr>
            <p:cNvPr id="25" name="任意多边形: 形状 9">
              <a:extLst>
                <a:ext uri="{FF2B5EF4-FFF2-40B4-BE49-F238E27FC236}">
                  <a16:creationId xmlns:a16="http://schemas.microsoft.com/office/drawing/2014/main" id="{DB584979-60B9-4922-BA5B-7A46DBD2630D}"/>
                </a:ext>
              </a:extLst>
            </p:cNvPr>
            <p:cNvSpPr/>
            <p:nvPr/>
          </p:nvSpPr>
          <p:spPr>
            <a:xfrm>
              <a:off x="6619444" y="1160813"/>
              <a:ext cx="6134443" cy="3195326"/>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FF0000"/>
                </a:solidFill>
              </a:endParaRPr>
            </a:p>
          </p:txBody>
        </p:sp>
        <p:sp>
          <p:nvSpPr>
            <p:cNvPr id="26" name="任意多边形: 形状 10">
              <a:extLst>
                <a:ext uri="{FF2B5EF4-FFF2-40B4-BE49-F238E27FC236}">
                  <a16:creationId xmlns:a16="http://schemas.microsoft.com/office/drawing/2014/main" id="{36D56A62-FC40-42AC-82B3-5B448B00F246}"/>
                </a:ext>
              </a:extLst>
            </p:cNvPr>
            <p:cNvSpPr/>
            <p:nvPr/>
          </p:nvSpPr>
          <p:spPr>
            <a:xfrm>
              <a:off x="6753236" y="1269554"/>
              <a:ext cx="5883513" cy="306461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FF0000"/>
                </a:solidFill>
              </a:endParaRPr>
            </a:p>
          </p:txBody>
        </p:sp>
        <p:sp>
          <p:nvSpPr>
            <p:cNvPr id="27" name="任意多边形: 形状 11">
              <a:extLst>
                <a:ext uri="{FF2B5EF4-FFF2-40B4-BE49-F238E27FC236}">
                  <a16:creationId xmlns:a16="http://schemas.microsoft.com/office/drawing/2014/main" id="{9A656DAA-D33E-42E7-9342-E9EFEAF738A8}"/>
                </a:ext>
              </a:extLst>
            </p:cNvPr>
            <p:cNvSpPr/>
            <p:nvPr/>
          </p:nvSpPr>
          <p:spPr>
            <a:xfrm>
              <a:off x="9171879" y="1004415"/>
              <a:ext cx="957204" cy="111719"/>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FF0000"/>
                </a:solidFill>
              </a:endParaRPr>
            </a:p>
          </p:txBody>
        </p:sp>
        <p:sp>
          <p:nvSpPr>
            <p:cNvPr id="28" name="Text Box 4">
              <a:extLst>
                <a:ext uri="{FF2B5EF4-FFF2-40B4-BE49-F238E27FC236}">
                  <a16:creationId xmlns:a16="http://schemas.microsoft.com/office/drawing/2014/main" id="{8B7D8D41-B6A8-4AC4-8EAC-34E593132C04}"/>
                </a:ext>
              </a:extLst>
            </p:cNvPr>
            <p:cNvSpPr txBox="1">
              <a:spLocks noChangeArrowheads="1"/>
            </p:cNvSpPr>
            <p:nvPr/>
          </p:nvSpPr>
          <p:spPr bwMode="auto">
            <a:xfrm>
              <a:off x="7144623" y="2158310"/>
              <a:ext cx="5320784" cy="136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r>
                <a:rPr lang="vi-VN" altLang="zh-CN" sz="4800" b="1" dirty="0">
                  <a:solidFill>
                    <a:srgbClr val="FF0000"/>
                  </a:solidFill>
                  <a:latin typeface="Times New Roman" panose="02020603050405020304" pitchFamily="18" charset="0"/>
                  <a:cs typeface="Times New Roman" panose="02020603050405020304" pitchFamily="18" charset="0"/>
                </a:rPr>
                <a:t>Hoạt </a:t>
              </a:r>
              <a:r>
                <a:rPr lang="vi-VN" altLang="zh-CN" sz="4800" b="1">
                  <a:solidFill>
                    <a:srgbClr val="FF0000"/>
                  </a:solidFill>
                  <a:latin typeface="Times New Roman" panose="02020603050405020304" pitchFamily="18" charset="0"/>
                  <a:cs typeface="Times New Roman" panose="02020603050405020304" pitchFamily="18" charset="0"/>
                </a:rPr>
                <a:t>động </a:t>
              </a:r>
              <a:r>
                <a:rPr lang="en-US" altLang="zh-CN" sz="4800" b="1">
                  <a:solidFill>
                    <a:srgbClr val="FF0000"/>
                  </a:solidFill>
                  <a:latin typeface="Times New Roman" panose="02020603050405020304" pitchFamily="18" charset="0"/>
                  <a:cs typeface="Times New Roman" panose="02020603050405020304" pitchFamily="18" charset="0"/>
                </a:rPr>
                <a:t>2</a:t>
              </a:r>
              <a:endParaRPr lang="vi-VN" altLang="zh-CN" sz="4800" dirty="0">
                <a:solidFill>
                  <a:srgbClr val="FF0000"/>
                </a:solidFill>
                <a:latin typeface="Times New Roman" panose="02020603050405020304" pitchFamily="18" charset="0"/>
                <a:cs typeface="Times New Roman" panose="02020603050405020304" pitchFamily="18" charset="0"/>
              </a:endParaRPr>
            </a:p>
          </p:txBody>
        </p:sp>
      </p:grpSp>
      <p:sp>
        <p:nvSpPr>
          <p:cNvPr id="29" name="TextBox 28">
            <a:extLst>
              <a:ext uri="{FF2B5EF4-FFF2-40B4-BE49-F238E27FC236}">
                <a16:creationId xmlns:a16="http://schemas.microsoft.com/office/drawing/2014/main" id="{5C615C3F-35AB-4C8B-B851-036B3E05C6E7}"/>
              </a:ext>
            </a:extLst>
          </p:cNvPr>
          <p:cNvSpPr txBox="1"/>
          <p:nvPr/>
        </p:nvSpPr>
        <p:spPr>
          <a:xfrm>
            <a:off x="4752091" y="571500"/>
            <a:ext cx="12504769" cy="1323439"/>
          </a:xfrm>
          <a:prstGeom prst="rect">
            <a:avLst/>
          </a:prstGeom>
          <a:noFill/>
        </p:spPr>
        <p:txBody>
          <a:bodyPr wrap="square">
            <a:spAutoFit/>
          </a:bodyPr>
          <a:lstStyle/>
          <a:p>
            <a:r>
              <a:rPr lang="en-US" sz="4000" b="1">
                <a:effectLst/>
                <a:latin typeface="Times New Roman" panose="02020603050405020304" pitchFamily="18" charset="0"/>
                <a:ea typeface="Calibri" panose="020F0502020204030204" pitchFamily="34" charset="0"/>
              </a:rPr>
              <a:t>Lập dàn ý cho bài văn tả một người mà em thường gặp </a:t>
            </a:r>
          </a:p>
          <a:p>
            <a:r>
              <a:rPr lang="en-US" sz="4000" b="1">
                <a:effectLst/>
                <a:latin typeface="Times New Roman" panose="02020603050405020304" pitchFamily="18" charset="0"/>
                <a:ea typeface="Calibri" panose="020F0502020204030204" pitchFamily="34" charset="0"/>
              </a:rPr>
              <a:t>(thầy giáo, cô giáo, chú công an, người hàng xóm,…)</a:t>
            </a:r>
            <a:endParaRPr lang="en-US" sz="4000" b="1"/>
          </a:p>
        </p:txBody>
      </p:sp>
      <p:pic>
        <p:nvPicPr>
          <p:cNvPr id="30" name="Picture 29">
            <a:extLst>
              <a:ext uri="{FF2B5EF4-FFF2-40B4-BE49-F238E27FC236}">
                <a16:creationId xmlns:a16="http://schemas.microsoft.com/office/drawing/2014/main" id="{8DF6FC9E-20E4-4F51-83F3-86A18130921E}"/>
              </a:ext>
            </a:extLst>
          </p:cNvPr>
          <p:cNvPicPr>
            <a:picLocks noChangeAspect="1"/>
          </p:cNvPicPr>
          <p:nvPr/>
        </p:nvPicPr>
        <p:blipFill>
          <a:blip r:embed="rId10"/>
          <a:srcRect/>
          <a:stretch>
            <a:fillRect/>
          </a:stretch>
        </p:blipFill>
        <p:spPr>
          <a:xfrm>
            <a:off x="60142" y="1418712"/>
            <a:ext cx="7178858" cy="8830768"/>
          </a:xfrm>
          <a:prstGeom prst="rect">
            <a:avLst/>
          </a:prstGeom>
        </p:spPr>
      </p:pic>
      <p:pic>
        <p:nvPicPr>
          <p:cNvPr id="31" name="Picture 30">
            <a:extLst>
              <a:ext uri="{FF2B5EF4-FFF2-40B4-BE49-F238E27FC236}">
                <a16:creationId xmlns:a16="http://schemas.microsoft.com/office/drawing/2014/main" id="{B000488F-8F4C-421C-87F6-04338023A567}"/>
              </a:ext>
            </a:extLst>
          </p:cNvPr>
          <p:cNvPicPr>
            <a:picLocks noChangeAspect="1"/>
          </p:cNvPicPr>
          <p:nvPr/>
        </p:nvPicPr>
        <p:blipFill>
          <a:blip r:embed="rId11"/>
          <a:srcRect/>
          <a:stretch>
            <a:fillRect/>
          </a:stretch>
        </p:blipFill>
        <p:spPr>
          <a:xfrm>
            <a:off x="726766" y="1421744"/>
            <a:ext cx="13306199" cy="8865256"/>
          </a:xfrm>
          <a:prstGeom prst="rect">
            <a:avLst/>
          </a:prstGeom>
        </p:spPr>
      </p:pic>
      <p:pic>
        <p:nvPicPr>
          <p:cNvPr id="32" name="Picture 2">
            <a:extLst>
              <a:ext uri="{FF2B5EF4-FFF2-40B4-BE49-F238E27FC236}">
                <a16:creationId xmlns:a16="http://schemas.microsoft.com/office/drawing/2014/main" id="{783B654E-CE18-44F5-AA47-293A48A20BB4}"/>
              </a:ext>
            </a:extLst>
          </p:cNvPr>
          <p:cNvPicPr>
            <a:picLocks noChangeAspect="1"/>
          </p:cNvPicPr>
          <p:nvPr/>
        </p:nvPicPr>
        <p:blipFill>
          <a:blip r:embed="rId12"/>
          <a:srcRect/>
          <a:stretch>
            <a:fillRect/>
          </a:stretch>
        </p:blipFill>
        <p:spPr>
          <a:xfrm>
            <a:off x="7502497" y="1843240"/>
            <a:ext cx="10785503" cy="84367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grpSp>
        <p:nvGrpSpPr>
          <p:cNvPr id="2" name="Group 2"/>
          <p:cNvGrpSpPr/>
          <p:nvPr/>
        </p:nvGrpSpPr>
        <p:grpSpPr>
          <a:xfrm>
            <a:off x="1975102" y="1400247"/>
            <a:ext cx="15443907" cy="7772400"/>
            <a:chOff x="0" y="0"/>
            <a:chExt cx="6290592" cy="3291278"/>
          </a:xfrm>
        </p:grpSpPr>
        <p:sp>
          <p:nvSpPr>
            <p:cNvPr id="3" name="Freeform 3"/>
            <p:cNvSpPr/>
            <p:nvPr/>
          </p:nvSpPr>
          <p:spPr>
            <a:xfrm>
              <a:off x="0" y="0"/>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0"/>
            <a:ext cx="3998894" cy="354083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50836"/>
          <a:stretch>
            <a:fillRect/>
          </a:stretch>
        </p:blipFill>
        <p:spPr>
          <a:xfrm>
            <a:off x="0" y="1833550"/>
            <a:ext cx="1727816" cy="3309950"/>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7995" y="7858197"/>
            <a:ext cx="3309913" cy="2110069"/>
          </a:xfrm>
          <a:prstGeom prst="rect">
            <a:avLst/>
          </a:prstGeom>
        </p:spPr>
      </p:pic>
      <p:sp>
        <p:nvSpPr>
          <p:cNvPr id="10" name="TextBox 10"/>
          <p:cNvSpPr txBox="1"/>
          <p:nvPr/>
        </p:nvSpPr>
        <p:spPr>
          <a:xfrm>
            <a:off x="3527468" y="381207"/>
            <a:ext cx="11785483" cy="1168876"/>
          </a:xfrm>
          <a:prstGeom prst="rect">
            <a:avLst/>
          </a:prstGeom>
        </p:spPr>
        <p:txBody>
          <a:bodyPr lIns="0" tIns="0" rIns="0" bIns="0" rtlCol="0" anchor="t">
            <a:spAutoFit/>
          </a:bodyPr>
          <a:lstStyle/>
          <a:p>
            <a:pPr marL="0" lvl="0" indent="0" algn="ctr">
              <a:lnSpc>
                <a:spcPts val="8799"/>
              </a:lnSpc>
              <a:spcBef>
                <a:spcPct val="0"/>
              </a:spcBef>
            </a:pPr>
            <a:r>
              <a:rPr lang="en-US" sz="8799" u="none">
                <a:solidFill>
                  <a:srgbClr val="2E2562"/>
                </a:solidFill>
                <a:latin typeface="UVN Bay Buom Nang" panose="00000900000000000000" pitchFamily="2" charset="0"/>
              </a:rPr>
              <a:t>Mục tiêu</a:t>
            </a:r>
          </a:p>
        </p:txBody>
      </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5670"/>
          <a:stretch>
            <a:fillRect/>
          </a:stretch>
        </p:blipFill>
        <p:spPr>
          <a:xfrm rot="-10800000">
            <a:off x="16550018" y="5546530"/>
            <a:ext cx="1737982" cy="281667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12159"/>
          <a:stretch>
            <a:fillRect/>
          </a:stretch>
        </p:blipFill>
        <p:spPr>
          <a:xfrm>
            <a:off x="374076" y="5429393"/>
            <a:ext cx="3509062" cy="4857607"/>
          </a:xfrm>
          <a:prstGeom prst="rect">
            <a:avLst/>
          </a:prstGeom>
        </p:spPr>
      </p:pic>
      <p:sp>
        <p:nvSpPr>
          <p:cNvPr id="13" name="TextBox 12">
            <a:extLst>
              <a:ext uri="{FF2B5EF4-FFF2-40B4-BE49-F238E27FC236}">
                <a16:creationId xmlns:a16="http://schemas.microsoft.com/office/drawing/2014/main" id="{72A4A10A-C2F4-4EBC-900B-B11A33FFF75E}"/>
              </a:ext>
            </a:extLst>
          </p:cNvPr>
          <p:cNvSpPr txBox="1"/>
          <p:nvPr/>
        </p:nvSpPr>
        <p:spPr>
          <a:xfrm>
            <a:off x="4253457" y="2400300"/>
            <a:ext cx="11534561" cy="3144643"/>
          </a:xfrm>
          <a:prstGeom prst="rect">
            <a:avLst/>
          </a:prstGeom>
          <a:noFill/>
        </p:spPr>
        <p:txBody>
          <a:bodyPr wrap="square">
            <a:spAutoFit/>
          </a:bodyPr>
          <a:lstStyle/>
          <a:p>
            <a:pPr marL="0" marR="0" algn="just">
              <a:lnSpc>
                <a:spcPct val="115000"/>
              </a:lnSpc>
              <a:spcBef>
                <a:spcPts val="0"/>
              </a:spcBef>
              <a:spcAft>
                <a:spcPts val="0"/>
              </a:spcAft>
            </a:pPr>
            <a:r>
              <a:rPr lang="en-US" sz="4400">
                <a:effectLst/>
                <a:latin typeface="Times New Roman" panose="02020603050405020304" pitchFamily="18" charset="0"/>
                <a:ea typeface="Calibri" panose="020F0502020204030204" pitchFamily="34" charset="0"/>
                <a:cs typeface="Times New Roman" panose="02020603050405020304" pitchFamily="18" charset="0"/>
              </a:rPr>
              <a:t>	Nêu được những chi tiết tả ngoại hình nhân vật và quan hệ của chúng với tính cách nhân vật trong bài văn, đoạn văn.</a:t>
            </a:r>
          </a:p>
          <a:p>
            <a:pPr marL="0" marR="0" algn="just">
              <a:lnSpc>
                <a:spcPct val="115000"/>
              </a:lnSpc>
              <a:spcBef>
                <a:spcPts val="0"/>
              </a:spcBef>
              <a:spcAft>
                <a:spcPts val="0"/>
              </a:spcAft>
            </a:pPr>
            <a:endParaRPr lang="en-US" sz="4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Graphic 4" descr="A cookie with sprinkles">
            <a:extLst>
              <a:ext uri="{FF2B5EF4-FFF2-40B4-BE49-F238E27FC236}">
                <a16:creationId xmlns:a16="http://schemas.microsoft.com/office/drawing/2014/main" id="{7683F9F1-6AD4-4460-BF43-09012C02DED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848435" y="1690334"/>
            <a:ext cx="2286000" cy="2286000"/>
          </a:xfrm>
          <a:prstGeom prst="rect">
            <a:avLst/>
          </a:prstGeom>
        </p:spPr>
      </p:pic>
      <p:pic>
        <p:nvPicPr>
          <p:cNvPr id="14" name="Graphic 13" descr="A cookie with sprinkles">
            <a:extLst>
              <a:ext uri="{FF2B5EF4-FFF2-40B4-BE49-F238E27FC236}">
                <a16:creationId xmlns:a16="http://schemas.microsoft.com/office/drawing/2014/main" id="{20C30EC3-A9EA-40C2-97F8-C36D8C2114A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11047" y="5572196"/>
            <a:ext cx="2286000" cy="2286000"/>
          </a:xfrm>
          <a:prstGeom prst="rect">
            <a:avLst/>
          </a:prstGeom>
        </p:spPr>
      </p:pic>
      <p:sp>
        <p:nvSpPr>
          <p:cNvPr id="15" name="TextBox 14">
            <a:extLst>
              <a:ext uri="{FF2B5EF4-FFF2-40B4-BE49-F238E27FC236}">
                <a16:creationId xmlns:a16="http://schemas.microsoft.com/office/drawing/2014/main" id="{E0C6A77B-960C-4394-8337-6020CC7DE7A3}"/>
              </a:ext>
            </a:extLst>
          </p:cNvPr>
          <p:cNvSpPr txBox="1"/>
          <p:nvPr/>
        </p:nvSpPr>
        <p:spPr>
          <a:xfrm>
            <a:off x="6854047" y="6377113"/>
            <a:ext cx="9036920" cy="1600375"/>
          </a:xfrm>
          <a:prstGeom prst="rect">
            <a:avLst/>
          </a:prstGeom>
          <a:noFill/>
        </p:spPr>
        <p:txBody>
          <a:bodyPr wrap="square">
            <a:spAutoFit/>
          </a:bodyPr>
          <a:lstStyle/>
          <a:p>
            <a:pPr marL="0" marR="0" algn="just">
              <a:lnSpc>
                <a:spcPct val="115000"/>
              </a:lnSpc>
              <a:spcBef>
                <a:spcPts val="0"/>
              </a:spcBef>
              <a:spcAft>
                <a:spcPts val="0"/>
              </a:spcAft>
            </a:pPr>
            <a:r>
              <a:rPr lang="en-US" sz="4400">
                <a:effectLst/>
                <a:latin typeface="Times New Roman" panose="02020603050405020304" pitchFamily="18" charset="0"/>
                <a:ea typeface="Calibri" panose="020F0502020204030204" pitchFamily="34" charset="0"/>
              </a:rPr>
              <a:t>	Biết lập dàn ý một bài văn tả người thường gặp.</a:t>
            </a:r>
            <a:endParaRPr lang="en-US" sz="44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CB88660-C842-460A-8B56-41D596CF08CF}"/>
              </a:ext>
            </a:extLst>
          </p:cNvPr>
          <p:cNvGrpSpPr/>
          <p:nvPr/>
        </p:nvGrpSpPr>
        <p:grpSpPr>
          <a:xfrm>
            <a:off x="4463814" y="1019354"/>
            <a:ext cx="2926080" cy="1335024"/>
            <a:chOff x="4463814" y="1019354"/>
            <a:chExt cx="2926080" cy="1335024"/>
          </a:xfrm>
        </p:grpSpPr>
        <p:pic>
          <p:nvPicPr>
            <p:cNvPr id="4" name="Picture 5">
              <a:extLst>
                <a:ext uri="{FF2B5EF4-FFF2-40B4-BE49-F238E27FC236}">
                  <a16:creationId xmlns:a16="http://schemas.microsoft.com/office/drawing/2014/main" id="{80A0FDB5-E928-4E82-8B84-55CA98A7A1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63814" y="1019354"/>
              <a:ext cx="2926080" cy="1335024"/>
            </a:xfrm>
            <a:prstGeom prst="rect">
              <a:avLst/>
            </a:prstGeom>
          </p:spPr>
        </p:pic>
        <p:sp>
          <p:nvSpPr>
            <p:cNvPr id="7" name="TextBox 13">
              <a:extLst>
                <a:ext uri="{FF2B5EF4-FFF2-40B4-BE49-F238E27FC236}">
                  <a16:creationId xmlns:a16="http://schemas.microsoft.com/office/drawing/2014/main" id="{150BC8EE-634E-4ED9-857B-98A59EA95523}"/>
                </a:ext>
              </a:extLst>
            </p:cNvPr>
            <p:cNvSpPr txBox="1"/>
            <p:nvPr/>
          </p:nvSpPr>
          <p:spPr>
            <a:xfrm>
              <a:off x="5072741" y="1558808"/>
              <a:ext cx="2240133" cy="287836"/>
            </a:xfrm>
            <a:prstGeom prst="rect">
              <a:avLst/>
            </a:prstGeom>
          </p:spPr>
          <p:txBody>
            <a:bodyPr lIns="0" tIns="0" rIns="0" bIns="0" rtlCol="0" anchor="t">
              <a:spAutoFit/>
            </a:bodyPr>
            <a:lstStyle/>
            <a:p>
              <a:pPr>
                <a:lnSpc>
                  <a:spcPts val="1877"/>
                </a:lnSpc>
                <a:spcBef>
                  <a:spcPct val="0"/>
                </a:spcBef>
              </a:pPr>
              <a:r>
                <a:rPr lang="en-US" sz="3600" b="1">
                  <a:solidFill>
                    <a:srgbClr val="443C37"/>
                  </a:solidFill>
                  <a:latin typeface="Glacial Indifference"/>
                </a:rPr>
                <a:t>Mở bài</a:t>
              </a:r>
            </a:p>
          </p:txBody>
        </p:sp>
      </p:grpSp>
      <p:grpSp>
        <p:nvGrpSpPr>
          <p:cNvPr id="10" name="Group 9">
            <a:extLst>
              <a:ext uri="{FF2B5EF4-FFF2-40B4-BE49-F238E27FC236}">
                <a16:creationId xmlns:a16="http://schemas.microsoft.com/office/drawing/2014/main" id="{2F14D467-DA2F-48BF-994A-C0210722B90E}"/>
              </a:ext>
            </a:extLst>
          </p:cNvPr>
          <p:cNvGrpSpPr/>
          <p:nvPr/>
        </p:nvGrpSpPr>
        <p:grpSpPr>
          <a:xfrm>
            <a:off x="7162800" y="3848564"/>
            <a:ext cx="2926080" cy="1335024"/>
            <a:chOff x="7162800" y="3848564"/>
            <a:chExt cx="2926080" cy="1335024"/>
          </a:xfrm>
        </p:grpSpPr>
        <p:pic>
          <p:nvPicPr>
            <p:cNvPr id="3" name="Picture 4">
              <a:extLst>
                <a:ext uri="{FF2B5EF4-FFF2-40B4-BE49-F238E27FC236}">
                  <a16:creationId xmlns:a16="http://schemas.microsoft.com/office/drawing/2014/main" id="{06752145-3209-44D5-9A2D-E5EB247555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162800" y="3848564"/>
              <a:ext cx="2926080" cy="1335024"/>
            </a:xfrm>
            <a:prstGeom prst="rect">
              <a:avLst/>
            </a:prstGeom>
          </p:spPr>
        </p:pic>
        <p:sp>
          <p:nvSpPr>
            <p:cNvPr id="8" name="TextBox 14">
              <a:extLst>
                <a:ext uri="{FF2B5EF4-FFF2-40B4-BE49-F238E27FC236}">
                  <a16:creationId xmlns:a16="http://schemas.microsoft.com/office/drawing/2014/main" id="{FE507FE2-0928-4B10-961F-8311CD89A952}"/>
                </a:ext>
              </a:extLst>
            </p:cNvPr>
            <p:cNvSpPr txBox="1"/>
            <p:nvPr/>
          </p:nvSpPr>
          <p:spPr>
            <a:xfrm>
              <a:off x="7389894" y="4388017"/>
              <a:ext cx="2087795" cy="298159"/>
            </a:xfrm>
            <a:prstGeom prst="rect">
              <a:avLst/>
            </a:prstGeom>
          </p:spPr>
          <p:txBody>
            <a:bodyPr lIns="0" tIns="0" rIns="0" bIns="0" rtlCol="0" anchor="t">
              <a:spAutoFit/>
            </a:bodyPr>
            <a:lstStyle/>
            <a:p>
              <a:pPr algn="r">
                <a:lnSpc>
                  <a:spcPts val="1877"/>
                </a:lnSpc>
                <a:spcBef>
                  <a:spcPct val="0"/>
                </a:spcBef>
              </a:pPr>
              <a:r>
                <a:rPr lang="en-US" sz="3600" b="1">
                  <a:solidFill>
                    <a:srgbClr val="443C37"/>
                  </a:solidFill>
                  <a:latin typeface="Glacial Indifference"/>
                </a:rPr>
                <a:t>Thân bài</a:t>
              </a:r>
            </a:p>
          </p:txBody>
        </p:sp>
      </p:grpSp>
      <p:grpSp>
        <p:nvGrpSpPr>
          <p:cNvPr id="12" name="Group 11">
            <a:extLst>
              <a:ext uri="{FF2B5EF4-FFF2-40B4-BE49-F238E27FC236}">
                <a16:creationId xmlns:a16="http://schemas.microsoft.com/office/drawing/2014/main" id="{6EB16A80-1EA6-4B75-B153-3199F14416AB}"/>
              </a:ext>
            </a:extLst>
          </p:cNvPr>
          <p:cNvGrpSpPr/>
          <p:nvPr/>
        </p:nvGrpSpPr>
        <p:grpSpPr>
          <a:xfrm>
            <a:off x="3505200" y="5981700"/>
            <a:ext cx="3093943" cy="1335024"/>
            <a:chOff x="3505200" y="5981700"/>
            <a:chExt cx="3093943" cy="1335024"/>
          </a:xfrm>
        </p:grpSpPr>
        <p:pic>
          <p:nvPicPr>
            <p:cNvPr id="2" name="Picture 3">
              <a:extLst>
                <a:ext uri="{FF2B5EF4-FFF2-40B4-BE49-F238E27FC236}">
                  <a16:creationId xmlns:a16="http://schemas.microsoft.com/office/drawing/2014/main" id="{8C364C71-7CAF-4978-A815-F528538861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05200" y="5981700"/>
              <a:ext cx="2926080" cy="1335024"/>
            </a:xfrm>
            <a:prstGeom prst="rect">
              <a:avLst/>
            </a:prstGeom>
          </p:spPr>
        </p:pic>
        <p:pic>
          <p:nvPicPr>
            <p:cNvPr id="5" name="Picture 9">
              <a:extLst>
                <a:ext uri="{FF2B5EF4-FFF2-40B4-BE49-F238E27FC236}">
                  <a16:creationId xmlns:a16="http://schemas.microsoft.com/office/drawing/2014/main" id="{EB3BEE4B-D615-4007-8C1C-E7ADBF753D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19406" y="6944029"/>
              <a:ext cx="279737" cy="256309"/>
            </a:xfrm>
            <a:prstGeom prst="rect">
              <a:avLst/>
            </a:prstGeom>
          </p:spPr>
        </p:pic>
        <p:sp>
          <p:nvSpPr>
            <p:cNvPr id="9" name="TextBox 15">
              <a:extLst>
                <a:ext uri="{FF2B5EF4-FFF2-40B4-BE49-F238E27FC236}">
                  <a16:creationId xmlns:a16="http://schemas.microsoft.com/office/drawing/2014/main" id="{E7108D7A-CC50-4387-A505-F5FF68CDC72F}"/>
                </a:ext>
              </a:extLst>
            </p:cNvPr>
            <p:cNvSpPr txBox="1"/>
            <p:nvPr/>
          </p:nvSpPr>
          <p:spPr>
            <a:xfrm>
              <a:off x="4114127" y="6510273"/>
              <a:ext cx="2079163" cy="287836"/>
            </a:xfrm>
            <a:prstGeom prst="rect">
              <a:avLst/>
            </a:prstGeom>
          </p:spPr>
          <p:txBody>
            <a:bodyPr lIns="0" tIns="0" rIns="0" bIns="0" rtlCol="0" anchor="t">
              <a:spAutoFit/>
            </a:bodyPr>
            <a:lstStyle/>
            <a:p>
              <a:pPr>
                <a:lnSpc>
                  <a:spcPts val="1877"/>
                </a:lnSpc>
                <a:spcBef>
                  <a:spcPct val="0"/>
                </a:spcBef>
              </a:pPr>
              <a:r>
                <a:rPr lang="en-US" sz="3600" b="1">
                  <a:solidFill>
                    <a:srgbClr val="443C37"/>
                  </a:solidFill>
                  <a:latin typeface="Glacial Indifference"/>
                </a:rPr>
                <a:t>Kết bài</a:t>
              </a:r>
            </a:p>
          </p:txBody>
        </p:sp>
      </p:grpSp>
      <p:sp>
        <p:nvSpPr>
          <p:cNvPr id="11" name="TextBox 10">
            <a:extLst>
              <a:ext uri="{FF2B5EF4-FFF2-40B4-BE49-F238E27FC236}">
                <a16:creationId xmlns:a16="http://schemas.microsoft.com/office/drawing/2014/main" id="{45E28C1C-789E-439C-A9AB-508850ADCE00}"/>
              </a:ext>
            </a:extLst>
          </p:cNvPr>
          <p:cNvSpPr txBox="1"/>
          <p:nvPr/>
        </p:nvSpPr>
        <p:spPr>
          <a:xfrm>
            <a:off x="1667904" y="2519178"/>
            <a:ext cx="4964718" cy="3108543"/>
          </a:xfrm>
          <a:prstGeom prst="rect">
            <a:avLst/>
          </a:prstGeom>
          <a:solidFill>
            <a:schemeClr val="accent3">
              <a:lumMod val="20000"/>
              <a:lumOff val="80000"/>
            </a:schemeClr>
          </a:solidFill>
        </p:spPr>
        <p:txBody>
          <a:bodyPr wrap="square">
            <a:spAutoFit/>
          </a:bodyPr>
          <a:lstStyle/>
          <a:p>
            <a:r>
              <a:rPr lang="vi-VN" sz="2800" b="0" i="0">
                <a:effectLst/>
                <a:latin typeface="Arial" panose="020B0604020202020204" pitchFamily="34" charset="0"/>
              </a:rPr>
              <a:t>Giới thiệu về một người mà em thường gặp </a:t>
            </a:r>
            <a:endParaRPr lang="en-US" sz="2800" b="0" i="0">
              <a:effectLst/>
              <a:latin typeface="Arial" panose="020B0604020202020204" pitchFamily="34" charset="0"/>
            </a:endParaRPr>
          </a:p>
          <a:p>
            <a:pPr marL="457200" indent="-457200">
              <a:buFont typeface="Wingdings" panose="05000000000000000000" pitchFamily="2" charset="2"/>
              <a:buChar char="ü"/>
            </a:pPr>
            <a:r>
              <a:rPr lang="en-US" sz="2800">
                <a:latin typeface="Arial" panose="020B0604020202020204" pitchFamily="34" charset="0"/>
              </a:rPr>
              <a:t>	</a:t>
            </a:r>
            <a:r>
              <a:rPr lang="vi-VN" sz="2800" b="0" i="0">
                <a:effectLst/>
                <a:latin typeface="Arial" panose="020B0604020202020204" pitchFamily="34" charset="0"/>
              </a:rPr>
              <a:t>thầy cô giáo</a:t>
            </a:r>
            <a:endParaRPr lang="en-US" sz="2800" b="0" i="0">
              <a:effectLst/>
              <a:latin typeface="Arial" panose="020B0604020202020204" pitchFamily="34" charset="0"/>
            </a:endParaRPr>
          </a:p>
          <a:p>
            <a:pPr marL="457200" indent="-457200">
              <a:buFont typeface="Wingdings" panose="05000000000000000000" pitchFamily="2" charset="2"/>
              <a:buChar char="ü"/>
            </a:pPr>
            <a:r>
              <a:rPr lang="en-US" sz="2800">
                <a:latin typeface="Arial" panose="020B0604020202020204" pitchFamily="34" charset="0"/>
              </a:rPr>
              <a:t>	</a:t>
            </a:r>
            <a:r>
              <a:rPr lang="vi-VN" sz="2800" b="0" i="0">
                <a:effectLst/>
                <a:latin typeface="Arial" panose="020B0604020202020204" pitchFamily="34" charset="0"/>
              </a:rPr>
              <a:t>bạn bè</a:t>
            </a:r>
            <a:endParaRPr lang="en-US" sz="2800" b="0" i="0">
              <a:effectLst/>
              <a:latin typeface="Arial" panose="020B0604020202020204" pitchFamily="34" charset="0"/>
            </a:endParaRPr>
          </a:p>
          <a:p>
            <a:pPr marL="457200" indent="-457200">
              <a:buFont typeface="Wingdings" panose="05000000000000000000" pitchFamily="2" charset="2"/>
              <a:buChar char="ü"/>
            </a:pPr>
            <a:r>
              <a:rPr lang="en-US" sz="2800">
                <a:latin typeface="Arial" panose="020B0604020202020204" pitchFamily="34" charset="0"/>
              </a:rPr>
              <a:t>	</a:t>
            </a:r>
            <a:r>
              <a:rPr lang="vi-VN" sz="2800" b="0" i="0">
                <a:effectLst/>
                <a:latin typeface="Arial" panose="020B0604020202020204" pitchFamily="34" charset="0"/>
              </a:rPr>
              <a:t>bác hàng xóm</a:t>
            </a:r>
            <a:endParaRPr lang="en-US" sz="2800">
              <a:latin typeface="Arial" panose="020B0604020202020204" pitchFamily="34" charset="0"/>
            </a:endParaRPr>
          </a:p>
          <a:p>
            <a:pPr marL="457200" indent="-457200">
              <a:buFont typeface="Wingdings" panose="05000000000000000000" pitchFamily="2" charset="2"/>
              <a:buChar char="ü"/>
            </a:pPr>
            <a:r>
              <a:rPr lang="en-US" sz="2800" b="0" i="0">
                <a:effectLst/>
                <a:latin typeface="Arial" panose="020B0604020202020204" pitchFamily="34" charset="0"/>
              </a:rPr>
              <a:t>	</a:t>
            </a:r>
            <a:r>
              <a:rPr lang="vi-VN" sz="2800" b="0" i="0">
                <a:effectLst/>
                <a:latin typeface="Arial" panose="020B0604020202020204" pitchFamily="34" charset="0"/>
              </a:rPr>
              <a:t>chú bảo vệ</a:t>
            </a:r>
            <a:endParaRPr lang="en-US" sz="2800" b="0" i="0">
              <a:effectLst/>
              <a:latin typeface="Arial" panose="020B0604020202020204" pitchFamily="34" charset="0"/>
            </a:endParaRPr>
          </a:p>
          <a:p>
            <a:pPr marL="457200" indent="-457200">
              <a:buFont typeface="Wingdings" panose="05000000000000000000" pitchFamily="2" charset="2"/>
              <a:buChar char="ü"/>
            </a:pPr>
            <a:r>
              <a:rPr lang="en-US" sz="2800">
                <a:latin typeface="Arial" panose="020B0604020202020204" pitchFamily="34" charset="0"/>
              </a:rPr>
              <a:t>	</a:t>
            </a:r>
            <a:r>
              <a:rPr lang="vi-VN" sz="2800" b="0" i="0">
                <a:effectLst/>
                <a:latin typeface="Arial" panose="020B0604020202020204" pitchFamily="34" charset="0"/>
              </a:rPr>
              <a:t>bác lao công…</a:t>
            </a:r>
            <a:endParaRPr lang="en-US" sz="2800"/>
          </a:p>
        </p:txBody>
      </p:sp>
      <p:sp>
        <p:nvSpPr>
          <p:cNvPr id="13" name="TextBox 12">
            <a:extLst>
              <a:ext uri="{FF2B5EF4-FFF2-40B4-BE49-F238E27FC236}">
                <a16:creationId xmlns:a16="http://schemas.microsoft.com/office/drawing/2014/main" id="{E7B478F6-AED0-45D5-B1B6-E1F8C4CB96D0}"/>
              </a:ext>
            </a:extLst>
          </p:cNvPr>
          <p:cNvSpPr txBox="1"/>
          <p:nvPr/>
        </p:nvSpPr>
        <p:spPr>
          <a:xfrm>
            <a:off x="2898339" y="7382470"/>
            <a:ext cx="3301009" cy="1384995"/>
          </a:xfrm>
          <a:prstGeom prst="rect">
            <a:avLst/>
          </a:prstGeom>
          <a:solidFill>
            <a:schemeClr val="accent4">
              <a:lumMod val="20000"/>
              <a:lumOff val="80000"/>
            </a:schemeClr>
          </a:solidFill>
        </p:spPr>
        <p:txBody>
          <a:bodyPr wrap="square">
            <a:spAutoFit/>
          </a:bodyPr>
          <a:lstStyle/>
          <a:p>
            <a:pPr marL="457200" indent="-457200">
              <a:buFont typeface="Wingdings" panose="05000000000000000000" pitchFamily="2" charset="2"/>
              <a:buChar char="ü"/>
            </a:pPr>
            <a:r>
              <a:rPr lang="en-US" sz="2800">
                <a:latin typeface="Arial" panose="020B0604020202020204" pitchFamily="34" charset="0"/>
              </a:rPr>
              <a:t>	</a:t>
            </a:r>
            <a:r>
              <a:rPr lang="en-US" sz="2800" b="0" i="0">
                <a:effectLst/>
                <a:latin typeface="Arial" panose="020B0604020202020204" pitchFamily="34" charset="0"/>
              </a:rPr>
              <a:t>Cảm nghĩ</a:t>
            </a:r>
            <a:endParaRPr lang="en-US" sz="2800">
              <a:latin typeface="Arial" panose="020B0604020202020204" pitchFamily="34" charset="0"/>
            </a:endParaRPr>
          </a:p>
          <a:p>
            <a:pPr marL="457200" indent="-457200">
              <a:buFont typeface="Wingdings" panose="05000000000000000000" pitchFamily="2" charset="2"/>
              <a:buChar char="ü"/>
            </a:pPr>
            <a:r>
              <a:rPr lang="en-US" sz="2800" b="0" i="0">
                <a:effectLst/>
                <a:latin typeface="Arial" panose="020B0604020202020204" pitchFamily="34" charset="0"/>
              </a:rPr>
              <a:t>	Mong muốn</a:t>
            </a:r>
          </a:p>
          <a:p>
            <a:pPr marL="457200" indent="-457200">
              <a:buFont typeface="Wingdings" panose="05000000000000000000" pitchFamily="2" charset="2"/>
              <a:buChar char="ü"/>
            </a:pPr>
            <a:r>
              <a:rPr lang="en-US" sz="2800">
                <a:latin typeface="Arial" panose="020B0604020202020204" pitchFamily="34" charset="0"/>
              </a:rPr>
              <a:t>	</a:t>
            </a:r>
            <a:r>
              <a:rPr lang="en-US" sz="2800" b="0" i="0">
                <a:effectLst/>
                <a:latin typeface="Arial" panose="020B0604020202020204" pitchFamily="34" charset="0"/>
              </a:rPr>
              <a:t>Lời hứa</a:t>
            </a:r>
            <a:endParaRPr lang="en-US" sz="2800"/>
          </a:p>
        </p:txBody>
      </p:sp>
      <p:sp>
        <p:nvSpPr>
          <p:cNvPr id="15" name="TextBox 14">
            <a:extLst>
              <a:ext uri="{FF2B5EF4-FFF2-40B4-BE49-F238E27FC236}">
                <a16:creationId xmlns:a16="http://schemas.microsoft.com/office/drawing/2014/main" id="{C61433B1-06DC-4C61-8306-615E39B58362}"/>
              </a:ext>
            </a:extLst>
          </p:cNvPr>
          <p:cNvSpPr txBox="1"/>
          <p:nvPr/>
        </p:nvSpPr>
        <p:spPr>
          <a:xfrm>
            <a:off x="7457925" y="5874856"/>
            <a:ext cx="8047731" cy="3539430"/>
          </a:xfrm>
          <a:prstGeom prst="rect">
            <a:avLst/>
          </a:prstGeom>
          <a:solidFill>
            <a:srgbClr val="FFFF00"/>
          </a:solidFill>
        </p:spPr>
        <p:txBody>
          <a:bodyPr wrap="square">
            <a:spAutoFit/>
          </a:bodyPr>
          <a:lstStyle/>
          <a:p>
            <a:pPr algn="just"/>
            <a:r>
              <a:rPr lang="vi-VN" sz="2800" b="1" i="0">
                <a:effectLst/>
                <a:latin typeface="Arial" panose="020B0604020202020204" pitchFamily="34" charset="0"/>
              </a:rPr>
              <a:t>Tả hoạt động, tính cách:</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Tính cách người đó như thế nào? Nét tính cách đó được thể hiện qua những hành động nào?</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Khi gặp em người đó thường có hành động gì?</a:t>
            </a:r>
            <a:r>
              <a:rPr lang="en-US" sz="2800" b="0" i="0">
                <a:effectLst/>
                <a:latin typeface="Arial" panose="020B0604020202020204" pitchFamily="34" charset="0"/>
              </a:rPr>
              <a:t> </a:t>
            </a:r>
            <a:r>
              <a:rPr lang="vi-VN" sz="2800" b="0" i="0">
                <a:effectLst/>
                <a:latin typeface="Arial" panose="020B0604020202020204" pitchFamily="34" charset="0"/>
              </a:rPr>
              <a:t>Em có thích hành động đó không?</a:t>
            </a:r>
            <a:r>
              <a:rPr lang="en-US" sz="2800" b="0" i="0">
                <a:effectLst/>
                <a:latin typeface="Arial" panose="020B0604020202020204" pitchFamily="34" charset="0"/>
              </a:rPr>
              <a:t> </a:t>
            </a:r>
            <a:r>
              <a:rPr lang="vi-VN" sz="2800" b="0" i="0">
                <a:effectLst/>
                <a:latin typeface="Arial" panose="020B0604020202020204" pitchFamily="34" charset="0"/>
              </a:rPr>
              <a:t>Người đó đối xử với mọi người như thế nào?</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Mọi người xung quanh nhận xét như thế nào về người đó?</a:t>
            </a:r>
          </a:p>
        </p:txBody>
      </p:sp>
      <p:sp>
        <p:nvSpPr>
          <p:cNvPr id="16" name="TextBox 15">
            <a:extLst>
              <a:ext uri="{FF2B5EF4-FFF2-40B4-BE49-F238E27FC236}">
                <a16:creationId xmlns:a16="http://schemas.microsoft.com/office/drawing/2014/main" id="{747C48EC-3CEC-40DD-B3C8-9F84074F31EE}"/>
              </a:ext>
            </a:extLst>
          </p:cNvPr>
          <p:cNvSpPr txBox="1"/>
          <p:nvPr/>
        </p:nvSpPr>
        <p:spPr>
          <a:xfrm>
            <a:off x="10619058" y="566778"/>
            <a:ext cx="7315087" cy="4832092"/>
          </a:xfrm>
          <a:prstGeom prst="rect">
            <a:avLst/>
          </a:prstGeom>
          <a:solidFill>
            <a:schemeClr val="accent6">
              <a:lumMod val="40000"/>
              <a:lumOff val="60000"/>
            </a:schemeClr>
          </a:solidFill>
        </p:spPr>
        <p:txBody>
          <a:bodyPr wrap="square">
            <a:spAutoFit/>
          </a:bodyPr>
          <a:lstStyle/>
          <a:p>
            <a:pPr algn="just"/>
            <a:r>
              <a:rPr lang="vi-VN" sz="2800" b="1" i="0">
                <a:effectLst/>
                <a:latin typeface="Arial" panose="020B0604020202020204" pitchFamily="34" charset="0"/>
              </a:rPr>
              <a:t>Miêu tả ngoại hình:</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Tuổi tác, nghề nghiệp, tên của người đó</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Chiều cao, cân nặng, vóc dáng như thế nào?</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Miêu tả một số bộ phận tiêu biểu (khuôn mặt, đôi mắt, cái mũi, nụ cười, bàn tay…)</a:t>
            </a:r>
            <a:endParaRPr lang="en-US" sz="2800" b="0" i="0">
              <a:effectLst/>
              <a:latin typeface="Arial" panose="020B0604020202020204" pitchFamily="34" charset="0"/>
            </a:endParaRPr>
          </a:p>
          <a:p>
            <a:pPr algn="just">
              <a:buFont typeface="Arial" panose="020B0604020202020204" pitchFamily="34" charset="0"/>
              <a:buChar char="•"/>
            </a:pPr>
            <a:r>
              <a:rPr lang="en-US" sz="2800">
                <a:latin typeface="Arial" panose="020B0604020202020204" pitchFamily="34" charset="0"/>
              </a:rPr>
              <a:t> T</a:t>
            </a:r>
            <a:r>
              <a:rPr lang="vi-VN" sz="2800" b="0" i="0">
                <a:effectLst/>
                <a:latin typeface="Arial" panose="020B0604020202020204" pitchFamily="34" charset="0"/>
              </a:rPr>
              <a:t>rang phục của người đó có gì đặc biệt?</a:t>
            </a:r>
            <a:br>
              <a:rPr lang="vi-VN" sz="2800" b="0" i="0">
                <a:effectLst/>
                <a:latin typeface="Arial" panose="020B0604020202020204" pitchFamily="34" charset="0"/>
              </a:rPr>
            </a:br>
            <a:r>
              <a:rPr lang="vi-VN" sz="2800" b="0" i="0">
                <a:effectLst/>
                <a:latin typeface="Arial" panose="020B0604020202020204" pitchFamily="34" charset="0"/>
              </a:rPr>
              <a:t>Người đó thường để kiểu tóc gì? (màu sắc, kiểu dáng)</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Người đó thường mang theo đồ dùng gì? (cặp, balo, chổi, chùm chìa khóa…)</a:t>
            </a:r>
          </a:p>
        </p:txBody>
      </p:sp>
      <p:pic>
        <p:nvPicPr>
          <p:cNvPr id="17" name="Picture 4">
            <a:extLst>
              <a:ext uri="{FF2B5EF4-FFF2-40B4-BE49-F238E27FC236}">
                <a16:creationId xmlns:a16="http://schemas.microsoft.com/office/drawing/2014/main" id="{F3450904-407A-431C-BA1F-3CBD15A9A6F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302" y="6845600"/>
            <a:ext cx="2789037" cy="3439396"/>
          </a:xfrm>
          <a:prstGeom prst="rect">
            <a:avLst/>
          </a:prstGeom>
        </p:spPr>
      </p:pic>
      <p:pic>
        <p:nvPicPr>
          <p:cNvPr id="19" name="Graphic 18" descr="A collection of circles in various sizes and patterns">
            <a:extLst>
              <a:ext uri="{FF2B5EF4-FFF2-40B4-BE49-F238E27FC236}">
                <a16:creationId xmlns:a16="http://schemas.microsoft.com/office/drawing/2014/main" id="{08FFCBE4-B726-4094-BB23-0C42DB4F597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7638" y="85308"/>
            <a:ext cx="2902101" cy="2902101"/>
          </a:xfrm>
          <a:prstGeom prst="rect">
            <a:avLst/>
          </a:prstGeom>
        </p:spPr>
      </p:pic>
      <p:pic>
        <p:nvPicPr>
          <p:cNvPr id="21" name="Graphic 20" descr="A collection of circles in various sizes">
            <a:extLst>
              <a:ext uri="{FF2B5EF4-FFF2-40B4-BE49-F238E27FC236}">
                <a16:creationId xmlns:a16="http://schemas.microsoft.com/office/drawing/2014/main" id="{AA845030-DB2F-47EC-8D14-D9F1C56F364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782800" y="6761773"/>
            <a:ext cx="4572000" cy="4572000"/>
          </a:xfrm>
          <a:prstGeom prst="rect">
            <a:avLst/>
          </a:prstGeom>
        </p:spPr>
      </p:pic>
    </p:spTree>
    <p:extLst>
      <p:ext uri="{BB962C8B-B14F-4D97-AF65-F5344CB8AC3E}">
        <p14:creationId xmlns:p14="http://schemas.microsoft.com/office/powerpoint/2010/main" val="795010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532" r="3001" b="64850"/>
          <a:stretch>
            <a:fillRect/>
          </a:stretch>
        </p:blipFill>
        <p:spPr>
          <a:xfrm>
            <a:off x="2887852" y="8251871"/>
            <a:ext cx="12512297" cy="2035129"/>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35317" y="4670752"/>
            <a:ext cx="1861012" cy="514350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379" t="2518"/>
          <a:stretch>
            <a:fillRect/>
          </a:stretch>
        </p:blipFill>
        <p:spPr>
          <a:xfrm>
            <a:off x="2927014" y="4670752"/>
            <a:ext cx="3889727" cy="51435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00996" y="-484145"/>
            <a:ext cx="3714911" cy="359882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27908" y="-484145"/>
            <a:ext cx="3714911" cy="3598820"/>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5670"/>
          <a:stretch>
            <a:fillRect/>
          </a:stretch>
        </p:blipFill>
        <p:spPr>
          <a:xfrm>
            <a:off x="0" y="2024050"/>
            <a:ext cx="1633105" cy="2646702"/>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53298" y="269687"/>
            <a:ext cx="834204" cy="872266"/>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r="50836"/>
          <a:stretch>
            <a:fillRect/>
          </a:stretch>
        </p:blipFill>
        <p:spPr>
          <a:xfrm>
            <a:off x="16733294" y="1625512"/>
            <a:ext cx="1554706" cy="2978326"/>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6279694" y="4758281"/>
            <a:ext cx="1230953" cy="1208572"/>
          </a:xfrm>
          <a:prstGeom prst="rect">
            <a:avLst/>
          </a:prstGeom>
        </p:spPr>
      </p:pic>
      <p:pic>
        <p:nvPicPr>
          <p:cNvPr id="17" name="Picture 1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8809597">
            <a:off x="2562597" y="107210"/>
            <a:ext cx="1866157" cy="363052"/>
          </a:xfrm>
          <a:prstGeom prst="rect">
            <a:avLst/>
          </a:prstGeom>
        </p:spPr>
      </p:pic>
      <p:pic>
        <p:nvPicPr>
          <p:cNvPr id="20" name="Picture 19">
            <a:extLst>
              <a:ext uri="{FF2B5EF4-FFF2-40B4-BE49-F238E27FC236}">
                <a16:creationId xmlns:a16="http://schemas.microsoft.com/office/drawing/2014/main" id="{9242E048-C283-4DA5-88D7-3A6C84099E6D}"/>
              </a:ext>
            </a:extLst>
          </p:cNvPr>
          <p:cNvPicPr>
            <a:picLocks noChangeAspect="1"/>
          </p:cNvPicPr>
          <p:nvPr/>
        </p:nvPicPr>
        <p:blipFill>
          <a:blip r:embed="rId21"/>
          <a:stretch>
            <a:fillRect/>
          </a:stretch>
        </p:blipFill>
        <p:spPr>
          <a:xfrm>
            <a:off x="1335140" y="881582"/>
            <a:ext cx="16515495" cy="4621169"/>
          </a:xfrm>
          <a:prstGeom prst="rect">
            <a:avLst/>
          </a:prstGeom>
        </p:spPr>
      </p:pic>
      <p:pic>
        <p:nvPicPr>
          <p:cNvPr id="21" name="Picture 8">
            <a:extLst>
              <a:ext uri="{FF2B5EF4-FFF2-40B4-BE49-F238E27FC236}">
                <a16:creationId xmlns:a16="http://schemas.microsoft.com/office/drawing/2014/main" id="{AF57EAEB-6D0C-4667-9411-1BD00584EC8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953401" y="5329578"/>
            <a:ext cx="7024843" cy="4802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8287995"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useBgFill="1">
        <p:nvSpPr>
          <p:cNvPr id="15" name="Freeform: Shape 18">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6329" y="1474842"/>
            <a:ext cx="12451668" cy="8812158"/>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Freeform: Shape 20">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540034"/>
            <a:ext cx="8014209" cy="6679752"/>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2">
            <a:extLst>
              <a:ext uri="{FF2B5EF4-FFF2-40B4-BE49-F238E27FC236}">
                <a16:creationId xmlns:a16="http://schemas.microsoft.com/office/drawing/2014/main" id="{991E4BEB-CB0C-4EDE-BA97-AFA9620AFC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76402" y="342900"/>
            <a:ext cx="3817050" cy="6622585"/>
          </a:xfrm>
          <a:prstGeom prst="rect">
            <a:avLst/>
          </a:prstGeom>
        </p:spPr>
      </p:pic>
      <p:pic>
        <p:nvPicPr>
          <p:cNvPr id="11" name="Picture 10" descr="—Pngtree—grandma sitting in a reclining_4281584">
            <a:extLst>
              <a:ext uri="{FF2B5EF4-FFF2-40B4-BE49-F238E27FC236}">
                <a16:creationId xmlns:a16="http://schemas.microsoft.com/office/drawing/2014/main" id="{096437EC-D836-4295-A7CE-A702D063AF0E}"/>
              </a:ext>
            </a:extLst>
          </p:cNvPr>
          <p:cNvPicPr>
            <a:picLocks noChangeAspect="1"/>
          </p:cNvPicPr>
          <p:nvPr/>
        </p:nvPicPr>
        <p:blipFill>
          <a:blip r:embed="rId4"/>
          <a:srcRect b="5992"/>
          <a:stretch>
            <a:fillRect/>
          </a:stretch>
        </p:blipFill>
        <p:spPr>
          <a:xfrm>
            <a:off x="2673253" y="896754"/>
            <a:ext cx="5348052" cy="5027595"/>
          </a:xfrm>
          <a:prstGeom prst="rect">
            <a:avLst/>
          </a:prstGeom>
        </p:spPr>
      </p:pic>
      <p:grpSp>
        <p:nvGrpSpPr>
          <p:cNvPr id="8" name="Group 7">
            <a:extLst>
              <a:ext uri="{FF2B5EF4-FFF2-40B4-BE49-F238E27FC236}">
                <a16:creationId xmlns:a16="http://schemas.microsoft.com/office/drawing/2014/main" id="{D56BFCF2-6C6A-4302-B3A2-9E62D3910269}"/>
              </a:ext>
            </a:extLst>
          </p:cNvPr>
          <p:cNvGrpSpPr/>
          <p:nvPr/>
        </p:nvGrpSpPr>
        <p:grpSpPr>
          <a:xfrm>
            <a:off x="7014971" y="629464"/>
            <a:ext cx="6423201" cy="3793301"/>
            <a:chOff x="6619444" y="1004415"/>
            <a:chExt cx="6134443" cy="3351724"/>
          </a:xfrm>
        </p:grpSpPr>
        <p:sp>
          <p:nvSpPr>
            <p:cNvPr id="30" name="任意多边形: 形状 9">
              <a:extLst>
                <a:ext uri="{FF2B5EF4-FFF2-40B4-BE49-F238E27FC236}">
                  <a16:creationId xmlns:a16="http://schemas.microsoft.com/office/drawing/2014/main" id="{B3FE4BC4-47F5-425F-BE3F-274AE9590229}"/>
                </a:ext>
              </a:extLst>
            </p:cNvPr>
            <p:cNvSpPr/>
            <p:nvPr/>
          </p:nvSpPr>
          <p:spPr>
            <a:xfrm>
              <a:off x="6619444" y="1160813"/>
              <a:ext cx="6134443" cy="3195326"/>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srgbClr val="FF0000"/>
                </a:solidFill>
                <a:effectLst/>
                <a:uLnTx/>
                <a:uFillTx/>
                <a:latin typeface="Calibri"/>
                <a:ea typeface="宋体" panose="02010600030101010101" pitchFamily="2" charset="-122"/>
                <a:cs typeface="+mn-cs"/>
              </a:endParaRPr>
            </a:p>
          </p:txBody>
        </p:sp>
        <p:sp>
          <p:nvSpPr>
            <p:cNvPr id="31" name="任意多边形: 形状 10">
              <a:extLst>
                <a:ext uri="{FF2B5EF4-FFF2-40B4-BE49-F238E27FC236}">
                  <a16:creationId xmlns:a16="http://schemas.microsoft.com/office/drawing/2014/main" id="{07899645-45A6-4CC1-9226-56081B456AD9}"/>
                </a:ext>
              </a:extLst>
            </p:cNvPr>
            <p:cNvSpPr/>
            <p:nvPr/>
          </p:nvSpPr>
          <p:spPr>
            <a:xfrm>
              <a:off x="6753236" y="1269554"/>
              <a:ext cx="5883513" cy="306461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srgbClr val="FF0000"/>
                </a:solidFill>
                <a:effectLst/>
                <a:uLnTx/>
                <a:uFillTx/>
                <a:latin typeface="Calibri"/>
                <a:ea typeface="宋体" panose="02010600030101010101" pitchFamily="2" charset="-122"/>
                <a:cs typeface="+mn-cs"/>
              </a:endParaRPr>
            </a:p>
          </p:txBody>
        </p:sp>
        <p:sp>
          <p:nvSpPr>
            <p:cNvPr id="32" name="任意多边形: 形状 11">
              <a:extLst>
                <a:ext uri="{FF2B5EF4-FFF2-40B4-BE49-F238E27FC236}">
                  <a16:creationId xmlns:a16="http://schemas.microsoft.com/office/drawing/2014/main" id="{CBF51C0C-D192-402D-9DBF-5BF0B5CEE737}"/>
                </a:ext>
              </a:extLst>
            </p:cNvPr>
            <p:cNvSpPr/>
            <p:nvPr/>
          </p:nvSpPr>
          <p:spPr>
            <a:xfrm>
              <a:off x="9171879" y="1004415"/>
              <a:ext cx="957204" cy="111719"/>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srgbClr val="FF0000"/>
                </a:solidFill>
                <a:effectLst/>
                <a:uLnTx/>
                <a:uFillTx/>
                <a:latin typeface="Calibri"/>
                <a:ea typeface="宋体" panose="02010600030101010101" pitchFamily="2" charset="-122"/>
                <a:cs typeface="+mn-cs"/>
              </a:endParaRPr>
            </a:p>
          </p:txBody>
        </p:sp>
        <p:sp>
          <p:nvSpPr>
            <p:cNvPr id="33" name="Text Box 4">
              <a:extLst>
                <a:ext uri="{FF2B5EF4-FFF2-40B4-BE49-F238E27FC236}">
                  <a16:creationId xmlns:a16="http://schemas.microsoft.com/office/drawing/2014/main" id="{59D83F8B-93ED-4BD1-9122-F8FD2ECBF9E9}"/>
                </a:ext>
              </a:extLst>
            </p:cNvPr>
            <p:cNvSpPr txBox="1">
              <a:spLocks noChangeArrowheads="1"/>
            </p:cNvSpPr>
            <p:nvPr/>
          </p:nvSpPr>
          <p:spPr bwMode="auto">
            <a:xfrm>
              <a:off x="7144623" y="2158310"/>
              <a:ext cx="5320784" cy="106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7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Hoạt </a:t>
              </a:r>
              <a:r>
                <a:rPr kumimoji="0" lang="vi-VN" altLang="zh-CN" sz="72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động </a:t>
              </a:r>
              <a:r>
                <a:rPr kumimoji="0" lang="en-US" altLang="zh-CN" sz="72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vi-VN" altLang="zh-CN" sz="7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4" name="Graphic 3" descr="A lightbulb">
            <a:extLst>
              <a:ext uri="{FF2B5EF4-FFF2-40B4-BE49-F238E27FC236}">
                <a16:creationId xmlns:a16="http://schemas.microsoft.com/office/drawing/2014/main" id="{81FD7D81-A04D-40BF-A2AE-36AEE698E8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208" y="6479547"/>
            <a:ext cx="1804877" cy="1804877"/>
          </a:xfrm>
          <a:prstGeom prst="rect">
            <a:avLst/>
          </a:prstGeom>
        </p:spPr>
      </p:pic>
      <p:pic>
        <p:nvPicPr>
          <p:cNvPr id="16" name="Graphic 15" descr="A lightbulb">
            <a:extLst>
              <a:ext uri="{FF2B5EF4-FFF2-40B4-BE49-F238E27FC236}">
                <a16:creationId xmlns:a16="http://schemas.microsoft.com/office/drawing/2014/main" id="{EDDF3C28-104B-4C0C-933F-134DF96814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56892" y="8482123"/>
            <a:ext cx="1804877" cy="1804877"/>
          </a:xfrm>
          <a:prstGeom prst="rect">
            <a:avLst/>
          </a:prstGeom>
        </p:spPr>
      </p:pic>
      <p:sp>
        <p:nvSpPr>
          <p:cNvPr id="17" name="TextBox 16">
            <a:extLst>
              <a:ext uri="{FF2B5EF4-FFF2-40B4-BE49-F238E27FC236}">
                <a16:creationId xmlns:a16="http://schemas.microsoft.com/office/drawing/2014/main" id="{B31C5673-4C72-4D80-99BF-A8C04E90F7E4}"/>
              </a:ext>
            </a:extLst>
          </p:cNvPr>
          <p:cNvSpPr txBox="1"/>
          <p:nvPr/>
        </p:nvSpPr>
        <p:spPr>
          <a:xfrm>
            <a:off x="520245" y="7964310"/>
            <a:ext cx="1349402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 tôi (Mác-xim Go-rơ-ki)		</a:t>
            </a:r>
            <a:endPar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C04F49C4-8A3E-4E4B-9BE3-19D072A03D43}"/>
              </a:ext>
            </a:extLst>
          </p:cNvPr>
          <p:cNvSpPr txBox="1"/>
          <p:nvPr/>
        </p:nvSpPr>
        <p:spPr>
          <a:xfrm>
            <a:off x="8424396" y="9089282"/>
            <a:ext cx="986360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Chú bé vùng biển (Theo Trần Vân</a:t>
            </a: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pic>
        <p:nvPicPr>
          <p:cNvPr id="22" name="Picture 4">
            <a:extLst>
              <a:ext uri="{FF2B5EF4-FFF2-40B4-BE49-F238E27FC236}">
                <a16:creationId xmlns:a16="http://schemas.microsoft.com/office/drawing/2014/main" id="{B201773C-2CC6-4DBE-A17D-233C06522F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09082" y="6106415"/>
            <a:ext cx="2879592" cy="1700437"/>
          </a:xfrm>
          <a:prstGeom prst="rect">
            <a:avLst/>
          </a:prstGeom>
        </p:spPr>
      </p:pic>
      <p:sp>
        <p:nvSpPr>
          <p:cNvPr id="7" name="Rectangle 6">
            <a:extLst>
              <a:ext uri="{FF2B5EF4-FFF2-40B4-BE49-F238E27FC236}">
                <a16:creationId xmlns:a16="http://schemas.microsoft.com/office/drawing/2014/main" id="{ED555B4E-FF66-4508-A588-64AC271CEA74}"/>
              </a:ext>
            </a:extLst>
          </p:cNvPr>
          <p:cNvSpPr/>
          <p:nvPr/>
        </p:nvSpPr>
        <p:spPr>
          <a:xfrm>
            <a:off x="4057701" y="6552093"/>
            <a:ext cx="2323072"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TRANG 122</a:t>
            </a:r>
          </a:p>
        </p:txBody>
      </p:sp>
      <p:pic>
        <p:nvPicPr>
          <p:cNvPr id="25" name="Picture 4">
            <a:extLst>
              <a:ext uri="{FF2B5EF4-FFF2-40B4-BE49-F238E27FC236}">
                <a16:creationId xmlns:a16="http://schemas.microsoft.com/office/drawing/2014/main" id="{3FE8B8B8-8BE3-40D7-9BF0-C0F8BDC169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963635" y="7381985"/>
            <a:ext cx="2879592" cy="1700437"/>
          </a:xfrm>
          <a:prstGeom prst="rect">
            <a:avLst/>
          </a:prstGeom>
        </p:spPr>
      </p:pic>
      <p:sp>
        <p:nvSpPr>
          <p:cNvPr id="26" name="Rectangle 25">
            <a:extLst>
              <a:ext uri="{FF2B5EF4-FFF2-40B4-BE49-F238E27FC236}">
                <a16:creationId xmlns:a16="http://schemas.microsoft.com/office/drawing/2014/main" id="{E9C651F9-7A3A-4554-BD3C-BBE6B3299BD9}"/>
              </a:ext>
            </a:extLst>
          </p:cNvPr>
          <p:cNvSpPr/>
          <p:nvPr/>
        </p:nvSpPr>
        <p:spPr>
          <a:xfrm>
            <a:off x="13181075" y="7850803"/>
            <a:ext cx="232307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TRANG 130</a:t>
            </a:r>
          </a:p>
        </p:txBody>
      </p:sp>
    </p:spTree>
    <p:extLst>
      <p:ext uri="{BB962C8B-B14F-4D97-AF65-F5344CB8AC3E}">
        <p14:creationId xmlns:p14="http://schemas.microsoft.com/office/powerpoint/2010/main" val="316885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grpSp>
        <p:nvGrpSpPr>
          <p:cNvPr id="2" name="Group 2"/>
          <p:cNvGrpSpPr/>
          <p:nvPr/>
        </p:nvGrpSpPr>
        <p:grpSpPr>
          <a:xfrm>
            <a:off x="5257800" y="698440"/>
            <a:ext cx="10287000" cy="3759260"/>
            <a:chOff x="0" y="0"/>
            <a:chExt cx="3907772" cy="2202117"/>
          </a:xfrm>
          <a:solidFill>
            <a:srgbClr val="002060"/>
          </a:solidFill>
        </p:grpSpPr>
        <p:sp>
          <p:nvSpPr>
            <p:cNvPr id="3" name="Freeform 3"/>
            <p:cNvSpPr/>
            <p:nvPr/>
          </p:nvSpPr>
          <p:spPr>
            <a:xfrm>
              <a:off x="0" y="0"/>
              <a:ext cx="3907772" cy="2202117"/>
            </a:xfrm>
            <a:custGeom>
              <a:avLst/>
              <a:gdLst/>
              <a:ahLst/>
              <a:cxnLst/>
              <a:rect l="l" t="t" r="r" b="b"/>
              <a:pathLst>
                <a:path w="3907772" h="2202117">
                  <a:moveTo>
                    <a:pt x="3783312" y="2202117"/>
                  </a:moveTo>
                  <a:lnTo>
                    <a:pt x="124460" y="2202117"/>
                  </a:lnTo>
                  <a:cubicBezTo>
                    <a:pt x="55880" y="2202117"/>
                    <a:pt x="0" y="2146237"/>
                    <a:pt x="0" y="2077657"/>
                  </a:cubicBezTo>
                  <a:lnTo>
                    <a:pt x="0" y="124460"/>
                  </a:lnTo>
                  <a:cubicBezTo>
                    <a:pt x="0" y="55880"/>
                    <a:pt x="55880" y="0"/>
                    <a:pt x="124460" y="0"/>
                  </a:cubicBezTo>
                  <a:lnTo>
                    <a:pt x="3783312" y="0"/>
                  </a:lnTo>
                  <a:cubicBezTo>
                    <a:pt x="3851892" y="0"/>
                    <a:pt x="3907772" y="55880"/>
                    <a:pt x="3907772" y="124460"/>
                  </a:cubicBezTo>
                  <a:lnTo>
                    <a:pt x="3907772" y="2077657"/>
                  </a:lnTo>
                  <a:cubicBezTo>
                    <a:pt x="3907772" y="2146237"/>
                    <a:pt x="3851892" y="2202117"/>
                    <a:pt x="3783312" y="2202117"/>
                  </a:cubicBezTo>
                  <a:close/>
                </a:path>
              </a:pathLst>
            </a:custGeom>
            <a:grp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28006" y="453110"/>
            <a:ext cx="3445582" cy="333790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73462"/>
          <a:stretch>
            <a:fillRect/>
          </a:stretch>
        </p:blipFill>
        <p:spPr>
          <a:xfrm rot="-5400000" flipH="1">
            <a:off x="13653164" y="5674339"/>
            <a:ext cx="1050875" cy="821879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4081"/>
          <a:stretch>
            <a:fillRect/>
          </a:stretch>
        </p:blipFill>
        <p:spPr>
          <a:xfrm flipH="1">
            <a:off x="16211476" y="2327810"/>
            <a:ext cx="2009932" cy="95252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0858" y="8062595"/>
            <a:ext cx="2097727" cy="119570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81922" y="667307"/>
            <a:ext cx="2245503" cy="436852"/>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020628">
            <a:off x="17023173" y="7795366"/>
            <a:ext cx="834204" cy="872266"/>
          </a:xfrm>
          <a:prstGeom prst="rect">
            <a:avLst/>
          </a:prstGeom>
        </p:spPr>
      </p:pic>
      <p:pic>
        <p:nvPicPr>
          <p:cNvPr id="22" name="Picture 2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50836"/>
          <a:stretch>
            <a:fillRect/>
          </a:stretch>
        </p:blipFill>
        <p:spPr>
          <a:xfrm rot="-5400000">
            <a:off x="14727006" y="7290404"/>
            <a:ext cx="2055501" cy="3937691"/>
          </a:xfrm>
          <a:prstGeom prst="rect">
            <a:avLst/>
          </a:prstGeom>
        </p:spPr>
      </p:pic>
      <p:pic>
        <p:nvPicPr>
          <p:cNvPr id="24" name="Picture 23" descr="—Pngtree—grandma sitting in a reclining_4281584">
            <a:extLst>
              <a:ext uri="{FF2B5EF4-FFF2-40B4-BE49-F238E27FC236}">
                <a16:creationId xmlns:a16="http://schemas.microsoft.com/office/drawing/2014/main" id="{CC8AD9B4-65CD-4F4A-BE8B-081E358BEA6F}"/>
              </a:ext>
            </a:extLst>
          </p:cNvPr>
          <p:cNvPicPr>
            <a:picLocks noChangeAspect="1"/>
          </p:cNvPicPr>
          <p:nvPr/>
        </p:nvPicPr>
        <p:blipFill>
          <a:blip r:embed="rId16"/>
          <a:srcRect b="5992"/>
          <a:stretch>
            <a:fillRect/>
          </a:stretch>
        </p:blipFill>
        <p:spPr>
          <a:xfrm>
            <a:off x="10426480" y="1904351"/>
            <a:ext cx="8888713" cy="8357979"/>
          </a:xfrm>
          <a:prstGeom prst="rect">
            <a:avLst/>
          </a:prstGeom>
        </p:spPr>
      </p:pic>
      <p:sp>
        <p:nvSpPr>
          <p:cNvPr id="25" name="Text Box 3">
            <a:extLst>
              <a:ext uri="{FF2B5EF4-FFF2-40B4-BE49-F238E27FC236}">
                <a16:creationId xmlns:a16="http://schemas.microsoft.com/office/drawing/2014/main" id="{07C83CD7-A774-4E53-95EC-369D10776B06}"/>
              </a:ext>
            </a:extLst>
          </p:cNvPr>
          <p:cNvSpPr txBox="1"/>
          <p:nvPr/>
        </p:nvSpPr>
        <p:spPr>
          <a:xfrm>
            <a:off x="386579" y="4556773"/>
            <a:ext cx="11585464" cy="3477875"/>
          </a:xfrm>
          <a:prstGeom prst="rect">
            <a:avLst/>
          </a:prstGeom>
          <a:noFill/>
        </p:spPr>
        <p:txBody>
          <a:bodyPr wrap="square" rtlCol="0" anchor="t">
            <a:spAutoFit/>
          </a:bodyPr>
          <a:lstStyle/>
          <a:p>
            <a:pPr marL="177800" lvl="1" indent="1584325" algn="just"/>
            <a:r>
              <a:rPr sz="4400" b="1">
                <a:solidFill>
                  <a:srgbClr val="002060"/>
                </a:solidFill>
                <a:latin typeface="Times New Roman" panose="02020603050405020304" charset="0"/>
                <a:sym typeface="+mn-ea"/>
              </a:rPr>
              <a:t>Bà </a:t>
            </a:r>
            <a:r>
              <a:rPr sz="4400" b="1" dirty="0">
                <a:solidFill>
                  <a:srgbClr val="002060"/>
                </a:solidFill>
                <a:latin typeface="Times New Roman" panose="02020603050405020304" charset="0"/>
                <a:sym typeface="+mn-ea"/>
              </a:rPr>
              <a:t>tôi ngồi cạnh tôi, chải đầu. Tóc bà đen và dày kì lạ, phủ kín cả hai vai, xõa xuống ngực, xuống đầu gối. Một tay khẽ nâng mớ tóc lên và ướm trên tay, bà đưa một cách khó khăn chiếc lược thưa bằng gỗ vào mớ tóc dày. </a:t>
            </a:r>
            <a:endParaRPr lang="en-GB" altLang="en-US" sz="4400" b="1" dirty="0">
              <a:solidFill>
                <a:srgbClr val="002060"/>
              </a:solidFill>
              <a:latin typeface="Times New Roman" panose="02020603050405020304" charset="0"/>
              <a:sym typeface="+mn-ea"/>
            </a:endParaRPr>
          </a:p>
        </p:txBody>
      </p:sp>
      <p:pic>
        <p:nvPicPr>
          <p:cNvPr id="26" name="Picture 25">
            <a:extLst>
              <a:ext uri="{FF2B5EF4-FFF2-40B4-BE49-F238E27FC236}">
                <a16:creationId xmlns:a16="http://schemas.microsoft.com/office/drawing/2014/main" id="{82B1DA13-C3FF-4FBC-BC15-053E71280792}"/>
              </a:ext>
            </a:extLst>
          </p:cNvPr>
          <p:cNvPicPr>
            <a:picLocks noChangeAspect="1"/>
          </p:cNvPicPr>
          <p:nvPr/>
        </p:nvPicPr>
        <p:blipFill>
          <a:blip r:embed="rId17"/>
          <a:stretch>
            <a:fillRect/>
          </a:stretch>
        </p:blipFill>
        <p:spPr>
          <a:xfrm>
            <a:off x="6903632" y="306123"/>
            <a:ext cx="4180703" cy="2575612"/>
          </a:xfrm>
          <a:prstGeom prst="rect">
            <a:avLst/>
          </a:prstGeom>
        </p:spPr>
      </p:pic>
      <p:sp>
        <p:nvSpPr>
          <p:cNvPr id="27" name="TextBox 26">
            <a:extLst>
              <a:ext uri="{FF2B5EF4-FFF2-40B4-BE49-F238E27FC236}">
                <a16:creationId xmlns:a16="http://schemas.microsoft.com/office/drawing/2014/main" id="{81A41679-1D0B-46A1-A4BD-AF68E974D717}"/>
              </a:ext>
            </a:extLst>
          </p:cNvPr>
          <p:cNvSpPr txBox="1"/>
          <p:nvPr/>
        </p:nvSpPr>
        <p:spPr>
          <a:xfrm>
            <a:off x="5570717" y="3486196"/>
            <a:ext cx="7321248" cy="769441"/>
          </a:xfrm>
          <a:prstGeom prst="rect">
            <a:avLst/>
          </a:prstGeom>
          <a:noFill/>
        </p:spPr>
        <p:txBody>
          <a:bodyPr wrap="square">
            <a:spAutoFit/>
          </a:bodyPr>
          <a:lstStyle/>
          <a:p>
            <a:r>
              <a:rPr lang="vi-VN" sz="4400">
                <a:solidFill>
                  <a:schemeClr val="bg1"/>
                </a:solidFill>
              </a:rPr>
              <a:t> Theo MÁC–XIM GO-RƠ-KI</a:t>
            </a:r>
            <a:endParaRPr lang="en-US" sz="440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grpSp>
        <p:nvGrpSpPr>
          <p:cNvPr id="2" name="Group 2"/>
          <p:cNvGrpSpPr/>
          <p:nvPr/>
        </p:nvGrpSpPr>
        <p:grpSpPr>
          <a:xfrm>
            <a:off x="1924696" y="654531"/>
            <a:ext cx="9442511" cy="3337907"/>
            <a:chOff x="0" y="0"/>
            <a:chExt cx="3907772" cy="2202117"/>
          </a:xfrm>
          <a:solidFill>
            <a:srgbClr val="002060"/>
          </a:solidFill>
        </p:grpSpPr>
        <p:sp>
          <p:nvSpPr>
            <p:cNvPr id="3" name="Freeform 3"/>
            <p:cNvSpPr/>
            <p:nvPr/>
          </p:nvSpPr>
          <p:spPr>
            <a:xfrm>
              <a:off x="0" y="0"/>
              <a:ext cx="3907772" cy="2202117"/>
            </a:xfrm>
            <a:custGeom>
              <a:avLst/>
              <a:gdLst/>
              <a:ahLst/>
              <a:cxnLst/>
              <a:rect l="l" t="t" r="r" b="b"/>
              <a:pathLst>
                <a:path w="3907772" h="2202117">
                  <a:moveTo>
                    <a:pt x="3783312" y="2202117"/>
                  </a:moveTo>
                  <a:lnTo>
                    <a:pt x="124460" y="2202117"/>
                  </a:lnTo>
                  <a:cubicBezTo>
                    <a:pt x="55880" y="2202117"/>
                    <a:pt x="0" y="2146237"/>
                    <a:pt x="0" y="2077657"/>
                  </a:cubicBezTo>
                  <a:lnTo>
                    <a:pt x="0" y="124460"/>
                  </a:lnTo>
                  <a:cubicBezTo>
                    <a:pt x="0" y="55880"/>
                    <a:pt x="55880" y="0"/>
                    <a:pt x="124460" y="0"/>
                  </a:cubicBezTo>
                  <a:lnTo>
                    <a:pt x="3783312" y="0"/>
                  </a:lnTo>
                  <a:cubicBezTo>
                    <a:pt x="3851892" y="0"/>
                    <a:pt x="3907772" y="55880"/>
                    <a:pt x="3907772" y="124460"/>
                  </a:cubicBezTo>
                  <a:lnTo>
                    <a:pt x="3907772" y="2077657"/>
                  </a:lnTo>
                  <a:cubicBezTo>
                    <a:pt x="3907772" y="2146237"/>
                    <a:pt x="3851892" y="2202117"/>
                    <a:pt x="3783312" y="2202117"/>
                  </a:cubicBezTo>
                  <a:close/>
                </a:path>
              </a:pathLst>
            </a:custGeom>
            <a:grp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40168" y="-876300"/>
            <a:ext cx="3445582" cy="333790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73462"/>
          <a:stretch>
            <a:fillRect/>
          </a:stretch>
        </p:blipFill>
        <p:spPr>
          <a:xfrm rot="-5400000" flipH="1">
            <a:off x="13653164" y="5674339"/>
            <a:ext cx="1050875" cy="821879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4081"/>
          <a:stretch>
            <a:fillRect/>
          </a:stretch>
        </p:blipFill>
        <p:spPr>
          <a:xfrm flipH="1">
            <a:off x="14086381" y="0"/>
            <a:ext cx="2009932" cy="95252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0858" y="8062595"/>
            <a:ext cx="2097727" cy="119570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80858" y="1028700"/>
            <a:ext cx="2245503" cy="436852"/>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020628">
            <a:off x="17023173" y="7795366"/>
            <a:ext cx="834204" cy="872266"/>
          </a:xfrm>
          <a:prstGeom prst="rect">
            <a:avLst/>
          </a:prstGeom>
        </p:spPr>
      </p:pic>
      <p:pic>
        <p:nvPicPr>
          <p:cNvPr id="22" name="Picture 2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50836"/>
          <a:stretch>
            <a:fillRect/>
          </a:stretch>
        </p:blipFill>
        <p:spPr>
          <a:xfrm rot="-5400000">
            <a:off x="14727006" y="7290404"/>
            <a:ext cx="2055501" cy="3937691"/>
          </a:xfrm>
          <a:prstGeom prst="rect">
            <a:avLst/>
          </a:prstGeom>
        </p:spPr>
      </p:pic>
      <p:pic>
        <p:nvPicPr>
          <p:cNvPr id="23" name="Picture 22">
            <a:extLst>
              <a:ext uri="{FF2B5EF4-FFF2-40B4-BE49-F238E27FC236}">
                <a16:creationId xmlns:a16="http://schemas.microsoft.com/office/drawing/2014/main" id="{459DD363-500E-4A44-AA29-657AE04D31C6}"/>
              </a:ext>
            </a:extLst>
          </p:cNvPr>
          <p:cNvPicPr>
            <a:picLocks noChangeAspect="1"/>
          </p:cNvPicPr>
          <p:nvPr/>
        </p:nvPicPr>
        <p:blipFill>
          <a:blip r:embed="rId16"/>
          <a:stretch>
            <a:fillRect/>
          </a:stretch>
        </p:blipFill>
        <p:spPr>
          <a:xfrm>
            <a:off x="4557782" y="21627"/>
            <a:ext cx="4180703" cy="2575612"/>
          </a:xfrm>
          <a:prstGeom prst="rect">
            <a:avLst/>
          </a:prstGeom>
        </p:spPr>
      </p:pic>
      <p:pic>
        <p:nvPicPr>
          <p:cNvPr id="24" name="Picture 23" descr="—Pngtree—grandma sitting in a reclining_4281584">
            <a:extLst>
              <a:ext uri="{FF2B5EF4-FFF2-40B4-BE49-F238E27FC236}">
                <a16:creationId xmlns:a16="http://schemas.microsoft.com/office/drawing/2014/main" id="{CC8AD9B4-65CD-4F4A-BE8B-081E358BEA6F}"/>
              </a:ext>
            </a:extLst>
          </p:cNvPr>
          <p:cNvPicPr>
            <a:picLocks noChangeAspect="1"/>
          </p:cNvPicPr>
          <p:nvPr/>
        </p:nvPicPr>
        <p:blipFill>
          <a:blip r:embed="rId17"/>
          <a:srcRect b="5992"/>
          <a:stretch>
            <a:fillRect/>
          </a:stretch>
        </p:blipFill>
        <p:spPr>
          <a:xfrm flipH="1">
            <a:off x="-801507" y="445249"/>
            <a:ext cx="5158668" cy="4850651"/>
          </a:xfrm>
          <a:prstGeom prst="rect">
            <a:avLst/>
          </a:prstGeom>
        </p:spPr>
      </p:pic>
      <p:sp>
        <p:nvSpPr>
          <p:cNvPr id="25" name="Text Box 3">
            <a:extLst>
              <a:ext uri="{FF2B5EF4-FFF2-40B4-BE49-F238E27FC236}">
                <a16:creationId xmlns:a16="http://schemas.microsoft.com/office/drawing/2014/main" id="{07C83CD7-A774-4E53-95EC-369D10776B06}"/>
              </a:ext>
            </a:extLst>
          </p:cNvPr>
          <p:cNvSpPr txBox="1"/>
          <p:nvPr/>
        </p:nvSpPr>
        <p:spPr>
          <a:xfrm>
            <a:off x="1371600" y="4589915"/>
            <a:ext cx="16154400" cy="4154984"/>
          </a:xfrm>
          <a:prstGeom prst="rect">
            <a:avLst/>
          </a:prstGeom>
          <a:noFill/>
        </p:spPr>
        <p:txBody>
          <a:bodyPr wrap="square" rtlCol="0" anchor="t">
            <a:spAutoFit/>
          </a:bodyPr>
          <a:lstStyle/>
          <a:p>
            <a:pPr marL="177800" lvl="1" indent="1584325" algn="just"/>
            <a:r>
              <a:rPr lang="vi-VN" sz="4400" b="1">
                <a:solidFill>
                  <a:srgbClr val="002060"/>
                </a:solidFill>
                <a:latin typeface="Times New Roman" panose="02020603050405020304" charset="0"/>
                <a:sym typeface="+mn-ea"/>
              </a:rPr>
              <a:t>Giọng bà trầm bổng, ngân nga như tiếng chuông. Nó khắc sâu vào trí nhớ tôi dễ dàng, và như những đóa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a:t>
            </a:r>
          </a:p>
        </p:txBody>
      </p:sp>
      <p:sp>
        <p:nvSpPr>
          <p:cNvPr id="15" name="TextBox 14">
            <a:extLst>
              <a:ext uri="{FF2B5EF4-FFF2-40B4-BE49-F238E27FC236}">
                <a16:creationId xmlns:a16="http://schemas.microsoft.com/office/drawing/2014/main" id="{4F60E84D-8B05-4A65-AB3B-36638CB5ED02}"/>
              </a:ext>
            </a:extLst>
          </p:cNvPr>
          <p:cNvSpPr txBox="1"/>
          <p:nvPr/>
        </p:nvSpPr>
        <p:spPr>
          <a:xfrm>
            <a:off x="3486102" y="2657153"/>
            <a:ext cx="7321248" cy="769441"/>
          </a:xfrm>
          <a:prstGeom prst="rect">
            <a:avLst/>
          </a:prstGeom>
          <a:noFill/>
        </p:spPr>
        <p:txBody>
          <a:bodyPr wrap="square">
            <a:spAutoFit/>
          </a:bodyPr>
          <a:lstStyle/>
          <a:p>
            <a:r>
              <a:rPr lang="vi-VN" sz="4400">
                <a:solidFill>
                  <a:schemeClr val="bg1"/>
                </a:solidFill>
              </a:rPr>
              <a:t> Theo MÁC–XIM GO-RƠ-KI</a:t>
            </a:r>
            <a:endParaRPr lang="en-US" sz="4400">
              <a:solidFill>
                <a:schemeClr val="bg1"/>
              </a:solidFill>
            </a:endParaRPr>
          </a:p>
        </p:txBody>
      </p:sp>
    </p:spTree>
    <p:extLst>
      <p:ext uri="{BB962C8B-B14F-4D97-AF65-F5344CB8AC3E}">
        <p14:creationId xmlns:p14="http://schemas.microsoft.com/office/powerpoint/2010/main" val="4023392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390CA421-EDFF-4124-AC93-7A6D6CFE749F}"/>
              </a:ext>
            </a:extLst>
          </p:cNvPr>
          <p:cNvSpPr/>
          <p:nvPr/>
        </p:nvSpPr>
        <p:spPr>
          <a:xfrm>
            <a:off x="1097279" y="1768024"/>
            <a:ext cx="6681849" cy="2894507"/>
          </a:xfrm>
          <a:prstGeom prst="ellipse">
            <a:avLst/>
          </a:prstGeom>
          <a:solidFill>
            <a:schemeClr val="bg1"/>
          </a:solidFill>
          <a:ln w="28575"/>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8477250" y="0"/>
            <a:ext cx="9810750" cy="10287000"/>
            <a:chOff x="0" y="0"/>
            <a:chExt cx="3318698" cy="3479800"/>
          </a:xfrm>
        </p:grpSpPr>
        <p:sp>
          <p:nvSpPr>
            <p:cNvPr id="3" name="Freeform 3"/>
            <p:cNvSpPr/>
            <p:nvPr/>
          </p:nvSpPr>
          <p:spPr>
            <a:xfrm>
              <a:off x="0" y="0"/>
              <a:ext cx="3318698" cy="3479800"/>
            </a:xfrm>
            <a:custGeom>
              <a:avLst/>
              <a:gdLst/>
              <a:ahLst/>
              <a:cxnLst/>
              <a:rect l="l" t="t" r="r" b="b"/>
              <a:pathLst>
                <a:path w="3318698" h="3479800">
                  <a:moveTo>
                    <a:pt x="0" y="0"/>
                  </a:moveTo>
                  <a:lnTo>
                    <a:pt x="3318698" y="0"/>
                  </a:lnTo>
                  <a:lnTo>
                    <a:pt x="3318698" y="3479800"/>
                  </a:lnTo>
                  <a:lnTo>
                    <a:pt x="0" y="3479800"/>
                  </a:lnTo>
                  <a:close/>
                </a:path>
              </a:pathLst>
            </a:custGeom>
            <a:solidFill>
              <a:srgbClr val="FFB4E3"/>
            </a:solidFill>
          </p:spPr>
        </p:sp>
      </p:grpSp>
      <p:grpSp>
        <p:nvGrpSpPr>
          <p:cNvPr id="4" name="Group 4"/>
          <p:cNvGrpSpPr/>
          <p:nvPr/>
        </p:nvGrpSpPr>
        <p:grpSpPr>
          <a:xfrm>
            <a:off x="9664635" y="2107581"/>
            <a:ext cx="7435979" cy="1494776"/>
            <a:chOff x="0" y="0"/>
            <a:chExt cx="3969011" cy="1373709"/>
          </a:xfrm>
        </p:grpSpPr>
        <p:sp>
          <p:nvSpPr>
            <p:cNvPr id="5" name="Freeform 5"/>
            <p:cNvSpPr/>
            <p:nvPr/>
          </p:nvSpPr>
          <p:spPr>
            <a:xfrm>
              <a:off x="0" y="0"/>
              <a:ext cx="3969011" cy="1373709"/>
            </a:xfrm>
            <a:custGeom>
              <a:avLst/>
              <a:gdLst/>
              <a:ahLst/>
              <a:cxnLst/>
              <a:rect l="l" t="t" r="r" b="b"/>
              <a:pathLst>
                <a:path w="3969011" h="1373709">
                  <a:moveTo>
                    <a:pt x="3844551" y="1373709"/>
                  </a:moveTo>
                  <a:lnTo>
                    <a:pt x="124460" y="1373709"/>
                  </a:lnTo>
                  <a:cubicBezTo>
                    <a:pt x="55880" y="1373709"/>
                    <a:pt x="0" y="1317829"/>
                    <a:pt x="0" y="1249249"/>
                  </a:cubicBezTo>
                  <a:lnTo>
                    <a:pt x="0" y="124460"/>
                  </a:lnTo>
                  <a:cubicBezTo>
                    <a:pt x="0" y="55880"/>
                    <a:pt x="55880" y="0"/>
                    <a:pt x="124460" y="0"/>
                  </a:cubicBezTo>
                  <a:lnTo>
                    <a:pt x="3844551" y="0"/>
                  </a:lnTo>
                  <a:cubicBezTo>
                    <a:pt x="3913131" y="0"/>
                    <a:pt x="3969011" y="55880"/>
                    <a:pt x="3969011" y="124460"/>
                  </a:cubicBezTo>
                  <a:lnTo>
                    <a:pt x="3969011" y="1249249"/>
                  </a:lnTo>
                  <a:cubicBezTo>
                    <a:pt x="3969011" y="1317829"/>
                    <a:pt x="3913131" y="1373709"/>
                    <a:pt x="3844551" y="1373709"/>
                  </a:cubicBezTo>
                  <a:close/>
                </a:path>
              </a:pathLst>
            </a:custGeom>
            <a:solidFill>
              <a:srgbClr val="FFFFFF"/>
            </a:solidFill>
          </p:spPr>
        </p:sp>
      </p:grpSp>
      <p:grpSp>
        <p:nvGrpSpPr>
          <p:cNvPr id="6" name="Group 6"/>
          <p:cNvGrpSpPr/>
          <p:nvPr/>
        </p:nvGrpSpPr>
        <p:grpSpPr>
          <a:xfrm>
            <a:off x="9664635" y="4173474"/>
            <a:ext cx="7435979" cy="1494776"/>
            <a:chOff x="0" y="0"/>
            <a:chExt cx="3969011" cy="1373709"/>
          </a:xfrm>
        </p:grpSpPr>
        <p:sp>
          <p:nvSpPr>
            <p:cNvPr id="7" name="Freeform 7"/>
            <p:cNvSpPr/>
            <p:nvPr/>
          </p:nvSpPr>
          <p:spPr>
            <a:xfrm>
              <a:off x="0" y="0"/>
              <a:ext cx="3969011" cy="1373709"/>
            </a:xfrm>
            <a:custGeom>
              <a:avLst/>
              <a:gdLst/>
              <a:ahLst/>
              <a:cxnLst/>
              <a:rect l="l" t="t" r="r" b="b"/>
              <a:pathLst>
                <a:path w="3969011" h="1373709">
                  <a:moveTo>
                    <a:pt x="3844551" y="1373709"/>
                  </a:moveTo>
                  <a:lnTo>
                    <a:pt x="124460" y="1373709"/>
                  </a:lnTo>
                  <a:cubicBezTo>
                    <a:pt x="55880" y="1373709"/>
                    <a:pt x="0" y="1317829"/>
                    <a:pt x="0" y="1249249"/>
                  </a:cubicBezTo>
                  <a:lnTo>
                    <a:pt x="0" y="124460"/>
                  </a:lnTo>
                  <a:cubicBezTo>
                    <a:pt x="0" y="55880"/>
                    <a:pt x="55880" y="0"/>
                    <a:pt x="124460" y="0"/>
                  </a:cubicBezTo>
                  <a:lnTo>
                    <a:pt x="3844551" y="0"/>
                  </a:lnTo>
                  <a:cubicBezTo>
                    <a:pt x="3913131" y="0"/>
                    <a:pt x="3969011" y="55880"/>
                    <a:pt x="3969011" y="124460"/>
                  </a:cubicBezTo>
                  <a:lnTo>
                    <a:pt x="3969011" y="1249249"/>
                  </a:lnTo>
                  <a:cubicBezTo>
                    <a:pt x="3969011" y="1317829"/>
                    <a:pt x="3913131" y="1373709"/>
                    <a:pt x="3844551" y="1373709"/>
                  </a:cubicBezTo>
                  <a:close/>
                </a:path>
              </a:pathLst>
            </a:custGeom>
            <a:solidFill>
              <a:srgbClr val="FFFFFF"/>
            </a:solidFill>
          </p:spPr>
        </p:sp>
      </p:grpSp>
      <p:grpSp>
        <p:nvGrpSpPr>
          <p:cNvPr id="8" name="Group 8"/>
          <p:cNvGrpSpPr/>
          <p:nvPr/>
        </p:nvGrpSpPr>
        <p:grpSpPr>
          <a:xfrm>
            <a:off x="9664635" y="6239524"/>
            <a:ext cx="7435979" cy="1494776"/>
            <a:chOff x="0" y="0"/>
            <a:chExt cx="3969011" cy="1373709"/>
          </a:xfrm>
        </p:grpSpPr>
        <p:sp>
          <p:nvSpPr>
            <p:cNvPr id="9" name="Freeform 9"/>
            <p:cNvSpPr/>
            <p:nvPr/>
          </p:nvSpPr>
          <p:spPr>
            <a:xfrm>
              <a:off x="0" y="0"/>
              <a:ext cx="3969011" cy="1373709"/>
            </a:xfrm>
            <a:custGeom>
              <a:avLst/>
              <a:gdLst/>
              <a:ahLst/>
              <a:cxnLst/>
              <a:rect l="l" t="t" r="r" b="b"/>
              <a:pathLst>
                <a:path w="3969011" h="1373709">
                  <a:moveTo>
                    <a:pt x="3844551" y="1373709"/>
                  </a:moveTo>
                  <a:lnTo>
                    <a:pt x="124460" y="1373709"/>
                  </a:lnTo>
                  <a:cubicBezTo>
                    <a:pt x="55880" y="1373709"/>
                    <a:pt x="0" y="1317829"/>
                    <a:pt x="0" y="1249249"/>
                  </a:cubicBezTo>
                  <a:lnTo>
                    <a:pt x="0" y="124460"/>
                  </a:lnTo>
                  <a:cubicBezTo>
                    <a:pt x="0" y="55880"/>
                    <a:pt x="55880" y="0"/>
                    <a:pt x="124460" y="0"/>
                  </a:cubicBezTo>
                  <a:lnTo>
                    <a:pt x="3844551" y="0"/>
                  </a:lnTo>
                  <a:cubicBezTo>
                    <a:pt x="3913131" y="0"/>
                    <a:pt x="3969011" y="55880"/>
                    <a:pt x="3969011" y="124460"/>
                  </a:cubicBezTo>
                  <a:lnTo>
                    <a:pt x="3969011" y="1249249"/>
                  </a:lnTo>
                  <a:cubicBezTo>
                    <a:pt x="3969011" y="1317829"/>
                    <a:pt x="3913131" y="1373709"/>
                    <a:pt x="3844551" y="1373709"/>
                  </a:cubicBezTo>
                  <a:close/>
                </a:path>
              </a:pathLst>
            </a:custGeom>
            <a:solidFill>
              <a:srgbClr val="FFFFFF"/>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11461"/>
          <a:stretch>
            <a:fillRect/>
          </a:stretch>
        </p:blipFill>
        <p:spPr>
          <a:xfrm>
            <a:off x="963104" y="6253480"/>
            <a:ext cx="6473614" cy="4043417"/>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0" y="0"/>
            <a:ext cx="1939818" cy="1782208"/>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7856760" y="-471352"/>
            <a:ext cx="1240981" cy="1759122"/>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83531" y="3164697"/>
            <a:ext cx="1151537" cy="1130600"/>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659097" y="9572525"/>
            <a:ext cx="1866157" cy="363052"/>
          </a:xfrm>
          <a:prstGeom prst="rect">
            <a:avLst/>
          </a:prstGeom>
        </p:spPr>
      </p:pic>
      <p:sp>
        <p:nvSpPr>
          <p:cNvPr id="18" name="TextBox 18"/>
          <p:cNvSpPr txBox="1"/>
          <p:nvPr/>
        </p:nvSpPr>
        <p:spPr>
          <a:xfrm>
            <a:off x="1059875" y="2525838"/>
            <a:ext cx="6598734" cy="1231106"/>
          </a:xfrm>
          <a:prstGeom prst="rect">
            <a:avLst/>
          </a:prstGeom>
        </p:spPr>
        <p:txBody>
          <a:bodyPr wrap="square" lIns="0" tIns="0" rIns="0" bIns="0" rtlCol="0" anchor="t">
            <a:spAutoFit/>
          </a:bodyPr>
          <a:lstStyle/>
          <a:p>
            <a:pPr algn="ctr">
              <a:spcBef>
                <a:spcPct val="50000"/>
              </a:spcBef>
            </a:pPr>
            <a:r>
              <a:rPr lang="en-US" altLang="en-VN" sz="4000" b="1">
                <a:solidFill>
                  <a:srgbClr val="7030A0"/>
                </a:solidFill>
                <a:latin typeface="Times New Roman" panose="02020603050405020304" pitchFamily="18" charset="0"/>
                <a:cs typeface="Times New Roman" panose="02020603050405020304" pitchFamily="18" charset="0"/>
              </a:rPr>
              <a:t>Đoạn 1 tả đặc điểm gì về ngoại hình của bà?</a:t>
            </a:r>
            <a:endParaRPr lang="en-US" altLang="en-VN" sz="4000" b="1" dirty="0">
              <a:solidFill>
                <a:srgbClr val="7030A0"/>
              </a:solidFill>
              <a:latin typeface="Times New Roman" panose="02020603050405020304" pitchFamily="18" charset="0"/>
              <a:cs typeface="Times New Roman" panose="02020603050405020304" pitchFamily="18" charset="0"/>
            </a:endParaRPr>
          </a:p>
        </p:txBody>
      </p:sp>
      <p:pic>
        <p:nvPicPr>
          <p:cNvPr id="19" name="Picture 1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838976" y="5291542"/>
            <a:ext cx="948436" cy="503857"/>
          </a:xfrm>
          <a:prstGeom prst="rect">
            <a:avLst/>
          </a:prstGeom>
        </p:spPr>
      </p:pic>
      <p:grpSp>
        <p:nvGrpSpPr>
          <p:cNvPr id="20" name="Group 8">
            <a:extLst>
              <a:ext uri="{FF2B5EF4-FFF2-40B4-BE49-F238E27FC236}">
                <a16:creationId xmlns:a16="http://schemas.microsoft.com/office/drawing/2014/main" id="{7BDA37B4-81B9-4D9F-92EF-BC629E730C66}"/>
              </a:ext>
            </a:extLst>
          </p:cNvPr>
          <p:cNvGrpSpPr/>
          <p:nvPr/>
        </p:nvGrpSpPr>
        <p:grpSpPr>
          <a:xfrm>
            <a:off x="9644191" y="8274465"/>
            <a:ext cx="7435979" cy="1494776"/>
            <a:chOff x="0" y="0"/>
            <a:chExt cx="3969011" cy="1373709"/>
          </a:xfrm>
        </p:grpSpPr>
        <p:sp>
          <p:nvSpPr>
            <p:cNvPr id="21" name="Freeform 9">
              <a:extLst>
                <a:ext uri="{FF2B5EF4-FFF2-40B4-BE49-F238E27FC236}">
                  <a16:creationId xmlns:a16="http://schemas.microsoft.com/office/drawing/2014/main" id="{05AD76BE-A6AF-4A0C-B41F-1072BE08DE49}"/>
                </a:ext>
              </a:extLst>
            </p:cNvPr>
            <p:cNvSpPr/>
            <p:nvPr/>
          </p:nvSpPr>
          <p:spPr>
            <a:xfrm>
              <a:off x="0" y="0"/>
              <a:ext cx="3969011" cy="1373709"/>
            </a:xfrm>
            <a:custGeom>
              <a:avLst/>
              <a:gdLst/>
              <a:ahLst/>
              <a:cxnLst/>
              <a:rect l="l" t="t" r="r" b="b"/>
              <a:pathLst>
                <a:path w="3969011" h="1373709">
                  <a:moveTo>
                    <a:pt x="3844551" y="1373709"/>
                  </a:moveTo>
                  <a:lnTo>
                    <a:pt x="124460" y="1373709"/>
                  </a:lnTo>
                  <a:cubicBezTo>
                    <a:pt x="55880" y="1373709"/>
                    <a:pt x="0" y="1317829"/>
                    <a:pt x="0" y="1249249"/>
                  </a:cubicBezTo>
                  <a:lnTo>
                    <a:pt x="0" y="124460"/>
                  </a:lnTo>
                  <a:cubicBezTo>
                    <a:pt x="0" y="55880"/>
                    <a:pt x="55880" y="0"/>
                    <a:pt x="124460" y="0"/>
                  </a:cubicBezTo>
                  <a:lnTo>
                    <a:pt x="3844551" y="0"/>
                  </a:lnTo>
                  <a:cubicBezTo>
                    <a:pt x="3913131" y="0"/>
                    <a:pt x="3969011" y="55880"/>
                    <a:pt x="3969011" y="124460"/>
                  </a:cubicBezTo>
                  <a:lnTo>
                    <a:pt x="3969011" y="1249249"/>
                  </a:lnTo>
                  <a:cubicBezTo>
                    <a:pt x="3969011" y="1317829"/>
                    <a:pt x="3913131" y="1373709"/>
                    <a:pt x="3844551" y="1373709"/>
                  </a:cubicBezTo>
                  <a:close/>
                </a:path>
              </a:pathLst>
            </a:custGeom>
            <a:solidFill>
              <a:srgbClr val="FFFFFF"/>
            </a:solidFill>
          </p:spPr>
        </p:sp>
      </p:grpSp>
      <p:sp>
        <p:nvSpPr>
          <p:cNvPr id="24" name="Freeform: Shape 23">
            <a:extLst>
              <a:ext uri="{FF2B5EF4-FFF2-40B4-BE49-F238E27FC236}">
                <a16:creationId xmlns:a16="http://schemas.microsoft.com/office/drawing/2014/main" id="{7B641980-4DC8-4D76-806F-14F12892338B}"/>
              </a:ext>
            </a:extLst>
          </p:cNvPr>
          <p:cNvSpPr/>
          <p:nvPr/>
        </p:nvSpPr>
        <p:spPr>
          <a:xfrm>
            <a:off x="9127859" y="7979224"/>
            <a:ext cx="1067071" cy="1067071"/>
          </a:xfrm>
          <a:custGeom>
            <a:avLst/>
            <a:gdLst>
              <a:gd name="connsiteX0" fmla="*/ 533536 w 1067071"/>
              <a:gd name="connsiteY0" fmla="*/ 0 h 1067071"/>
              <a:gd name="connsiteX1" fmla="*/ 0 w 1067071"/>
              <a:gd name="connsiteY1" fmla="*/ 533536 h 1067071"/>
              <a:gd name="connsiteX2" fmla="*/ 533536 w 1067071"/>
              <a:gd name="connsiteY2" fmla="*/ 1067071 h 1067071"/>
              <a:gd name="connsiteX3" fmla="*/ 1067071 w 1067071"/>
              <a:gd name="connsiteY3" fmla="*/ 533536 h 1067071"/>
              <a:gd name="connsiteX4" fmla="*/ 533536 w 1067071"/>
              <a:gd name="connsiteY4" fmla="*/ 0 h 1067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071" h="1067071">
                <a:moveTo>
                  <a:pt x="533536" y="0"/>
                </a:moveTo>
                <a:cubicBezTo>
                  <a:pt x="238919" y="0"/>
                  <a:pt x="0" y="238919"/>
                  <a:pt x="0" y="533536"/>
                </a:cubicBezTo>
                <a:cubicBezTo>
                  <a:pt x="0" y="828152"/>
                  <a:pt x="238919" y="1067071"/>
                  <a:pt x="533536" y="1067071"/>
                </a:cubicBezTo>
                <a:cubicBezTo>
                  <a:pt x="828152" y="1067071"/>
                  <a:pt x="1067071" y="828152"/>
                  <a:pt x="1067071" y="533536"/>
                </a:cubicBezTo>
                <a:cubicBezTo>
                  <a:pt x="1067071" y="238919"/>
                  <a:pt x="828152" y="0"/>
                  <a:pt x="533536" y="0"/>
                </a:cubicBezTo>
                <a:close/>
              </a:path>
            </a:pathLst>
          </a:custGeom>
          <a:solidFill>
            <a:srgbClr val="2E2562"/>
          </a:solidFill>
          <a:ln w="2132" cap="flat">
            <a:noFill/>
            <a:prstDash val="solid"/>
            <a:miter/>
          </a:ln>
        </p:spPr>
        <p:txBody>
          <a:bodyPr rtlCol="0" anchor="ctr"/>
          <a:lstStyle/>
          <a:p>
            <a:pPr algn="ctr"/>
            <a:r>
              <a:rPr lang="en-US" sz="5400" b="1">
                <a:solidFill>
                  <a:schemeClr val="bg1"/>
                </a:solidFill>
              </a:rPr>
              <a:t>D</a:t>
            </a:r>
          </a:p>
        </p:txBody>
      </p:sp>
      <p:sp>
        <p:nvSpPr>
          <p:cNvPr id="26" name="Freeform: Shape 25">
            <a:extLst>
              <a:ext uri="{FF2B5EF4-FFF2-40B4-BE49-F238E27FC236}">
                <a16:creationId xmlns:a16="http://schemas.microsoft.com/office/drawing/2014/main" id="{99570410-F5FB-485A-8324-9FFED1A60BBB}"/>
              </a:ext>
            </a:extLst>
          </p:cNvPr>
          <p:cNvSpPr/>
          <p:nvPr/>
        </p:nvSpPr>
        <p:spPr>
          <a:xfrm>
            <a:off x="9110653" y="5847106"/>
            <a:ext cx="1067071" cy="1067071"/>
          </a:xfrm>
          <a:custGeom>
            <a:avLst/>
            <a:gdLst>
              <a:gd name="connsiteX0" fmla="*/ 533536 w 1067071"/>
              <a:gd name="connsiteY0" fmla="*/ 0 h 1067071"/>
              <a:gd name="connsiteX1" fmla="*/ 0 w 1067071"/>
              <a:gd name="connsiteY1" fmla="*/ 533536 h 1067071"/>
              <a:gd name="connsiteX2" fmla="*/ 533536 w 1067071"/>
              <a:gd name="connsiteY2" fmla="*/ 1067071 h 1067071"/>
              <a:gd name="connsiteX3" fmla="*/ 1067071 w 1067071"/>
              <a:gd name="connsiteY3" fmla="*/ 533536 h 1067071"/>
              <a:gd name="connsiteX4" fmla="*/ 533536 w 1067071"/>
              <a:gd name="connsiteY4" fmla="*/ 0 h 1067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071" h="1067071">
                <a:moveTo>
                  <a:pt x="533536" y="0"/>
                </a:moveTo>
                <a:cubicBezTo>
                  <a:pt x="238919" y="0"/>
                  <a:pt x="0" y="238919"/>
                  <a:pt x="0" y="533536"/>
                </a:cubicBezTo>
                <a:cubicBezTo>
                  <a:pt x="0" y="828152"/>
                  <a:pt x="238919" y="1067071"/>
                  <a:pt x="533536" y="1067071"/>
                </a:cubicBezTo>
                <a:cubicBezTo>
                  <a:pt x="828152" y="1067071"/>
                  <a:pt x="1067071" y="828152"/>
                  <a:pt x="1067071" y="533536"/>
                </a:cubicBezTo>
                <a:cubicBezTo>
                  <a:pt x="1067071" y="238919"/>
                  <a:pt x="828152" y="0"/>
                  <a:pt x="533536" y="0"/>
                </a:cubicBezTo>
                <a:close/>
              </a:path>
            </a:pathLst>
          </a:custGeom>
          <a:solidFill>
            <a:srgbClr val="2E2562"/>
          </a:solidFill>
          <a:ln w="2132" cap="flat">
            <a:noFill/>
            <a:prstDash val="solid"/>
            <a:miter/>
          </a:ln>
        </p:spPr>
        <p:txBody>
          <a:bodyPr rtlCol="0" anchor="ctr"/>
          <a:lstStyle/>
          <a:p>
            <a:pPr algn="ctr"/>
            <a:r>
              <a:rPr lang="en-US" sz="5400" b="1">
                <a:solidFill>
                  <a:schemeClr val="bg1"/>
                </a:solidFill>
              </a:rPr>
              <a:t>C</a:t>
            </a:r>
          </a:p>
        </p:txBody>
      </p:sp>
      <p:sp>
        <p:nvSpPr>
          <p:cNvPr id="27" name="Freeform: Shape 26">
            <a:extLst>
              <a:ext uri="{FF2B5EF4-FFF2-40B4-BE49-F238E27FC236}">
                <a16:creationId xmlns:a16="http://schemas.microsoft.com/office/drawing/2014/main" id="{87AAE498-A1CC-49A9-8AE5-0D0FC64E1EEE}"/>
              </a:ext>
            </a:extLst>
          </p:cNvPr>
          <p:cNvSpPr/>
          <p:nvPr/>
        </p:nvSpPr>
        <p:spPr>
          <a:xfrm>
            <a:off x="9110654" y="3756944"/>
            <a:ext cx="1067071" cy="1067071"/>
          </a:xfrm>
          <a:custGeom>
            <a:avLst/>
            <a:gdLst>
              <a:gd name="connsiteX0" fmla="*/ 533536 w 1067071"/>
              <a:gd name="connsiteY0" fmla="*/ 0 h 1067071"/>
              <a:gd name="connsiteX1" fmla="*/ 0 w 1067071"/>
              <a:gd name="connsiteY1" fmla="*/ 533536 h 1067071"/>
              <a:gd name="connsiteX2" fmla="*/ 533536 w 1067071"/>
              <a:gd name="connsiteY2" fmla="*/ 1067071 h 1067071"/>
              <a:gd name="connsiteX3" fmla="*/ 1067071 w 1067071"/>
              <a:gd name="connsiteY3" fmla="*/ 533536 h 1067071"/>
              <a:gd name="connsiteX4" fmla="*/ 533536 w 1067071"/>
              <a:gd name="connsiteY4" fmla="*/ 0 h 1067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071" h="1067071">
                <a:moveTo>
                  <a:pt x="533536" y="0"/>
                </a:moveTo>
                <a:cubicBezTo>
                  <a:pt x="238919" y="0"/>
                  <a:pt x="0" y="238919"/>
                  <a:pt x="0" y="533536"/>
                </a:cubicBezTo>
                <a:cubicBezTo>
                  <a:pt x="0" y="828152"/>
                  <a:pt x="238919" y="1067071"/>
                  <a:pt x="533536" y="1067071"/>
                </a:cubicBezTo>
                <a:cubicBezTo>
                  <a:pt x="828152" y="1067071"/>
                  <a:pt x="1067071" y="828152"/>
                  <a:pt x="1067071" y="533536"/>
                </a:cubicBezTo>
                <a:cubicBezTo>
                  <a:pt x="1067071" y="238919"/>
                  <a:pt x="828152" y="0"/>
                  <a:pt x="533536" y="0"/>
                </a:cubicBezTo>
                <a:close/>
              </a:path>
            </a:pathLst>
          </a:custGeom>
          <a:solidFill>
            <a:srgbClr val="2E2562"/>
          </a:solidFill>
          <a:ln w="2132" cap="flat">
            <a:noFill/>
            <a:prstDash val="solid"/>
            <a:miter/>
          </a:ln>
        </p:spPr>
        <p:txBody>
          <a:bodyPr rtlCol="0" anchor="ctr"/>
          <a:lstStyle/>
          <a:p>
            <a:pPr algn="ctr"/>
            <a:r>
              <a:rPr lang="en-US" sz="5400" b="1">
                <a:solidFill>
                  <a:schemeClr val="bg1"/>
                </a:solidFill>
              </a:rPr>
              <a:t>B</a:t>
            </a:r>
          </a:p>
        </p:txBody>
      </p:sp>
      <p:sp>
        <p:nvSpPr>
          <p:cNvPr id="28" name="Freeform: Shape 27">
            <a:extLst>
              <a:ext uri="{FF2B5EF4-FFF2-40B4-BE49-F238E27FC236}">
                <a16:creationId xmlns:a16="http://schemas.microsoft.com/office/drawing/2014/main" id="{60EDC98D-B4E2-41D0-9C1E-818DF55A032B}"/>
              </a:ext>
            </a:extLst>
          </p:cNvPr>
          <p:cNvSpPr/>
          <p:nvPr/>
        </p:nvSpPr>
        <p:spPr>
          <a:xfrm>
            <a:off x="9110655" y="1567416"/>
            <a:ext cx="1067071" cy="1067071"/>
          </a:xfrm>
          <a:custGeom>
            <a:avLst/>
            <a:gdLst>
              <a:gd name="connsiteX0" fmla="*/ 533536 w 1067071"/>
              <a:gd name="connsiteY0" fmla="*/ 0 h 1067071"/>
              <a:gd name="connsiteX1" fmla="*/ 0 w 1067071"/>
              <a:gd name="connsiteY1" fmla="*/ 533536 h 1067071"/>
              <a:gd name="connsiteX2" fmla="*/ 533536 w 1067071"/>
              <a:gd name="connsiteY2" fmla="*/ 1067071 h 1067071"/>
              <a:gd name="connsiteX3" fmla="*/ 1067071 w 1067071"/>
              <a:gd name="connsiteY3" fmla="*/ 533536 h 1067071"/>
              <a:gd name="connsiteX4" fmla="*/ 533536 w 1067071"/>
              <a:gd name="connsiteY4" fmla="*/ 0 h 1067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071" h="1067071">
                <a:moveTo>
                  <a:pt x="533536" y="0"/>
                </a:moveTo>
                <a:cubicBezTo>
                  <a:pt x="238919" y="0"/>
                  <a:pt x="0" y="238919"/>
                  <a:pt x="0" y="533536"/>
                </a:cubicBezTo>
                <a:cubicBezTo>
                  <a:pt x="0" y="828152"/>
                  <a:pt x="238919" y="1067071"/>
                  <a:pt x="533536" y="1067071"/>
                </a:cubicBezTo>
                <a:cubicBezTo>
                  <a:pt x="828152" y="1067071"/>
                  <a:pt x="1067071" y="828152"/>
                  <a:pt x="1067071" y="533536"/>
                </a:cubicBezTo>
                <a:cubicBezTo>
                  <a:pt x="1067071" y="238919"/>
                  <a:pt x="828152" y="0"/>
                  <a:pt x="533536" y="0"/>
                </a:cubicBezTo>
                <a:close/>
              </a:path>
            </a:pathLst>
          </a:custGeom>
          <a:solidFill>
            <a:srgbClr val="2E2562"/>
          </a:solidFill>
          <a:ln w="2132" cap="flat">
            <a:noFill/>
            <a:prstDash val="solid"/>
            <a:miter/>
          </a:ln>
        </p:spPr>
        <p:txBody>
          <a:bodyPr rtlCol="0" anchor="ctr"/>
          <a:lstStyle/>
          <a:p>
            <a:pPr algn="ctr"/>
            <a:r>
              <a:rPr lang="en-US" sz="5400" b="1">
                <a:solidFill>
                  <a:schemeClr val="bg1"/>
                </a:solidFill>
              </a:rPr>
              <a:t>A</a:t>
            </a:r>
          </a:p>
        </p:txBody>
      </p:sp>
      <p:sp>
        <p:nvSpPr>
          <p:cNvPr id="29" name="Rectangle 28">
            <a:extLst>
              <a:ext uri="{FF2B5EF4-FFF2-40B4-BE49-F238E27FC236}">
                <a16:creationId xmlns:a16="http://schemas.microsoft.com/office/drawing/2014/main" id="{DAF4DB03-A620-4693-83F0-B6551C55170B}"/>
              </a:ext>
            </a:extLst>
          </p:cNvPr>
          <p:cNvSpPr/>
          <p:nvPr/>
        </p:nvSpPr>
        <p:spPr>
          <a:xfrm>
            <a:off x="10637805" y="2254804"/>
            <a:ext cx="3014543" cy="1200329"/>
          </a:xfrm>
          <a:prstGeom prst="rect">
            <a:avLst/>
          </a:prstGeom>
          <a:noFill/>
        </p:spPr>
        <p:txBody>
          <a:bodyPr wrap="none" lIns="91440" tIns="45720" rIns="91440" bIns="45720">
            <a:spAutoFit/>
          </a:bodyPr>
          <a:lstStyle/>
          <a:p>
            <a:pPr algn="ctr"/>
            <a:r>
              <a:rPr lang="en-US" sz="7200" b="0" cap="none" spc="0">
                <a:ln w="0"/>
                <a:solidFill>
                  <a:schemeClr val="tx1"/>
                </a:solidFill>
                <a:effectLst>
                  <a:outerShdw blurRad="38100" dist="19050" dir="2700000" algn="tl" rotWithShape="0">
                    <a:schemeClr val="dk1">
                      <a:alpha val="40000"/>
                    </a:schemeClr>
                  </a:outerShdw>
                </a:effectLst>
              </a:rPr>
              <a:t>Mái tóc</a:t>
            </a:r>
          </a:p>
        </p:txBody>
      </p:sp>
      <p:sp>
        <p:nvSpPr>
          <p:cNvPr id="30" name="Rectangle 29">
            <a:extLst>
              <a:ext uri="{FF2B5EF4-FFF2-40B4-BE49-F238E27FC236}">
                <a16:creationId xmlns:a16="http://schemas.microsoft.com/office/drawing/2014/main" id="{45DB6F05-574D-4BCA-B954-5E473C97A614}"/>
              </a:ext>
            </a:extLst>
          </p:cNvPr>
          <p:cNvSpPr/>
          <p:nvPr/>
        </p:nvSpPr>
        <p:spPr>
          <a:xfrm>
            <a:off x="10637805" y="4300252"/>
            <a:ext cx="3149645" cy="1200329"/>
          </a:xfrm>
          <a:prstGeom prst="rect">
            <a:avLst/>
          </a:prstGeom>
          <a:noFill/>
        </p:spPr>
        <p:txBody>
          <a:bodyPr wrap="none" lIns="91440" tIns="45720" rIns="91440" bIns="45720">
            <a:spAutoFit/>
          </a:bodyPr>
          <a:lstStyle/>
          <a:p>
            <a:pPr algn="ctr"/>
            <a:r>
              <a:rPr lang="en-US" sz="7200">
                <a:ln w="0"/>
                <a:effectLst>
                  <a:outerShdw blurRad="38100" dist="19050" dir="2700000" algn="tl" rotWithShape="0">
                    <a:schemeClr val="dk1">
                      <a:alpha val="40000"/>
                    </a:schemeClr>
                  </a:outerShdw>
                </a:effectLst>
              </a:rPr>
              <a:t>Đôi mắt</a:t>
            </a:r>
            <a:endParaRPr lang="en-US" sz="7200" b="0" cap="none" spc="0">
              <a:ln w="0"/>
              <a:solidFill>
                <a:schemeClr val="tx1"/>
              </a:solidFill>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3FBBAA64-076A-4829-ABAE-7A0B93B8F158}"/>
              </a:ext>
            </a:extLst>
          </p:cNvPr>
          <p:cNvSpPr/>
          <p:nvPr/>
        </p:nvSpPr>
        <p:spPr>
          <a:xfrm>
            <a:off x="10637805" y="6366145"/>
            <a:ext cx="4297395" cy="1200329"/>
          </a:xfrm>
          <a:prstGeom prst="rect">
            <a:avLst/>
          </a:prstGeom>
          <a:noFill/>
        </p:spPr>
        <p:txBody>
          <a:bodyPr wrap="none" lIns="91440" tIns="45720" rIns="91440" bIns="45720">
            <a:spAutoFit/>
          </a:bodyPr>
          <a:lstStyle/>
          <a:p>
            <a:pPr algn="ctr"/>
            <a:r>
              <a:rPr lang="en-US" sz="7200" b="0" cap="none" spc="0">
                <a:ln w="0"/>
                <a:solidFill>
                  <a:schemeClr val="tx1"/>
                </a:solidFill>
                <a:effectLst>
                  <a:outerShdw blurRad="38100" dist="19050" dir="2700000" algn="tl" rotWithShape="0">
                    <a:schemeClr val="dk1">
                      <a:alpha val="40000"/>
                    </a:schemeClr>
                  </a:outerShdw>
                </a:effectLst>
              </a:rPr>
              <a:t>Khuôn mặt</a:t>
            </a:r>
          </a:p>
        </p:txBody>
      </p:sp>
      <p:sp>
        <p:nvSpPr>
          <p:cNvPr id="32" name="Rectangle 31">
            <a:extLst>
              <a:ext uri="{FF2B5EF4-FFF2-40B4-BE49-F238E27FC236}">
                <a16:creationId xmlns:a16="http://schemas.microsoft.com/office/drawing/2014/main" id="{C29C83E9-F323-4B56-BCAD-42A9B7C3EA98}"/>
              </a:ext>
            </a:extLst>
          </p:cNvPr>
          <p:cNvSpPr/>
          <p:nvPr/>
        </p:nvSpPr>
        <p:spPr>
          <a:xfrm>
            <a:off x="10637805" y="8411593"/>
            <a:ext cx="2637261" cy="1200329"/>
          </a:xfrm>
          <a:prstGeom prst="rect">
            <a:avLst/>
          </a:prstGeom>
          <a:noFill/>
        </p:spPr>
        <p:txBody>
          <a:bodyPr wrap="none" lIns="91440" tIns="45720" rIns="91440" bIns="45720">
            <a:spAutoFit/>
          </a:bodyPr>
          <a:lstStyle/>
          <a:p>
            <a:pPr algn="ctr"/>
            <a:r>
              <a:rPr lang="en-US" sz="7200" b="0" cap="none" spc="0">
                <a:ln w="0"/>
                <a:solidFill>
                  <a:schemeClr val="tx1"/>
                </a:solidFill>
                <a:effectLst>
                  <a:outerShdw blurRad="38100" dist="19050" dir="2700000" algn="tl" rotWithShape="0">
                    <a:schemeClr val="dk1">
                      <a:alpha val="40000"/>
                    </a:schemeClr>
                  </a:outerShdw>
                </a:effectLst>
              </a:rPr>
              <a:t>Làn da</a:t>
            </a:r>
          </a:p>
        </p:txBody>
      </p:sp>
      <p:pic>
        <p:nvPicPr>
          <p:cNvPr id="39" name="Graphic 38" descr="A flying paper airplane">
            <a:extLst>
              <a:ext uri="{FF2B5EF4-FFF2-40B4-BE49-F238E27FC236}">
                <a16:creationId xmlns:a16="http://schemas.microsoft.com/office/drawing/2014/main" id="{73A616E8-521F-4D43-A873-957E948BB6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264834" y="-208434"/>
            <a:ext cx="3164866" cy="3164866"/>
          </a:xfrm>
          <a:prstGeom prst="rect">
            <a:avLst/>
          </a:prstGeom>
        </p:spPr>
      </p:pic>
      <p:pic>
        <p:nvPicPr>
          <p:cNvPr id="35" name="Picture 6" descr="Káº¿t quáº£ hÃ¬nh áº£nh cho right wrong tick icon">
            <a:extLst>
              <a:ext uri="{FF2B5EF4-FFF2-40B4-BE49-F238E27FC236}">
                <a16:creationId xmlns:a16="http://schemas.microsoft.com/office/drawing/2014/main" id="{7E62006A-9344-43E8-A236-7A13A768C227}"/>
              </a:ext>
            </a:extLst>
          </p:cNvPr>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4794285" y="1534518"/>
            <a:ext cx="2547900" cy="22392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27" name="Picture 2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0"/>
            <a:ext cx="3478270" cy="3079850"/>
          </a:xfrm>
          <a:prstGeom prst="rect">
            <a:avLst/>
          </a:prstGeom>
        </p:spPr>
      </p:pic>
      <p:pic>
        <p:nvPicPr>
          <p:cNvPr id="28"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5412" r="46261"/>
          <a:stretch>
            <a:fillRect/>
          </a:stretch>
        </p:blipFill>
        <p:spPr>
          <a:xfrm>
            <a:off x="15895111" y="0"/>
            <a:ext cx="2392889" cy="3285021"/>
          </a:xfrm>
          <a:prstGeom prst="rect">
            <a:avLst/>
          </a:prstGeom>
        </p:spPr>
      </p:pic>
      <p:pic>
        <p:nvPicPr>
          <p:cNvPr id="29" name="Picture 2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4081"/>
          <a:stretch>
            <a:fillRect/>
          </a:stretch>
        </p:blipFill>
        <p:spPr>
          <a:xfrm flipH="1">
            <a:off x="14637021" y="0"/>
            <a:ext cx="2516180" cy="1192444"/>
          </a:xfrm>
          <a:prstGeom prst="rect">
            <a:avLst/>
          </a:prstGeom>
        </p:spPr>
      </p:pic>
      <p:pic>
        <p:nvPicPr>
          <p:cNvPr id="30" name="Picture 3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9218">
            <a:off x="509008" y="1568943"/>
            <a:ext cx="1690484" cy="1005838"/>
          </a:xfrm>
          <a:prstGeom prst="rect">
            <a:avLst/>
          </a:prstGeom>
        </p:spPr>
      </p:pic>
      <p:pic>
        <p:nvPicPr>
          <p:cNvPr id="31" name="Picture 3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40035"/>
          <a:stretch>
            <a:fillRect/>
          </a:stretch>
        </p:blipFill>
        <p:spPr>
          <a:xfrm>
            <a:off x="4420483" y="2675555"/>
            <a:ext cx="9447035" cy="504691"/>
          </a:xfrm>
          <a:prstGeom prst="rect">
            <a:avLst/>
          </a:prstGeom>
        </p:spPr>
      </p:pic>
      <p:pic>
        <p:nvPicPr>
          <p:cNvPr id="32" name="Picture 3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48200"/>
          <a:stretch>
            <a:fillRect/>
          </a:stretch>
        </p:blipFill>
        <p:spPr>
          <a:xfrm rot="8291269">
            <a:off x="15904462" y="8616954"/>
            <a:ext cx="2751405" cy="1282692"/>
          </a:xfrm>
          <a:prstGeom prst="rect">
            <a:avLst/>
          </a:prstGeom>
        </p:spPr>
      </p:pic>
      <p:sp>
        <p:nvSpPr>
          <p:cNvPr id="57" name="TextBox 56">
            <a:extLst>
              <a:ext uri="{FF2B5EF4-FFF2-40B4-BE49-F238E27FC236}">
                <a16:creationId xmlns:a16="http://schemas.microsoft.com/office/drawing/2014/main" id="{C3CBDA99-C770-4B58-BD2A-2ADC22EF9658}"/>
              </a:ext>
            </a:extLst>
          </p:cNvPr>
          <p:cNvSpPr txBox="1"/>
          <p:nvPr/>
        </p:nvSpPr>
        <p:spPr>
          <a:xfrm>
            <a:off x="3338245" y="720920"/>
            <a:ext cx="11927821" cy="1938992"/>
          </a:xfrm>
          <a:prstGeom prst="rect">
            <a:avLst/>
          </a:prstGeom>
          <a:noFill/>
        </p:spPr>
        <p:txBody>
          <a:bodyPr wrap="square">
            <a:spAutoFit/>
          </a:bodyPr>
          <a:lstStyle/>
          <a:p>
            <a:pPr algn="ctr"/>
            <a:r>
              <a:rPr lang="vi-VN" sz="6000" b="1" spc="179">
                <a:solidFill>
                  <a:srgbClr val="002060"/>
                </a:solidFill>
                <a:cs typeface="Times New Roman" panose="02020603050405020304" pitchFamily="18" charset="0"/>
              </a:rPr>
              <a:t>Tóm tắt các chi tiết </a:t>
            </a:r>
            <a:endParaRPr lang="en-US" sz="6000" b="1" spc="179">
              <a:solidFill>
                <a:srgbClr val="002060"/>
              </a:solidFill>
              <a:latin typeface="UVN Banh Mi" pitchFamily="2" charset="0"/>
              <a:cs typeface="Times New Roman" panose="02020603050405020304" pitchFamily="18" charset="0"/>
            </a:endParaRPr>
          </a:p>
          <a:p>
            <a:pPr algn="ctr"/>
            <a:r>
              <a:rPr lang="vi-VN" sz="6000" b="1" spc="179">
                <a:solidFill>
                  <a:srgbClr val="002060"/>
                </a:solidFill>
                <a:cs typeface="Times New Roman" panose="02020603050405020304" pitchFamily="18" charset="0"/>
              </a:rPr>
              <a:t>được miêu tả ở từng câu</a:t>
            </a:r>
          </a:p>
        </p:txBody>
      </p:sp>
      <p:sp>
        <p:nvSpPr>
          <p:cNvPr id="33" name="TextBox 20">
            <a:extLst>
              <a:ext uri="{FF2B5EF4-FFF2-40B4-BE49-F238E27FC236}">
                <a16:creationId xmlns:a16="http://schemas.microsoft.com/office/drawing/2014/main" id="{8048F55C-BF3E-417D-8C79-A442DAB171E0}"/>
              </a:ext>
            </a:extLst>
          </p:cNvPr>
          <p:cNvSpPr txBox="1"/>
          <p:nvPr/>
        </p:nvSpPr>
        <p:spPr>
          <a:xfrm>
            <a:off x="9458004" y="8996423"/>
            <a:ext cx="7061633" cy="461665"/>
          </a:xfrm>
          <a:prstGeom prst="rect">
            <a:avLst/>
          </a:prstGeom>
          <a:solidFill>
            <a:srgbClr val="FFCCFF"/>
          </a:solidFill>
        </p:spPr>
        <p:txBody>
          <a:bodyPr wrap="square" lIns="0" tIns="0" rIns="0" bIns="0" rtlCol="0" anchor="t">
            <a:spAutoFit/>
          </a:bodyPr>
          <a:lstStyle/>
          <a:p>
            <a:pPr marL="0" lvl="0" indent="0" algn="ctr">
              <a:lnSpc>
                <a:spcPts val="3600"/>
              </a:lnSpc>
              <a:spcBef>
                <a:spcPct val="0"/>
              </a:spcBef>
            </a:pPr>
            <a:r>
              <a:rPr lang="en-US" sz="3000" b="1" u="none" spc="179">
                <a:solidFill>
                  <a:schemeClr val="tx1">
                    <a:lumMod val="95000"/>
                    <a:lumOff val="5000"/>
                  </a:schemeClr>
                </a:solidFill>
                <a:latin typeface="Times New Roman" panose="02020603050405020304" pitchFamily="18" charset="0"/>
                <a:cs typeface="Times New Roman" panose="02020603050405020304" pitchFamily="18" charset="0"/>
              </a:rPr>
              <a:t>Giới thiệu bà ngồi cạnh cháu chải đầu </a:t>
            </a:r>
          </a:p>
        </p:txBody>
      </p:sp>
      <p:sp>
        <p:nvSpPr>
          <p:cNvPr id="34" name="TextBox 25">
            <a:extLst>
              <a:ext uri="{FF2B5EF4-FFF2-40B4-BE49-F238E27FC236}">
                <a16:creationId xmlns:a16="http://schemas.microsoft.com/office/drawing/2014/main" id="{B92095C2-734A-40E5-A3D4-487A058E19D7}"/>
              </a:ext>
            </a:extLst>
          </p:cNvPr>
          <p:cNvSpPr txBox="1"/>
          <p:nvPr/>
        </p:nvSpPr>
        <p:spPr>
          <a:xfrm>
            <a:off x="9411839" y="4613309"/>
            <a:ext cx="7061633" cy="923330"/>
          </a:xfrm>
          <a:prstGeom prst="rect">
            <a:avLst/>
          </a:prstGeom>
          <a:solidFill>
            <a:srgbClr val="FFCCFF"/>
          </a:solidFill>
        </p:spPr>
        <p:txBody>
          <a:bodyPr wrap="square" lIns="0" tIns="0" rIns="0" bIns="0" rtlCol="0" anchor="t">
            <a:spAutoFit/>
          </a:bodyPr>
          <a:lstStyle/>
          <a:p>
            <a:pPr marL="0" lvl="0" indent="0" algn="ctr">
              <a:lnSpc>
                <a:spcPts val="3600"/>
              </a:lnSpc>
              <a:spcBef>
                <a:spcPct val="0"/>
              </a:spcBef>
            </a:pPr>
            <a:r>
              <a:rPr lang="en-US" sz="3000" b="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Tả khái quát mái tóc của bà với đặc điểm: đen, dày, dài kì lạ </a:t>
            </a:r>
            <a:endParaRPr lang="en-US" sz="3000" b="1" u="none" spc="179">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5" name="TextBox 26">
            <a:extLst>
              <a:ext uri="{FF2B5EF4-FFF2-40B4-BE49-F238E27FC236}">
                <a16:creationId xmlns:a16="http://schemas.microsoft.com/office/drawing/2014/main" id="{8EE13E2A-FC14-4769-B461-D56D50DC84C6}"/>
              </a:ext>
            </a:extLst>
          </p:cNvPr>
          <p:cNvSpPr txBox="1"/>
          <p:nvPr/>
        </p:nvSpPr>
        <p:spPr>
          <a:xfrm>
            <a:off x="9411839" y="6813742"/>
            <a:ext cx="7061633" cy="923330"/>
          </a:xfrm>
          <a:prstGeom prst="rect">
            <a:avLst/>
          </a:prstGeom>
          <a:solidFill>
            <a:srgbClr val="FFCCFF"/>
          </a:solidFill>
        </p:spPr>
        <p:txBody>
          <a:bodyPr wrap="square" lIns="0" tIns="0" rIns="0" bIns="0" rtlCol="0" anchor="t">
            <a:spAutoFit/>
          </a:bodyPr>
          <a:lstStyle/>
          <a:p>
            <a:pPr marL="0" lvl="0" indent="0" algn="ctr">
              <a:lnSpc>
                <a:spcPts val="3600"/>
              </a:lnSpc>
              <a:spcBef>
                <a:spcPct val="0"/>
              </a:spcBef>
            </a:pPr>
            <a:r>
              <a:rPr lang="en-US" sz="3000" b="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Tả độ dày của mái tóc qua hai cách bà chải đầu và từng động tác </a:t>
            </a:r>
            <a:endParaRPr lang="en-US" sz="3000" b="1" u="none" spc="179">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6" name="Picture 4">
            <a:extLst>
              <a:ext uri="{FF2B5EF4-FFF2-40B4-BE49-F238E27FC236}">
                <a16:creationId xmlns:a16="http://schemas.microsoft.com/office/drawing/2014/main" id="{81DCE75C-49D7-4859-ADA4-CE7EE8D9AF1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414467">
            <a:off x="5780331" y="3683879"/>
            <a:ext cx="414222" cy="1492695"/>
          </a:xfrm>
          <a:prstGeom prst="rect">
            <a:avLst/>
          </a:prstGeom>
        </p:spPr>
      </p:pic>
      <p:pic>
        <p:nvPicPr>
          <p:cNvPr id="37" name="Picture 20">
            <a:extLst>
              <a:ext uri="{FF2B5EF4-FFF2-40B4-BE49-F238E27FC236}">
                <a16:creationId xmlns:a16="http://schemas.microsoft.com/office/drawing/2014/main" id="{34A035E9-81DF-44B6-9F19-44BCB719C14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18744">
            <a:off x="5453522" y="8302787"/>
            <a:ext cx="437605" cy="1247062"/>
          </a:xfrm>
          <a:prstGeom prst="rect">
            <a:avLst/>
          </a:prstGeom>
        </p:spPr>
      </p:pic>
      <p:pic>
        <p:nvPicPr>
          <p:cNvPr id="38" name="Picture 15">
            <a:extLst>
              <a:ext uri="{FF2B5EF4-FFF2-40B4-BE49-F238E27FC236}">
                <a16:creationId xmlns:a16="http://schemas.microsoft.com/office/drawing/2014/main" id="{6961E4AF-6BEF-427B-9E96-ED27923A192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082792">
            <a:off x="5050986" y="6062241"/>
            <a:ext cx="1286337" cy="1286337"/>
          </a:xfrm>
          <a:prstGeom prst="rect">
            <a:avLst/>
          </a:prstGeom>
        </p:spPr>
      </p:pic>
      <p:pic>
        <p:nvPicPr>
          <p:cNvPr id="39" name="Picture 3">
            <a:extLst>
              <a:ext uri="{FF2B5EF4-FFF2-40B4-BE49-F238E27FC236}">
                <a16:creationId xmlns:a16="http://schemas.microsoft.com/office/drawing/2014/main" id="{C5999064-2D3A-41DB-87C4-11E8E1A95B3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299771" y="5425325"/>
            <a:ext cx="953885" cy="2057400"/>
          </a:xfrm>
          <a:prstGeom prst="rect">
            <a:avLst/>
          </a:prstGeom>
        </p:spPr>
      </p:pic>
      <p:pic>
        <p:nvPicPr>
          <p:cNvPr id="40" name="Picture 9">
            <a:extLst>
              <a:ext uri="{FF2B5EF4-FFF2-40B4-BE49-F238E27FC236}">
                <a16:creationId xmlns:a16="http://schemas.microsoft.com/office/drawing/2014/main" id="{252BC398-25F4-4E45-BAB4-7DBE85865B7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87566" y="7640393"/>
            <a:ext cx="900112" cy="2057400"/>
          </a:xfrm>
          <a:prstGeom prst="rect">
            <a:avLst/>
          </a:prstGeom>
        </p:spPr>
      </p:pic>
      <p:pic>
        <p:nvPicPr>
          <p:cNvPr id="41" name="Picture 11">
            <a:extLst>
              <a:ext uri="{FF2B5EF4-FFF2-40B4-BE49-F238E27FC236}">
                <a16:creationId xmlns:a16="http://schemas.microsoft.com/office/drawing/2014/main" id="{65DEC516-7DC6-4608-B3FA-D6A023C5F966}"/>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369652" y="3507230"/>
            <a:ext cx="950145" cy="2057400"/>
          </a:xfrm>
          <a:prstGeom prst="rect">
            <a:avLst/>
          </a:prstGeom>
        </p:spPr>
      </p:pic>
      <p:grpSp>
        <p:nvGrpSpPr>
          <p:cNvPr id="42" name="Group 41">
            <a:extLst>
              <a:ext uri="{FF2B5EF4-FFF2-40B4-BE49-F238E27FC236}">
                <a16:creationId xmlns:a16="http://schemas.microsoft.com/office/drawing/2014/main" id="{941CA1FF-284A-42F2-933D-07B81A289531}"/>
              </a:ext>
            </a:extLst>
          </p:cNvPr>
          <p:cNvGrpSpPr/>
          <p:nvPr/>
        </p:nvGrpSpPr>
        <p:grpSpPr>
          <a:xfrm>
            <a:off x="2320333" y="4584117"/>
            <a:ext cx="2844257" cy="1277504"/>
            <a:chOff x="2426905" y="3373535"/>
            <a:chExt cx="2844257" cy="1277504"/>
          </a:xfrm>
        </p:grpSpPr>
        <p:grpSp>
          <p:nvGrpSpPr>
            <p:cNvPr id="43" name="Group 12">
              <a:extLst>
                <a:ext uri="{FF2B5EF4-FFF2-40B4-BE49-F238E27FC236}">
                  <a16:creationId xmlns:a16="http://schemas.microsoft.com/office/drawing/2014/main" id="{E92B32E5-F6CF-4BC9-A505-BAB1232A71AB}"/>
                </a:ext>
              </a:extLst>
            </p:cNvPr>
            <p:cNvGrpSpPr/>
            <p:nvPr/>
          </p:nvGrpSpPr>
          <p:grpSpPr>
            <a:xfrm>
              <a:off x="2426905" y="3373535"/>
              <a:ext cx="2844257" cy="1277504"/>
              <a:chOff x="0" y="0"/>
              <a:chExt cx="1047313" cy="799862"/>
            </a:xfrm>
          </p:grpSpPr>
          <p:sp>
            <p:nvSpPr>
              <p:cNvPr id="45" name="Freeform 13">
                <a:extLst>
                  <a:ext uri="{FF2B5EF4-FFF2-40B4-BE49-F238E27FC236}">
                    <a16:creationId xmlns:a16="http://schemas.microsoft.com/office/drawing/2014/main" id="{65250C39-76B8-440A-AA1B-178B523354D1}"/>
                  </a:ext>
                </a:extLst>
              </p:cNvPr>
              <p:cNvSpPr/>
              <p:nvPr/>
            </p:nvSpPr>
            <p:spPr>
              <a:xfrm>
                <a:off x="0" y="0"/>
                <a:ext cx="1047313" cy="799862"/>
              </a:xfrm>
              <a:custGeom>
                <a:avLst/>
                <a:gdLst/>
                <a:ahLst/>
                <a:cxnLst/>
                <a:rect l="l" t="t" r="r" b="b"/>
                <a:pathLst>
                  <a:path w="1047313" h="799862">
                    <a:moveTo>
                      <a:pt x="922853" y="799862"/>
                    </a:moveTo>
                    <a:lnTo>
                      <a:pt x="124460" y="799862"/>
                    </a:lnTo>
                    <a:cubicBezTo>
                      <a:pt x="55880" y="799862"/>
                      <a:pt x="0" y="743982"/>
                      <a:pt x="0" y="675402"/>
                    </a:cubicBezTo>
                    <a:lnTo>
                      <a:pt x="0" y="124460"/>
                    </a:lnTo>
                    <a:cubicBezTo>
                      <a:pt x="0" y="55880"/>
                      <a:pt x="55880" y="0"/>
                      <a:pt x="124460" y="0"/>
                    </a:cubicBezTo>
                    <a:lnTo>
                      <a:pt x="922853" y="0"/>
                    </a:lnTo>
                    <a:cubicBezTo>
                      <a:pt x="991433" y="0"/>
                      <a:pt x="1047313" y="55880"/>
                      <a:pt x="1047313" y="124460"/>
                    </a:cubicBezTo>
                    <a:lnTo>
                      <a:pt x="1047313" y="675402"/>
                    </a:lnTo>
                    <a:cubicBezTo>
                      <a:pt x="1047313" y="743982"/>
                      <a:pt x="991433" y="799862"/>
                      <a:pt x="922853" y="799862"/>
                    </a:cubicBezTo>
                    <a:close/>
                  </a:path>
                </a:pathLst>
              </a:custGeom>
              <a:solidFill>
                <a:srgbClr val="FFB4E3"/>
              </a:solidFill>
            </p:spPr>
          </p:sp>
        </p:grpSp>
        <p:sp>
          <p:nvSpPr>
            <p:cNvPr id="44" name="Rectangle 43">
              <a:extLst>
                <a:ext uri="{FF2B5EF4-FFF2-40B4-BE49-F238E27FC236}">
                  <a16:creationId xmlns:a16="http://schemas.microsoft.com/office/drawing/2014/main" id="{1638DAD5-060E-48ED-8D50-AF2882A5A9F1}"/>
                </a:ext>
              </a:extLst>
            </p:cNvPr>
            <p:cNvSpPr/>
            <p:nvPr/>
          </p:nvSpPr>
          <p:spPr>
            <a:xfrm>
              <a:off x="2843203" y="3535353"/>
              <a:ext cx="1757212" cy="923330"/>
            </a:xfrm>
            <a:prstGeom prst="rect">
              <a:avLst/>
            </a:prstGeom>
            <a:noFill/>
          </p:spPr>
          <p:txBody>
            <a:bodyPr wrap="none" lIns="91440" tIns="45720" rIns="91440" bIns="45720">
              <a:spAutoFit/>
            </a:bodyPr>
            <a:lstStyle/>
            <a:p>
              <a:r>
                <a:rPr lang="en-US" sz="5400" b="0" cap="none" spc="0">
                  <a:ln w="0"/>
                  <a:solidFill>
                    <a:schemeClr val="tx1"/>
                  </a:solidFill>
                  <a:effectLst>
                    <a:outerShdw blurRad="38100" dist="19050" dir="2700000" algn="tl" rotWithShape="0">
                      <a:schemeClr val="dk1">
                        <a:alpha val="40000"/>
                      </a:schemeClr>
                    </a:outerShdw>
                  </a:effectLst>
                </a:rPr>
                <a:t>Câu 1</a:t>
              </a:r>
            </a:p>
          </p:txBody>
        </p:sp>
      </p:grpSp>
      <p:grpSp>
        <p:nvGrpSpPr>
          <p:cNvPr id="46" name="Group 45">
            <a:extLst>
              <a:ext uri="{FF2B5EF4-FFF2-40B4-BE49-F238E27FC236}">
                <a16:creationId xmlns:a16="http://schemas.microsoft.com/office/drawing/2014/main" id="{A6AF6168-1C3B-4593-ACE0-5113CD04CC76}"/>
              </a:ext>
            </a:extLst>
          </p:cNvPr>
          <p:cNvGrpSpPr/>
          <p:nvPr/>
        </p:nvGrpSpPr>
        <p:grpSpPr>
          <a:xfrm>
            <a:off x="2296172" y="6459568"/>
            <a:ext cx="2844257" cy="1277504"/>
            <a:chOff x="2402744" y="5248986"/>
            <a:chExt cx="2844257" cy="1277504"/>
          </a:xfrm>
        </p:grpSpPr>
        <p:grpSp>
          <p:nvGrpSpPr>
            <p:cNvPr id="56" name="Group 5">
              <a:extLst>
                <a:ext uri="{FF2B5EF4-FFF2-40B4-BE49-F238E27FC236}">
                  <a16:creationId xmlns:a16="http://schemas.microsoft.com/office/drawing/2014/main" id="{1E1D6F8A-242B-44D5-B2A3-3493BEAE8979}"/>
                </a:ext>
              </a:extLst>
            </p:cNvPr>
            <p:cNvGrpSpPr/>
            <p:nvPr/>
          </p:nvGrpSpPr>
          <p:grpSpPr>
            <a:xfrm>
              <a:off x="2402744" y="5248986"/>
              <a:ext cx="2844257" cy="1277504"/>
              <a:chOff x="0" y="0"/>
              <a:chExt cx="1047313" cy="799862"/>
            </a:xfrm>
          </p:grpSpPr>
          <p:sp>
            <p:nvSpPr>
              <p:cNvPr id="59" name="Freeform 6">
                <a:extLst>
                  <a:ext uri="{FF2B5EF4-FFF2-40B4-BE49-F238E27FC236}">
                    <a16:creationId xmlns:a16="http://schemas.microsoft.com/office/drawing/2014/main" id="{DAF7D0A8-23FC-48D7-8F32-D9DAE54956E6}"/>
                  </a:ext>
                </a:extLst>
              </p:cNvPr>
              <p:cNvSpPr/>
              <p:nvPr/>
            </p:nvSpPr>
            <p:spPr>
              <a:xfrm>
                <a:off x="0" y="0"/>
                <a:ext cx="1047313" cy="799862"/>
              </a:xfrm>
              <a:custGeom>
                <a:avLst/>
                <a:gdLst/>
                <a:ahLst/>
                <a:cxnLst/>
                <a:rect l="l" t="t" r="r" b="b"/>
                <a:pathLst>
                  <a:path w="1047313" h="799862">
                    <a:moveTo>
                      <a:pt x="922853" y="799862"/>
                    </a:moveTo>
                    <a:lnTo>
                      <a:pt x="124460" y="799862"/>
                    </a:lnTo>
                    <a:cubicBezTo>
                      <a:pt x="55880" y="799862"/>
                      <a:pt x="0" y="743982"/>
                      <a:pt x="0" y="675402"/>
                    </a:cubicBezTo>
                    <a:lnTo>
                      <a:pt x="0" y="124460"/>
                    </a:lnTo>
                    <a:cubicBezTo>
                      <a:pt x="0" y="55880"/>
                      <a:pt x="55880" y="0"/>
                      <a:pt x="124460" y="0"/>
                    </a:cubicBezTo>
                    <a:lnTo>
                      <a:pt x="922853" y="0"/>
                    </a:lnTo>
                    <a:cubicBezTo>
                      <a:pt x="991433" y="0"/>
                      <a:pt x="1047313" y="55880"/>
                      <a:pt x="1047313" y="124460"/>
                    </a:cubicBezTo>
                    <a:lnTo>
                      <a:pt x="1047313" y="675402"/>
                    </a:lnTo>
                    <a:cubicBezTo>
                      <a:pt x="1047313" y="743982"/>
                      <a:pt x="991433" y="799862"/>
                      <a:pt x="922853" y="799862"/>
                    </a:cubicBezTo>
                    <a:close/>
                  </a:path>
                </a:pathLst>
              </a:custGeom>
              <a:solidFill>
                <a:srgbClr val="FFB4E3"/>
              </a:solidFill>
            </p:spPr>
          </p:sp>
        </p:grpSp>
        <p:sp>
          <p:nvSpPr>
            <p:cNvPr id="58" name="Rectangle 57">
              <a:extLst>
                <a:ext uri="{FF2B5EF4-FFF2-40B4-BE49-F238E27FC236}">
                  <a16:creationId xmlns:a16="http://schemas.microsoft.com/office/drawing/2014/main" id="{EB95272E-E8AE-4CE1-BE98-67E6993FAFB1}"/>
                </a:ext>
              </a:extLst>
            </p:cNvPr>
            <p:cNvSpPr/>
            <p:nvPr/>
          </p:nvSpPr>
          <p:spPr>
            <a:xfrm>
              <a:off x="2815088" y="5389831"/>
              <a:ext cx="1757212" cy="923330"/>
            </a:xfrm>
            <a:prstGeom prst="rect">
              <a:avLst/>
            </a:prstGeom>
            <a:noFill/>
          </p:spPr>
          <p:txBody>
            <a:bodyPr wrap="none" lIns="91440" tIns="45720" rIns="91440" bIns="45720">
              <a:spAutoFit/>
            </a:bodyPr>
            <a:lstStyle/>
            <a:p>
              <a:r>
                <a:rPr lang="en-US" sz="5400" b="0" cap="none" spc="0">
                  <a:ln w="0"/>
                  <a:solidFill>
                    <a:schemeClr val="tx1"/>
                  </a:solidFill>
                  <a:effectLst>
                    <a:outerShdw blurRad="38100" dist="19050" dir="2700000" algn="tl" rotWithShape="0">
                      <a:schemeClr val="dk1">
                        <a:alpha val="40000"/>
                      </a:schemeClr>
                    </a:outerShdw>
                  </a:effectLst>
                </a:rPr>
                <a:t>Câu 2</a:t>
              </a:r>
            </a:p>
          </p:txBody>
        </p:sp>
      </p:grpSp>
      <p:grpSp>
        <p:nvGrpSpPr>
          <p:cNvPr id="60" name="Group 59">
            <a:extLst>
              <a:ext uri="{FF2B5EF4-FFF2-40B4-BE49-F238E27FC236}">
                <a16:creationId xmlns:a16="http://schemas.microsoft.com/office/drawing/2014/main" id="{EFFE83E9-6EFA-4E8B-9BAB-5F86D4C6D430}"/>
              </a:ext>
            </a:extLst>
          </p:cNvPr>
          <p:cNvGrpSpPr/>
          <p:nvPr/>
        </p:nvGrpSpPr>
        <p:grpSpPr>
          <a:xfrm>
            <a:off x="2320333" y="8335019"/>
            <a:ext cx="2844257" cy="1277504"/>
            <a:chOff x="2426905" y="7124437"/>
            <a:chExt cx="2844257" cy="1277504"/>
          </a:xfrm>
        </p:grpSpPr>
        <p:grpSp>
          <p:nvGrpSpPr>
            <p:cNvPr id="61" name="Group 14">
              <a:extLst>
                <a:ext uri="{FF2B5EF4-FFF2-40B4-BE49-F238E27FC236}">
                  <a16:creationId xmlns:a16="http://schemas.microsoft.com/office/drawing/2014/main" id="{6400316E-FDAE-4E9F-8E4B-7A1FCDDA0A5B}"/>
                </a:ext>
              </a:extLst>
            </p:cNvPr>
            <p:cNvGrpSpPr/>
            <p:nvPr/>
          </p:nvGrpSpPr>
          <p:grpSpPr>
            <a:xfrm>
              <a:off x="2426905" y="7124437"/>
              <a:ext cx="2844257" cy="1277504"/>
              <a:chOff x="0" y="0"/>
              <a:chExt cx="1047313" cy="799862"/>
            </a:xfrm>
          </p:grpSpPr>
          <p:sp>
            <p:nvSpPr>
              <p:cNvPr id="63" name="Freeform 15">
                <a:extLst>
                  <a:ext uri="{FF2B5EF4-FFF2-40B4-BE49-F238E27FC236}">
                    <a16:creationId xmlns:a16="http://schemas.microsoft.com/office/drawing/2014/main" id="{5C6534B7-D98E-4D2D-AB15-21AE4C105D81}"/>
                  </a:ext>
                </a:extLst>
              </p:cNvPr>
              <p:cNvSpPr/>
              <p:nvPr/>
            </p:nvSpPr>
            <p:spPr>
              <a:xfrm>
                <a:off x="0" y="0"/>
                <a:ext cx="1047313" cy="799862"/>
              </a:xfrm>
              <a:custGeom>
                <a:avLst/>
                <a:gdLst/>
                <a:ahLst/>
                <a:cxnLst/>
                <a:rect l="l" t="t" r="r" b="b"/>
                <a:pathLst>
                  <a:path w="1047313" h="799862">
                    <a:moveTo>
                      <a:pt x="922853" y="799862"/>
                    </a:moveTo>
                    <a:lnTo>
                      <a:pt x="124460" y="799862"/>
                    </a:lnTo>
                    <a:cubicBezTo>
                      <a:pt x="55880" y="799862"/>
                      <a:pt x="0" y="743982"/>
                      <a:pt x="0" y="675402"/>
                    </a:cubicBezTo>
                    <a:lnTo>
                      <a:pt x="0" y="124460"/>
                    </a:lnTo>
                    <a:cubicBezTo>
                      <a:pt x="0" y="55880"/>
                      <a:pt x="55880" y="0"/>
                      <a:pt x="124460" y="0"/>
                    </a:cubicBezTo>
                    <a:lnTo>
                      <a:pt x="922853" y="0"/>
                    </a:lnTo>
                    <a:cubicBezTo>
                      <a:pt x="991433" y="0"/>
                      <a:pt x="1047313" y="55880"/>
                      <a:pt x="1047313" y="124460"/>
                    </a:cubicBezTo>
                    <a:lnTo>
                      <a:pt x="1047313" y="675402"/>
                    </a:lnTo>
                    <a:cubicBezTo>
                      <a:pt x="1047313" y="743982"/>
                      <a:pt x="991433" y="799862"/>
                      <a:pt x="922853" y="799862"/>
                    </a:cubicBezTo>
                    <a:close/>
                  </a:path>
                </a:pathLst>
              </a:custGeom>
              <a:solidFill>
                <a:srgbClr val="FFB4E3"/>
              </a:solidFill>
            </p:spPr>
          </p:sp>
        </p:grpSp>
        <p:sp>
          <p:nvSpPr>
            <p:cNvPr id="62" name="Rectangle 61">
              <a:extLst>
                <a:ext uri="{FF2B5EF4-FFF2-40B4-BE49-F238E27FC236}">
                  <a16:creationId xmlns:a16="http://schemas.microsoft.com/office/drawing/2014/main" id="{9C60CB1C-87DD-431E-B859-4089DB3D8A62}"/>
                </a:ext>
              </a:extLst>
            </p:cNvPr>
            <p:cNvSpPr/>
            <p:nvPr/>
          </p:nvSpPr>
          <p:spPr>
            <a:xfrm>
              <a:off x="2888239" y="7295532"/>
              <a:ext cx="1757212" cy="923330"/>
            </a:xfrm>
            <a:prstGeom prst="rect">
              <a:avLst/>
            </a:prstGeom>
            <a:noFill/>
          </p:spPr>
          <p:txBody>
            <a:bodyPr wrap="none" lIns="91440" tIns="45720" rIns="91440" bIns="45720">
              <a:spAutoFit/>
            </a:bodyPr>
            <a:lstStyle/>
            <a:p>
              <a:r>
                <a:rPr lang="en-US" sz="5400" b="0" cap="none" spc="0">
                  <a:ln w="0"/>
                  <a:solidFill>
                    <a:schemeClr val="tx1"/>
                  </a:solidFill>
                  <a:effectLst>
                    <a:outerShdw blurRad="38100" dist="19050" dir="2700000" algn="tl" rotWithShape="0">
                      <a:schemeClr val="dk1">
                        <a:alpha val="40000"/>
                      </a:schemeClr>
                    </a:outerShdw>
                  </a:effectLst>
                </a:rPr>
                <a:t>Câu 3</a:t>
              </a:r>
            </a:p>
          </p:txBody>
        </p:sp>
      </p:grpSp>
      <p:cxnSp>
        <p:nvCxnSpPr>
          <p:cNvPr id="64" name="Straight Arrow Connector 63">
            <a:extLst>
              <a:ext uri="{FF2B5EF4-FFF2-40B4-BE49-F238E27FC236}">
                <a16:creationId xmlns:a16="http://schemas.microsoft.com/office/drawing/2014/main" id="{1D17F1BD-A63A-41FF-A0F5-3678611F85F1}"/>
              </a:ext>
            </a:extLst>
          </p:cNvPr>
          <p:cNvCxnSpPr/>
          <p:nvPr/>
        </p:nvCxnSpPr>
        <p:spPr>
          <a:xfrm>
            <a:off x="6509895" y="4745935"/>
            <a:ext cx="1789876" cy="4250488"/>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65" name="Straight Arrow Connector 64">
            <a:extLst>
              <a:ext uri="{FF2B5EF4-FFF2-40B4-BE49-F238E27FC236}">
                <a16:creationId xmlns:a16="http://schemas.microsoft.com/office/drawing/2014/main" id="{A7D9D329-9B58-46BF-AB1E-1CD46DBA720C}"/>
              </a:ext>
            </a:extLst>
          </p:cNvPr>
          <p:cNvCxnSpPr>
            <a:cxnSpLocks/>
          </p:cNvCxnSpPr>
          <p:nvPr/>
        </p:nvCxnSpPr>
        <p:spPr>
          <a:xfrm flipV="1">
            <a:off x="6574586" y="4963817"/>
            <a:ext cx="1725185" cy="1915140"/>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66" name="Straight Arrow Connector 65">
            <a:extLst>
              <a:ext uri="{FF2B5EF4-FFF2-40B4-BE49-F238E27FC236}">
                <a16:creationId xmlns:a16="http://schemas.microsoft.com/office/drawing/2014/main" id="{DACF210E-5831-40F2-8B61-FA87F8FF6EE6}"/>
              </a:ext>
            </a:extLst>
          </p:cNvPr>
          <p:cNvCxnSpPr>
            <a:cxnSpLocks/>
          </p:cNvCxnSpPr>
          <p:nvPr/>
        </p:nvCxnSpPr>
        <p:spPr>
          <a:xfrm flipV="1">
            <a:off x="6280382" y="7124700"/>
            <a:ext cx="2019389" cy="18717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left)">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621" r="42149"/>
          <a:stretch>
            <a:fillRect/>
          </a:stretch>
        </p:blipFill>
        <p:spPr>
          <a:xfrm rot="-5400000">
            <a:off x="400472" y="-400472"/>
            <a:ext cx="2562995" cy="336393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4081"/>
          <a:stretch>
            <a:fillRect/>
          </a:stretch>
        </p:blipFill>
        <p:spPr>
          <a:xfrm rot="-5400000" flipH="1">
            <a:off x="-634424" y="1944847"/>
            <a:ext cx="2411848" cy="1143000"/>
          </a:xfrm>
          <a:prstGeom prst="rect">
            <a:avLst/>
          </a:prstGeom>
        </p:spPr>
      </p:pic>
      <p:grpSp>
        <p:nvGrpSpPr>
          <p:cNvPr id="4" name="Group 4"/>
          <p:cNvGrpSpPr/>
          <p:nvPr/>
        </p:nvGrpSpPr>
        <p:grpSpPr>
          <a:xfrm>
            <a:off x="1363348" y="1500765"/>
            <a:ext cx="12564186" cy="7612937"/>
            <a:chOff x="0" y="0"/>
            <a:chExt cx="3664799" cy="1972710"/>
          </a:xfrm>
        </p:grpSpPr>
        <p:sp>
          <p:nvSpPr>
            <p:cNvPr id="5" name="Freeform 5"/>
            <p:cNvSpPr/>
            <p:nvPr/>
          </p:nvSpPr>
          <p:spPr>
            <a:xfrm>
              <a:off x="0" y="0"/>
              <a:ext cx="3664799" cy="1972710"/>
            </a:xfrm>
            <a:custGeom>
              <a:avLst/>
              <a:gdLst/>
              <a:ahLst/>
              <a:cxnLst/>
              <a:rect l="l" t="t" r="r" b="b"/>
              <a:pathLst>
                <a:path w="3664799" h="1972710">
                  <a:moveTo>
                    <a:pt x="3540339" y="1972710"/>
                  </a:moveTo>
                  <a:lnTo>
                    <a:pt x="124460" y="1972710"/>
                  </a:lnTo>
                  <a:cubicBezTo>
                    <a:pt x="55880" y="1972710"/>
                    <a:pt x="0" y="1916830"/>
                    <a:pt x="0" y="1848250"/>
                  </a:cubicBezTo>
                  <a:lnTo>
                    <a:pt x="0" y="124460"/>
                  </a:lnTo>
                  <a:cubicBezTo>
                    <a:pt x="0" y="55880"/>
                    <a:pt x="55880" y="0"/>
                    <a:pt x="124460" y="0"/>
                  </a:cubicBezTo>
                  <a:lnTo>
                    <a:pt x="3540339" y="0"/>
                  </a:lnTo>
                  <a:cubicBezTo>
                    <a:pt x="3608919" y="0"/>
                    <a:pt x="3664799" y="55880"/>
                    <a:pt x="3664799" y="124460"/>
                  </a:cubicBezTo>
                  <a:lnTo>
                    <a:pt x="3664799" y="1848250"/>
                  </a:lnTo>
                  <a:cubicBezTo>
                    <a:pt x="3664799" y="1916830"/>
                    <a:pt x="3608919" y="1972710"/>
                    <a:pt x="3540339" y="1972710"/>
                  </a:cubicBezTo>
                  <a:close/>
                </a:path>
              </a:pathLst>
            </a:custGeom>
            <a:solidFill>
              <a:srgbClr val="FFFFFF"/>
            </a:solidFill>
          </p:spPr>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231"/>
          <a:stretch>
            <a:fillRect/>
          </a:stretch>
        </p:blipFill>
        <p:spPr>
          <a:xfrm rot="-5400000">
            <a:off x="16357211" y="-659957"/>
            <a:ext cx="1535110" cy="285502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3337">
            <a:off x="-314541" y="7942599"/>
            <a:ext cx="2168995" cy="421968"/>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00222" y="8642984"/>
            <a:ext cx="2887555" cy="180833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40035"/>
          <a:stretch>
            <a:fillRect/>
          </a:stretch>
        </p:blipFill>
        <p:spPr>
          <a:xfrm>
            <a:off x="1363348" y="3588768"/>
            <a:ext cx="12564186" cy="671219"/>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234275" y="8666661"/>
            <a:ext cx="1205191" cy="1183279"/>
          </a:xfrm>
          <a:prstGeom prst="rect">
            <a:avLst/>
          </a:prstGeom>
        </p:spPr>
      </p:pic>
      <p:sp>
        <p:nvSpPr>
          <p:cNvPr id="24" name="TextBox 23">
            <a:extLst>
              <a:ext uri="{FF2B5EF4-FFF2-40B4-BE49-F238E27FC236}">
                <a16:creationId xmlns:a16="http://schemas.microsoft.com/office/drawing/2014/main" id="{BF03CBAA-23C4-4666-B87C-94CBDFD5C5FE}"/>
              </a:ext>
            </a:extLst>
          </p:cNvPr>
          <p:cNvSpPr txBox="1"/>
          <p:nvPr/>
        </p:nvSpPr>
        <p:spPr>
          <a:xfrm>
            <a:off x="3584287" y="1583705"/>
            <a:ext cx="8456341" cy="1938992"/>
          </a:xfrm>
          <a:prstGeom prst="rect">
            <a:avLst/>
          </a:prstGeom>
          <a:noFill/>
        </p:spPr>
        <p:txBody>
          <a:bodyPr wrap="square">
            <a:spAutoFit/>
          </a:bodyPr>
          <a:lstStyle/>
          <a:p>
            <a:pPr algn="ctr"/>
            <a:r>
              <a:rPr lang="en-US" sz="6000" b="1" spc="179">
                <a:solidFill>
                  <a:srgbClr val="002060"/>
                </a:solidFill>
                <a:cs typeface="Times New Roman" panose="02020603050405020304" pitchFamily="18" charset="0"/>
              </a:rPr>
              <a:t>Các chi tiết đó quan hệ với nhau như thế nào ?</a:t>
            </a:r>
          </a:p>
        </p:txBody>
      </p:sp>
      <p:sp>
        <p:nvSpPr>
          <p:cNvPr id="26" name="TextBox 25">
            <a:extLst>
              <a:ext uri="{FF2B5EF4-FFF2-40B4-BE49-F238E27FC236}">
                <a16:creationId xmlns:a16="http://schemas.microsoft.com/office/drawing/2014/main" id="{59688278-931E-44AE-A830-CDDDD4A4A118}"/>
              </a:ext>
            </a:extLst>
          </p:cNvPr>
          <p:cNvSpPr txBox="1"/>
          <p:nvPr/>
        </p:nvSpPr>
        <p:spPr>
          <a:xfrm>
            <a:off x="1918126" y="4724652"/>
            <a:ext cx="11297355" cy="2308324"/>
          </a:xfrm>
          <a:prstGeom prst="rect">
            <a:avLst/>
          </a:prstGeom>
          <a:noFill/>
        </p:spPr>
        <p:txBody>
          <a:bodyPr wrap="square">
            <a:spAutoFit/>
          </a:bodyPr>
          <a:lstStyle/>
          <a:p>
            <a:pPr algn="ctr"/>
            <a:r>
              <a:rPr lang="en-US" sz="4800" b="1">
                <a:effectLst/>
                <a:latin typeface="Times New Roman" panose="02020603050405020304" pitchFamily="18" charset="0"/>
                <a:ea typeface="Times New Roman" panose="02020603050405020304" pitchFamily="18" charset="0"/>
              </a:rPr>
              <a:t>Các chi tiết đó quan hệ chặt chẽ với nhau</a:t>
            </a:r>
            <a:endParaRPr lang="en-US" sz="4800" b="1">
              <a:latin typeface="Times New Roman" panose="02020603050405020304" pitchFamily="18" charset="0"/>
              <a:ea typeface="Times New Roman" panose="02020603050405020304" pitchFamily="18" charset="0"/>
            </a:endParaRPr>
          </a:p>
          <a:p>
            <a:pPr algn="ctr"/>
            <a:endParaRPr lang="en-US" sz="4800" b="1">
              <a:effectLst/>
              <a:latin typeface="Times New Roman" panose="02020603050405020304" pitchFamily="18" charset="0"/>
              <a:ea typeface="Times New Roman" panose="02020603050405020304" pitchFamily="18" charset="0"/>
            </a:endParaRPr>
          </a:p>
          <a:p>
            <a:pPr algn="ctr"/>
            <a:r>
              <a:rPr lang="en-US" sz="4800" b="1">
                <a:effectLst/>
                <a:latin typeface="Times New Roman" panose="02020603050405020304" pitchFamily="18" charset="0"/>
                <a:ea typeface="Times New Roman" panose="02020603050405020304" pitchFamily="18" charset="0"/>
              </a:rPr>
              <a:t> chi tiết sau làm rõ chi tiết trước </a:t>
            </a:r>
            <a:endParaRPr lang="en-US" sz="4800" b="1"/>
          </a:p>
        </p:txBody>
      </p:sp>
      <p:sp>
        <p:nvSpPr>
          <p:cNvPr id="27" name="Rectangle 26">
            <a:extLst>
              <a:ext uri="{FF2B5EF4-FFF2-40B4-BE49-F238E27FC236}">
                <a16:creationId xmlns:a16="http://schemas.microsoft.com/office/drawing/2014/main" id="{8F6C1575-D173-477B-8F2F-98A1107A6B4B}"/>
              </a:ext>
            </a:extLst>
          </p:cNvPr>
          <p:cNvSpPr/>
          <p:nvPr/>
        </p:nvSpPr>
        <p:spPr>
          <a:xfrm>
            <a:off x="8344292" y="4821553"/>
            <a:ext cx="2286000" cy="731152"/>
          </a:xfrm>
          <a:prstGeom prst="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DA94E85-AE77-4152-BB29-970B239A213C}"/>
              </a:ext>
            </a:extLst>
          </p:cNvPr>
          <p:cNvSpPr/>
          <p:nvPr/>
        </p:nvSpPr>
        <p:spPr>
          <a:xfrm>
            <a:off x="6483311" y="6227492"/>
            <a:ext cx="1866557" cy="731152"/>
          </a:xfrm>
          <a:prstGeom prst="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16" name="Picture 8">
            <a:extLst>
              <a:ext uri="{FF2B5EF4-FFF2-40B4-BE49-F238E27FC236}">
                <a16:creationId xmlns:a16="http://schemas.microsoft.com/office/drawing/2014/main" id="{1D756246-598D-4530-9EB7-0E9A9C52246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677247" y="5922632"/>
            <a:ext cx="6382153" cy="43630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7"/>
                                        </p:tgtEl>
                                      </p:cBhvr>
                                    </p:animEffect>
                                    <p:anim calcmode="lin" valueType="num">
                                      <p:cBhvr>
                                        <p:cTn id="7" dur="1000"/>
                                        <p:tgtEl>
                                          <p:spTgt spid="27"/>
                                        </p:tgtEl>
                                        <p:attrNameLst>
                                          <p:attrName>ppt_x</p:attrName>
                                        </p:attrNameLst>
                                      </p:cBhvr>
                                      <p:tavLst>
                                        <p:tav tm="0">
                                          <p:val>
                                            <p:strVal val="ppt_x"/>
                                          </p:val>
                                        </p:tav>
                                        <p:tav tm="100000">
                                          <p:val>
                                            <p:strVal val="ppt_x"/>
                                          </p:val>
                                        </p:tav>
                                      </p:tavLst>
                                    </p:anim>
                                    <p:anim calcmode="lin" valueType="num">
                                      <p:cBhvr>
                                        <p:cTn id="8" dur="1000"/>
                                        <p:tgtEl>
                                          <p:spTgt spid="27"/>
                                        </p:tgtEl>
                                        <p:attrNameLst>
                                          <p:attrName>ppt_y</p:attrName>
                                        </p:attrNameLst>
                                      </p:cBhvr>
                                      <p:tavLst>
                                        <p:tav tm="0">
                                          <p:val>
                                            <p:strVal val="ppt_y"/>
                                          </p:val>
                                        </p:tav>
                                        <p:tav tm="100000">
                                          <p:val>
                                            <p:strVal val="ppt_y+.1"/>
                                          </p:val>
                                        </p:tav>
                                      </p:tavLst>
                                    </p:anim>
                                    <p:set>
                                      <p:cBhvr>
                                        <p:cTn id="9" dur="1" fill="hold">
                                          <p:stCondLst>
                                            <p:cond delay="999"/>
                                          </p:stCondLst>
                                        </p:cTn>
                                        <p:tgtEl>
                                          <p:spTgt spid="2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28"/>
                                        </p:tgtEl>
                                      </p:cBhvr>
                                    </p:animEffect>
                                    <p:anim calcmode="lin" valueType="num">
                                      <p:cBhvr>
                                        <p:cTn id="14" dur="1000"/>
                                        <p:tgtEl>
                                          <p:spTgt spid="28"/>
                                        </p:tgtEl>
                                        <p:attrNameLst>
                                          <p:attrName>ppt_x</p:attrName>
                                        </p:attrNameLst>
                                      </p:cBhvr>
                                      <p:tavLst>
                                        <p:tav tm="0">
                                          <p:val>
                                            <p:strVal val="ppt_x"/>
                                          </p:val>
                                        </p:tav>
                                        <p:tav tm="100000">
                                          <p:val>
                                            <p:strVal val="ppt_x"/>
                                          </p:val>
                                        </p:tav>
                                      </p:tavLst>
                                    </p:anim>
                                    <p:anim calcmode="lin" valueType="num">
                                      <p:cBhvr>
                                        <p:cTn id="15" dur="1000"/>
                                        <p:tgtEl>
                                          <p:spTgt spid="28"/>
                                        </p:tgtEl>
                                        <p:attrNameLst>
                                          <p:attrName>ppt_y</p:attrName>
                                        </p:attrNameLst>
                                      </p:cBhvr>
                                      <p:tavLst>
                                        <p:tav tm="0">
                                          <p:val>
                                            <p:strVal val="ppt_y"/>
                                          </p:val>
                                        </p:tav>
                                        <p:tav tm="100000">
                                          <p:val>
                                            <p:strVal val="ppt_y+.1"/>
                                          </p:val>
                                        </p:tav>
                                      </p:tavLst>
                                    </p:anim>
                                    <p:set>
                                      <p:cBhvr>
                                        <p:cTn id="16"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390CA421-EDFF-4124-AC93-7A6D6CFE749F}"/>
              </a:ext>
            </a:extLst>
          </p:cNvPr>
          <p:cNvSpPr/>
          <p:nvPr/>
        </p:nvSpPr>
        <p:spPr>
          <a:xfrm>
            <a:off x="1205694" y="667586"/>
            <a:ext cx="6681849" cy="2894507"/>
          </a:xfrm>
          <a:prstGeom prst="ellipse">
            <a:avLst/>
          </a:prstGeom>
          <a:solidFill>
            <a:schemeClr val="bg1"/>
          </a:solidFill>
          <a:ln w="28575"/>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1461"/>
          <a:stretch>
            <a:fillRect/>
          </a:stretch>
        </p:blipFill>
        <p:spPr>
          <a:xfrm>
            <a:off x="-174050" y="7312281"/>
            <a:ext cx="4765041" cy="297624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0" y="0"/>
            <a:ext cx="1939818" cy="178220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7856760" y="-471352"/>
            <a:ext cx="1240981" cy="1759122"/>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59097" y="9572525"/>
            <a:ext cx="1866157" cy="363052"/>
          </a:xfrm>
          <a:prstGeom prst="rect">
            <a:avLst/>
          </a:prstGeom>
        </p:spPr>
      </p:pic>
      <p:sp>
        <p:nvSpPr>
          <p:cNvPr id="18" name="TextBox 18"/>
          <p:cNvSpPr txBox="1"/>
          <p:nvPr/>
        </p:nvSpPr>
        <p:spPr>
          <a:xfrm>
            <a:off x="2145367" y="1373999"/>
            <a:ext cx="5216293" cy="1846659"/>
          </a:xfrm>
          <a:prstGeom prst="rect">
            <a:avLst/>
          </a:prstGeom>
        </p:spPr>
        <p:txBody>
          <a:bodyPr wrap="square" lIns="0" tIns="0" rIns="0" bIns="0" rtlCol="0" anchor="t">
            <a:spAutoFit/>
          </a:bodyPr>
          <a:lstStyle/>
          <a:p>
            <a:pPr algn="ctr">
              <a:spcBef>
                <a:spcPct val="50000"/>
              </a:spcBef>
            </a:pPr>
            <a:r>
              <a:rPr lang="en-US" altLang="en-VN" sz="4000" b="1">
                <a:solidFill>
                  <a:srgbClr val="7030A0"/>
                </a:solidFill>
                <a:latin typeface="Times New Roman" panose="02020603050405020304" pitchFamily="18" charset="0"/>
                <a:cs typeface="Times New Roman" panose="02020603050405020304" pitchFamily="18" charset="0"/>
              </a:rPr>
              <a:t>Đoạn 2 còn tả những đặc điểm gì về ngoại hình của bà?</a:t>
            </a:r>
            <a:endParaRPr lang="en-US" altLang="en-VN" sz="4000" b="1" dirty="0">
              <a:solidFill>
                <a:srgbClr val="7030A0"/>
              </a:solidFill>
              <a:latin typeface="Times New Roman" panose="02020603050405020304" pitchFamily="18" charset="0"/>
              <a:cs typeface="Times New Roman" panose="02020603050405020304" pitchFamily="18" charset="0"/>
            </a:endParaRPr>
          </a:p>
        </p:txBody>
      </p:sp>
      <p:pic>
        <p:nvPicPr>
          <p:cNvPr id="39" name="Graphic 38" descr="A flying paper airplane">
            <a:extLst>
              <a:ext uri="{FF2B5EF4-FFF2-40B4-BE49-F238E27FC236}">
                <a16:creationId xmlns:a16="http://schemas.microsoft.com/office/drawing/2014/main" id="{73A616E8-521F-4D43-A873-957E948BB63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264834" y="-208434"/>
            <a:ext cx="3164866" cy="3164866"/>
          </a:xfrm>
          <a:prstGeom prst="rect">
            <a:avLst/>
          </a:prstGeom>
        </p:spPr>
      </p:pic>
      <p:grpSp>
        <p:nvGrpSpPr>
          <p:cNvPr id="33" name="Group 32">
            <a:extLst>
              <a:ext uri="{FF2B5EF4-FFF2-40B4-BE49-F238E27FC236}">
                <a16:creationId xmlns:a16="http://schemas.microsoft.com/office/drawing/2014/main" id="{A286CC9E-EDFE-4E62-94AD-187F8A3175AB}"/>
              </a:ext>
            </a:extLst>
          </p:cNvPr>
          <p:cNvGrpSpPr/>
          <p:nvPr/>
        </p:nvGrpSpPr>
        <p:grpSpPr>
          <a:xfrm>
            <a:off x="6032374" y="4157877"/>
            <a:ext cx="1261829" cy="1893928"/>
            <a:chOff x="4550685" y="3302139"/>
            <a:chExt cx="1261829" cy="1893928"/>
          </a:xfrm>
        </p:grpSpPr>
        <p:pic>
          <p:nvPicPr>
            <p:cNvPr id="38" name="Picture 2">
              <a:extLst>
                <a:ext uri="{FF2B5EF4-FFF2-40B4-BE49-F238E27FC236}">
                  <a16:creationId xmlns:a16="http://schemas.microsoft.com/office/drawing/2014/main" id="{32B5F74E-633C-4D08-A812-996EB17B292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550685" y="3302139"/>
              <a:ext cx="1261829" cy="1893928"/>
            </a:xfrm>
            <a:prstGeom prst="rect">
              <a:avLst/>
            </a:prstGeom>
          </p:spPr>
        </p:pic>
        <p:sp>
          <p:nvSpPr>
            <p:cNvPr id="40" name="TextBox 11">
              <a:extLst>
                <a:ext uri="{FF2B5EF4-FFF2-40B4-BE49-F238E27FC236}">
                  <a16:creationId xmlns:a16="http://schemas.microsoft.com/office/drawing/2014/main" id="{2F7C7148-B80E-4475-A5B2-BBB281F21F91}"/>
                </a:ext>
              </a:extLst>
            </p:cNvPr>
            <p:cNvSpPr txBox="1"/>
            <p:nvPr/>
          </p:nvSpPr>
          <p:spPr>
            <a:xfrm>
              <a:off x="4550685" y="3349597"/>
              <a:ext cx="1261829" cy="521157"/>
            </a:xfrm>
            <a:prstGeom prst="rect">
              <a:avLst/>
            </a:prstGeom>
          </p:spPr>
          <p:txBody>
            <a:bodyPr wrap="square" lIns="0" tIns="0" rIns="0" bIns="0" rtlCol="0" anchor="t">
              <a:spAutoFit/>
            </a:bodyPr>
            <a:lstStyle/>
            <a:p>
              <a:pPr algn="ctr">
                <a:lnSpc>
                  <a:spcPts val="4291"/>
                </a:lnSpc>
                <a:spcBef>
                  <a:spcPct val="0"/>
                </a:spcBef>
              </a:pPr>
              <a:r>
                <a:rPr lang="en-US" sz="3065">
                  <a:solidFill>
                    <a:srgbClr val="FFFFFF"/>
                  </a:solidFill>
                  <a:latin typeface="Muli Bold Bold"/>
                </a:rPr>
                <a:t>01</a:t>
              </a:r>
            </a:p>
          </p:txBody>
        </p:sp>
      </p:grpSp>
      <p:grpSp>
        <p:nvGrpSpPr>
          <p:cNvPr id="41" name="Group 40">
            <a:extLst>
              <a:ext uri="{FF2B5EF4-FFF2-40B4-BE49-F238E27FC236}">
                <a16:creationId xmlns:a16="http://schemas.microsoft.com/office/drawing/2014/main" id="{AD9A06C5-6355-4224-B1BA-6EF69554C1D5}"/>
              </a:ext>
            </a:extLst>
          </p:cNvPr>
          <p:cNvGrpSpPr/>
          <p:nvPr/>
        </p:nvGrpSpPr>
        <p:grpSpPr>
          <a:xfrm>
            <a:off x="10845674" y="4165678"/>
            <a:ext cx="1261829" cy="1893928"/>
            <a:chOff x="9363985" y="3309940"/>
            <a:chExt cx="1261829" cy="1893928"/>
          </a:xfrm>
        </p:grpSpPr>
        <p:pic>
          <p:nvPicPr>
            <p:cNvPr id="42" name="Picture 3">
              <a:extLst>
                <a:ext uri="{FF2B5EF4-FFF2-40B4-BE49-F238E27FC236}">
                  <a16:creationId xmlns:a16="http://schemas.microsoft.com/office/drawing/2014/main" id="{44AFA388-3A1F-49A2-8D3D-B1839EBE819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363985" y="3309940"/>
              <a:ext cx="1261829" cy="1893928"/>
            </a:xfrm>
            <a:prstGeom prst="rect">
              <a:avLst/>
            </a:prstGeom>
          </p:spPr>
        </p:pic>
        <p:sp>
          <p:nvSpPr>
            <p:cNvPr id="43" name="TextBox 12">
              <a:extLst>
                <a:ext uri="{FF2B5EF4-FFF2-40B4-BE49-F238E27FC236}">
                  <a16:creationId xmlns:a16="http://schemas.microsoft.com/office/drawing/2014/main" id="{DC8E5395-FAE6-40DC-BC90-CADB8042A40C}"/>
                </a:ext>
              </a:extLst>
            </p:cNvPr>
            <p:cNvSpPr txBox="1"/>
            <p:nvPr/>
          </p:nvSpPr>
          <p:spPr>
            <a:xfrm>
              <a:off x="9363985" y="3337097"/>
              <a:ext cx="1261829" cy="521157"/>
            </a:xfrm>
            <a:prstGeom prst="rect">
              <a:avLst/>
            </a:prstGeom>
          </p:spPr>
          <p:txBody>
            <a:bodyPr wrap="square" lIns="0" tIns="0" rIns="0" bIns="0" rtlCol="0" anchor="t">
              <a:spAutoFit/>
            </a:bodyPr>
            <a:lstStyle/>
            <a:p>
              <a:pPr algn="ctr">
                <a:lnSpc>
                  <a:spcPts val="4291"/>
                </a:lnSpc>
                <a:spcBef>
                  <a:spcPct val="0"/>
                </a:spcBef>
              </a:pPr>
              <a:r>
                <a:rPr lang="en-US" sz="3065">
                  <a:solidFill>
                    <a:srgbClr val="FFFFFF"/>
                  </a:solidFill>
                  <a:latin typeface="Muli Bold Bold"/>
                </a:rPr>
                <a:t>02</a:t>
              </a:r>
            </a:p>
          </p:txBody>
        </p:sp>
      </p:grpSp>
      <p:grpSp>
        <p:nvGrpSpPr>
          <p:cNvPr id="44" name="Group 43">
            <a:extLst>
              <a:ext uri="{FF2B5EF4-FFF2-40B4-BE49-F238E27FC236}">
                <a16:creationId xmlns:a16="http://schemas.microsoft.com/office/drawing/2014/main" id="{F08604BF-7AE6-4391-92E1-A0A529222F2C}"/>
              </a:ext>
            </a:extLst>
          </p:cNvPr>
          <p:cNvGrpSpPr/>
          <p:nvPr/>
        </p:nvGrpSpPr>
        <p:grpSpPr>
          <a:xfrm>
            <a:off x="15248312" y="4136217"/>
            <a:ext cx="1261829" cy="1893928"/>
            <a:chOff x="13766623" y="3280479"/>
            <a:chExt cx="1261829" cy="1893928"/>
          </a:xfrm>
        </p:grpSpPr>
        <p:pic>
          <p:nvPicPr>
            <p:cNvPr id="45" name="Picture 4">
              <a:extLst>
                <a:ext uri="{FF2B5EF4-FFF2-40B4-BE49-F238E27FC236}">
                  <a16:creationId xmlns:a16="http://schemas.microsoft.com/office/drawing/2014/main" id="{0A87EF74-A1EE-4350-8AD0-A68C4513D12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766623" y="3280479"/>
              <a:ext cx="1261829" cy="1893928"/>
            </a:xfrm>
            <a:prstGeom prst="rect">
              <a:avLst/>
            </a:prstGeom>
          </p:spPr>
        </p:pic>
        <p:sp>
          <p:nvSpPr>
            <p:cNvPr id="46" name="TextBox 13">
              <a:extLst>
                <a:ext uri="{FF2B5EF4-FFF2-40B4-BE49-F238E27FC236}">
                  <a16:creationId xmlns:a16="http://schemas.microsoft.com/office/drawing/2014/main" id="{1EE6556F-BA62-451A-9A29-C54B5A40DAF4}"/>
                </a:ext>
              </a:extLst>
            </p:cNvPr>
            <p:cNvSpPr txBox="1"/>
            <p:nvPr/>
          </p:nvSpPr>
          <p:spPr>
            <a:xfrm>
              <a:off x="13766623" y="3329121"/>
              <a:ext cx="1261829" cy="521157"/>
            </a:xfrm>
            <a:prstGeom prst="rect">
              <a:avLst/>
            </a:prstGeom>
          </p:spPr>
          <p:txBody>
            <a:bodyPr wrap="square" lIns="0" tIns="0" rIns="0" bIns="0" rtlCol="0" anchor="t">
              <a:spAutoFit/>
            </a:bodyPr>
            <a:lstStyle/>
            <a:p>
              <a:pPr algn="ctr">
                <a:lnSpc>
                  <a:spcPts val="4291"/>
                </a:lnSpc>
                <a:spcBef>
                  <a:spcPct val="0"/>
                </a:spcBef>
              </a:pPr>
              <a:r>
                <a:rPr lang="en-US" sz="3065">
                  <a:solidFill>
                    <a:srgbClr val="FFFFFF"/>
                  </a:solidFill>
                  <a:latin typeface="Muli Bold Bold"/>
                </a:rPr>
                <a:t>03</a:t>
              </a:r>
            </a:p>
          </p:txBody>
        </p:sp>
      </p:grpSp>
      <p:grpSp>
        <p:nvGrpSpPr>
          <p:cNvPr id="47" name="Group 46">
            <a:extLst>
              <a:ext uri="{FF2B5EF4-FFF2-40B4-BE49-F238E27FC236}">
                <a16:creationId xmlns:a16="http://schemas.microsoft.com/office/drawing/2014/main" id="{23D3F641-533E-4AAF-B620-D2A8DA8EEF21}"/>
              </a:ext>
            </a:extLst>
          </p:cNvPr>
          <p:cNvGrpSpPr/>
          <p:nvPr/>
        </p:nvGrpSpPr>
        <p:grpSpPr>
          <a:xfrm>
            <a:off x="4624519" y="6255894"/>
            <a:ext cx="4272237" cy="1648344"/>
            <a:chOff x="3142830" y="5400156"/>
            <a:chExt cx="4272237" cy="1648344"/>
          </a:xfrm>
        </p:grpSpPr>
        <p:sp>
          <p:nvSpPr>
            <p:cNvPr id="48" name="AutoShape 6">
              <a:extLst>
                <a:ext uri="{FF2B5EF4-FFF2-40B4-BE49-F238E27FC236}">
                  <a16:creationId xmlns:a16="http://schemas.microsoft.com/office/drawing/2014/main" id="{BEB31032-B958-4F95-B7EB-5446757D129B}"/>
                </a:ext>
              </a:extLst>
            </p:cNvPr>
            <p:cNvSpPr/>
            <p:nvPr/>
          </p:nvSpPr>
          <p:spPr>
            <a:xfrm>
              <a:off x="3142830" y="5400156"/>
              <a:ext cx="4259057" cy="1648344"/>
            </a:xfrm>
            <a:prstGeom prst="rect">
              <a:avLst/>
            </a:prstGeom>
            <a:solidFill>
              <a:srgbClr val="C2DACE"/>
            </a:solidFill>
          </p:spPr>
        </p:sp>
        <p:sp>
          <p:nvSpPr>
            <p:cNvPr id="49" name="TextBox 14">
              <a:extLst>
                <a:ext uri="{FF2B5EF4-FFF2-40B4-BE49-F238E27FC236}">
                  <a16:creationId xmlns:a16="http://schemas.microsoft.com/office/drawing/2014/main" id="{1C21E883-7CDC-4E02-8C0F-9C35271ED3F8}"/>
                </a:ext>
              </a:extLst>
            </p:cNvPr>
            <p:cNvSpPr txBox="1"/>
            <p:nvPr/>
          </p:nvSpPr>
          <p:spPr>
            <a:xfrm>
              <a:off x="3243387" y="6370164"/>
              <a:ext cx="4171680" cy="321242"/>
            </a:xfrm>
            <a:prstGeom prst="rect">
              <a:avLst/>
            </a:prstGeom>
          </p:spPr>
          <p:txBody>
            <a:bodyPr wrap="square" lIns="0" tIns="0" rIns="0" bIns="0" rtlCol="0" anchor="t">
              <a:spAutoFit/>
            </a:bodyPr>
            <a:lstStyle/>
            <a:p>
              <a:pPr algn="ctr">
                <a:lnSpc>
                  <a:spcPts val="1706"/>
                </a:lnSpc>
              </a:pPr>
              <a:r>
                <a:rPr lang="en-US" sz="5400" b="1" spc="28">
                  <a:solidFill>
                    <a:srgbClr val="3C3735"/>
                  </a:solidFill>
                  <a:latin typeface="Muli Bold Bold"/>
                </a:rPr>
                <a:t>Giọng nói</a:t>
              </a:r>
            </a:p>
          </p:txBody>
        </p:sp>
      </p:grpSp>
      <p:grpSp>
        <p:nvGrpSpPr>
          <p:cNvPr id="50" name="Group 49">
            <a:extLst>
              <a:ext uri="{FF2B5EF4-FFF2-40B4-BE49-F238E27FC236}">
                <a16:creationId xmlns:a16="http://schemas.microsoft.com/office/drawing/2014/main" id="{5EC8A999-2293-46F4-B594-58D8696B5D31}"/>
              </a:ext>
            </a:extLst>
          </p:cNvPr>
          <p:cNvGrpSpPr/>
          <p:nvPr/>
        </p:nvGrpSpPr>
        <p:grpSpPr>
          <a:xfrm>
            <a:off x="9205550" y="6255894"/>
            <a:ext cx="4259057" cy="1648344"/>
            <a:chOff x="7723861" y="5400156"/>
            <a:chExt cx="4259057" cy="1648344"/>
          </a:xfrm>
        </p:grpSpPr>
        <p:sp>
          <p:nvSpPr>
            <p:cNvPr id="51" name="AutoShape 8">
              <a:extLst>
                <a:ext uri="{FF2B5EF4-FFF2-40B4-BE49-F238E27FC236}">
                  <a16:creationId xmlns:a16="http://schemas.microsoft.com/office/drawing/2014/main" id="{B5DECA42-BC35-47CC-A8BF-18F3B062F790}"/>
                </a:ext>
              </a:extLst>
            </p:cNvPr>
            <p:cNvSpPr/>
            <p:nvPr/>
          </p:nvSpPr>
          <p:spPr>
            <a:xfrm>
              <a:off x="7723861" y="5400156"/>
              <a:ext cx="4259057" cy="1648344"/>
            </a:xfrm>
            <a:prstGeom prst="rect">
              <a:avLst/>
            </a:prstGeom>
            <a:solidFill>
              <a:srgbClr val="E7B9B4"/>
            </a:solidFill>
          </p:spPr>
        </p:sp>
        <p:sp>
          <p:nvSpPr>
            <p:cNvPr id="52" name="TextBox 17">
              <a:extLst>
                <a:ext uri="{FF2B5EF4-FFF2-40B4-BE49-F238E27FC236}">
                  <a16:creationId xmlns:a16="http://schemas.microsoft.com/office/drawing/2014/main" id="{98E0BFF1-D8B6-40B4-9890-BC66A47C508D}"/>
                </a:ext>
              </a:extLst>
            </p:cNvPr>
            <p:cNvSpPr txBox="1"/>
            <p:nvPr/>
          </p:nvSpPr>
          <p:spPr>
            <a:xfrm>
              <a:off x="8502892" y="6405540"/>
              <a:ext cx="2756674" cy="321242"/>
            </a:xfrm>
            <a:prstGeom prst="rect">
              <a:avLst/>
            </a:prstGeom>
          </p:spPr>
          <p:txBody>
            <a:bodyPr wrap="square" lIns="0" tIns="0" rIns="0" bIns="0" rtlCol="0" anchor="t">
              <a:spAutoFit/>
            </a:bodyPr>
            <a:lstStyle/>
            <a:p>
              <a:pPr algn="ctr">
                <a:lnSpc>
                  <a:spcPts val="1706"/>
                </a:lnSpc>
              </a:pPr>
              <a:r>
                <a:rPr lang="en-US" sz="5400" b="1" spc="28">
                  <a:solidFill>
                    <a:srgbClr val="3C3735"/>
                  </a:solidFill>
                  <a:latin typeface="Muli Bold Bold"/>
                </a:rPr>
                <a:t>Đôi mắt</a:t>
              </a:r>
            </a:p>
          </p:txBody>
        </p:sp>
      </p:grpSp>
      <p:grpSp>
        <p:nvGrpSpPr>
          <p:cNvPr id="53" name="Group 52">
            <a:extLst>
              <a:ext uri="{FF2B5EF4-FFF2-40B4-BE49-F238E27FC236}">
                <a16:creationId xmlns:a16="http://schemas.microsoft.com/office/drawing/2014/main" id="{D0E88C30-FB10-4C0B-8EA0-DC136A2F56B0}"/>
              </a:ext>
            </a:extLst>
          </p:cNvPr>
          <p:cNvGrpSpPr/>
          <p:nvPr/>
        </p:nvGrpSpPr>
        <p:grpSpPr>
          <a:xfrm>
            <a:off x="13807652" y="6255894"/>
            <a:ext cx="4259057" cy="1648344"/>
            <a:chOff x="12325963" y="5400156"/>
            <a:chExt cx="4259057" cy="1648344"/>
          </a:xfrm>
        </p:grpSpPr>
        <p:sp>
          <p:nvSpPr>
            <p:cNvPr id="54" name="AutoShape 10">
              <a:extLst>
                <a:ext uri="{FF2B5EF4-FFF2-40B4-BE49-F238E27FC236}">
                  <a16:creationId xmlns:a16="http://schemas.microsoft.com/office/drawing/2014/main" id="{C48A59B1-C7DE-40DA-8E6A-BCF651D107B0}"/>
                </a:ext>
              </a:extLst>
            </p:cNvPr>
            <p:cNvSpPr/>
            <p:nvPr/>
          </p:nvSpPr>
          <p:spPr>
            <a:xfrm>
              <a:off x="12325963" y="5400156"/>
              <a:ext cx="4259057" cy="1648344"/>
            </a:xfrm>
            <a:prstGeom prst="rect">
              <a:avLst/>
            </a:prstGeom>
            <a:solidFill>
              <a:srgbClr val="F19586"/>
            </a:solidFill>
          </p:spPr>
        </p:sp>
        <p:sp>
          <p:nvSpPr>
            <p:cNvPr id="55" name="TextBox 19">
              <a:extLst>
                <a:ext uri="{FF2B5EF4-FFF2-40B4-BE49-F238E27FC236}">
                  <a16:creationId xmlns:a16="http://schemas.microsoft.com/office/drawing/2014/main" id="{C72702FF-8F09-48A5-A02B-E4A23826BC7D}"/>
                </a:ext>
              </a:extLst>
            </p:cNvPr>
            <p:cNvSpPr txBox="1"/>
            <p:nvPr/>
          </p:nvSpPr>
          <p:spPr>
            <a:xfrm>
              <a:off x="12360490" y="6368944"/>
              <a:ext cx="4171680" cy="321242"/>
            </a:xfrm>
            <a:prstGeom prst="rect">
              <a:avLst/>
            </a:prstGeom>
          </p:spPr>
          <p:txBody>
            <a:bodyPr wrap="square" lIns="0" tIns="0" rIns="0" bIns="0" rtlCol="0" anchor="t">
              <a:spAutoFit/>
            </a:bodyPr>
            <a:lstStyle/>
            <a:p>
              <a:pPr algn="ctr">
                <a:lnSpc>
                  <a:spcPts val="1706"/>
                </a:lnSpc>
              </a:pPr>
              <a:r>
                <a:rPr lang="en-US" sz="5400" b="1" spc="28">
                  <a:solidFill>
                    <a:srgbClr val="3C3735"/>
                  </a:solidFill>
                  <a:latin typeface="Muli Bold Bold"/>
                </a:rPr>
                <a:t>Khuôn mặt</a:t>
              </a:r>
            </a:p>
          </p:txBody>
        </p:sp>
      </p:grpSp>
    </p:spTree>
    <p:extLst>
      <p:ext uri="{BB962C8B-B14F-4D97-AF65-F5344CB8AC3E}">
        <p14:creationId xmlns:p14="http://schemas.microsoft.com/office/powerpoint/2010/main" val="3601360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up)">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p:cTn id="24" dur="500" fill="hold"/>
                                        <p:tgtEl>
                                          <p:spTgt spid="50"/>
                                        </p:tgtEl>
                                        <p:attrNameLst>
                                          <p:attrName>ppt_w</p:attrName>
                                        </p:attrNameLst>
                                      </p:cBhvr>
                                      <p:tavLst>
                                        <p:tav tm="0">
                                          <p:val>
                                            <p:fltVal val="0"/>
                                          </p:val>
                                        </p:tav>
                                        <p:tav tm="100000">
                                          <p:val>
                                            <p:strVal val="#ppt_w"/>
                                          </p:val>
                                        </p:tav>
                                      </p:tavLst>
                                    </p:anim>
                                    <p:anim calcmode="lin" valueType="num">
                                      <p:cBhvr>
                                        <p:cTn id="25" dur="500" fill="hold"/>
                                        <p:tgtEl>
                                          <p:spTgt spid="50"/>
                                        </p:tgtEl>
                                        <p:attrNameLst>
                                          <p:attrName>ppt_h</p:attrName>
                                        </p:attrNameLst>
                                      </p:cBhvr>
                                      <p:tavLst>
                                        <p:tav tm="0">
                                          <p:val>
                                            <p:fltVal val="0"/>
                                          </p:val>
                                        </p:tav>
                                        <p:tav tm="100000">
                                          <p:val>
                                            <p:strVal val="#ppt_h"/>
                                          </p:val>
                                        </p:tav>
                                      </p:tavLst>
                                    </p:anim>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up)">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3"/>
                                        </p:tgtEl>
                                        <p:attrNameLst>
                                          <p:attrName>style.visibility</p:attrName>
                                        </p:attrNameLst>
                                      </p:cBhvr>
                                      <p:to>
                                        <p:strVal val="visible"/>
                                      </p:to>
                                    </p:set>
                                    <p:anim calcmode="lin" valueType="num">
                                      <p:cBhvr>
                                        <p:cTn id="36" dur="500" fill="hold"/>
                                        <p:tgtEl>
                                          <p:spTgt spid="53"/>
                                        </p:tgtEl>
                                        <p:attrNameLst>
                                          <p:attrName>ppt_w</p:attrName>
                                        </p:attrNameLst>
                                      </p:cBhvr>
                                      <p:tavLst>
                                        <p:tav tm="0">
                                          <p:val>
                                            <p:fltVal val="0"/>
                                          </p:val>
                                        </p:tav>
                                        <p:tav tm="100000">
                                          <p:val>
                                            <p:strVal val="#ppt_w"/>
                                          </p:val>
                                        </p:tav>
                                      </p:tavLst>
                                    </p:anim>
                                    <p:anim calcmode="lin" valueType="num">
                                      <p:cBhvr>
                                        <p:cTn id="37" dur="500" fill="hold"/>
                                        <p:tgtEl>
                                          <p:spTgt spid="53"/>
                                        </p:tgtEl>
                                        <p:attrNameLst>
                                          <p:attrName>ppt_h</p:attrName>
                                        </p:attrNameLst>
                                      </p:cBhvr>
                                      <p:tavLst>
                                        <p:tav tm="0">
                                          <p:val>
                                            <p:fltVal val="0"/>
                                          </p:val>
                                        </p:tav>
                                        <p:tav tm="100000">
                                          <p:val>
                                            <p:strVal val="#ppt_h"/>
                                          </p:val>
                                        </p:tav>
                                      </p:tavLst>
                                    </p:anim>
                                    <p:animEffect transition="in" filter="fade">
                                      <p:cBhvr>
                                        <p:cTn id="3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845</TotalTime>
  <Words>1254</Words>
  <Application>Microsoft Office PowerPoint</Application>
  <PresentationFormat>Custom</PresentationFormat>
  <Paragraphs>142</Paragraphs>
  <Slides>21</Slides>
  <Notes>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Times New Roman</vt:lpstr>
      <vt:lpstr>Glacial Indifference</vt:lpstr>
      <vt:lpstr>Calibri</vt:lpstr>
      <vt:lpstr>Muli Bold Bold</vt:lpstr>
      <vt:lpstr>Public Sans Bold</vt:lpstr>
      <vt:lpstr>Wingdings</vt:lpstr>
      <vt:lpstr>Lazydog</vt:lpstr>
      <vt:lpstr>UVN Bay Buom Nang</vt:lpstr>
      <vt:lpstr>Arial</vt:lpstr>
      <vt:lpstr>UVN Banh Mi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 Luyện tập tả người</dc:title>
  <dc:creator>EduFive</dc:creator>
  <cp:keywords>EduFive</cp:keywords>
  <cp:lastModifiedBy>Tuyết Mai</cp:lastModifiedBy>
  <cp:revision>47</cp:revision>
  <dcterms:created xsi:type="dcterms:W3CDTF">2006-08-16T00:00:00Z</dcterms:created>
  <dcterms:modified xsi:type="dcterms:W3CDTF">2021-12-17T05:16:44Z</dcterms:modified>
  <dc:identifier>DAEw5vGDGwg</dc:identifier>
</cp:coreProperties>
</file>