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7"/>
  </p:notesMasterIdLst>
  <p:sldIdLst>
    <p:sldId id="318" r:id="rId2"/>
    <p:sldId id="319" r:id="rId3"/>
    <p:sldId id="256" r:id="rId4"/>
    <p:sldId id="310" r:id="rId5"/>
    <p:sldId id="258" r:id="rId6"/>
    <p:sldId id="259" r:id="rId7"/>
    <p:sldId id="311" r:id="rId8"/>
    <p:sldId id="313" r:id="rId9"/>
    <p:sldId id="314" r:id="rId10"/>
    <p:sldId id="312" r:id="rId11"/>
    <p:sldId id="261" r:id="rId12"/>
    <p:sldId id="316" r:id="rId13"/>
    <p:sldId id="315" r:id="rId14"/>
    <p:sldId id="288" r:id="rId15"/>
    <p:sldId id="317" r:id="rId16"/>
  </p:sldIdLst>
  <p:sldSz cx="9144000" cy="5143500" type="screen16x9"/>
  <p:notesSz cx="6858000" cy="9144000"/>
  <p:embeddedFontLst>
    <p:embeddedFont>
      <p:font typeface="Caveat Brush" panose="020B0604020202020204" charset="0"/>
      <p:regular r:id="rId18"/>
    </p:embeddedFont>
    <p:embeddedFont>
      <p:font typeface="UTM Cookies" panose="02040603050506020204" pitchFamily="18" charset="0"/>
      <p:regular r:id="rId19"/>
    </p:embeddedFont>
    <p:embeddedFont>
      <p:font typeface="UTM Ambrose" panose="02040603050506020204" pitchFamily="18" charset="0"/>
      <p:regular r:id="rId20"/>
    </p:embeddedFont>
    <p:embeddedFont>
      <p:font typeface="Nunito" panose="020B0604020202020204" charset="0"/>
      <p:regular r:id="rId21"/>
      <p:bold r:id="rId22"/>
      <p:italic r:id="rId23"/>
      <p:boldItalic r:id="rId24"/>
    </p:embeddedFont>
    <p:embeddedFont>
      <p:font typeface="Fredoka One" panose="020B0604020202020204" charset="0"/>
      <p:regular r:id="rId25"/>
    </p:embeddedFont>
    <p:embeddedFont>
      <p:font typeface="宋体" panose="02010600030101010101" pitchFamily="2" charset="-122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576">
          <p15:clr>
            <a:srgbClr val="9AA0A6"/>
          </p15:clr>
        </p15:guide>
        <p15:guide id="3" orient="horz" pos="2843">
          <p15:clr>
            <a:srgbClr val="9AA0A6"/>
          </p15:clr>
        </p15:guide>
        <p15:guide id="4" pos="5306">
          <p15:clr>
            <a:srgbClr val="9AA0A6"/>
          </p15:clr>
        </p15:guide>
        <p15:guide id="5" pos="2880">
          <p15:clr>
            <a:srgbClr val="9AA0A6"/>
          </p15:clr>
        </p15:guide>
        <p15:guide id="6" orient="horz" pos="179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8ADC7B-4917-4B79-946C-48C3C7795D51}">
  <a:tblStyle styleId="{678ADC7B-4917-4B79-946C-48C3C7795D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1589" y="883"/>
      </p:cViewPr>
      <p:guideLst>
        <p:guide pos="454"/>
        <p:guide orient="horz" pos="576"/>
        <p:guide orient="horz" pos="2843"/>
        <p:guide pos="5306"/>
        <p:guide pos="2880"/>
        <p:guide orient="horz" pos="17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934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79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90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58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89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927025"/>
            <a:ext cx="5715000" cy="28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7406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2391900" y="3571975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956450" y="2212250"/>
            <a:ext cx="5231100" cy="12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19400" y="1610425"/>
            <a:ext cx="47766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294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075" y="-1300524"/>
            <a:ext cx="6846223" cy="1162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107925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5203972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5203975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108100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373526" y="630000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553649" y="1126600"/>
            <a:ext cx="2016251" cy="117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689850" y="1592975"/>
            <a:ext cx="3764400" cy="3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2524050" y="2117125"/>
            <a:ext cx="4095900" cy="14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1" r:id="rId11"/>
    <p:sldLayoutId id="214748366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6.jpeg"/><Relationship Id="rId4" Type="http://schemas.openxmlformats.org/officeDocument/2006/relationships/audio" Target="../media/audio3.wav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00" b="71500" l="5300" r="57800"/>
                    </a14:imgEffect>
                  </a14:imgLayer>
                </a14:imgProps>
              </a:ext>
            </a:extLst>
          </a:blip>
          <a:srcRect l="7881" t="36882" r="43162" b="29790"/>
          <a:stretch/>
        </p:blipFill>
        <p:spPr>
          <a:xfrm>
            <a:off x="470263" y="1011078"/>
            <a:ext cx="5525588" cy="3090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097" y="2078085"/>
            <a:ext cx="5950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3923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00" b="71500" l="5300" r="57800"/>
                    </a14:imgEffect>
                  </a14:imgLayer>
                </a14:imgProps>
              </a:ext>
            </a:extLst>
          </a:blip>
          <a:srcRect l="7881" t="36882" r="43162" b="29790"/>
          <a:stretch/>
        </p:blipFill>
        <p:spPr>
          <a:xfrm>
            <a:off x="261258" y="875211"/>
            <a:ext cx="8682446" cy="4268289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49085" y="3313406"/>
            <a:ext cx="780723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7637" b="33601"/>
          <a:stretch/>
        </p:blipFill>
        <p:spPr>
          <a:xfrm>
            <a:off x="1920240" y="79573"/>
            <a:ext cx="5081452" cy="1537682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16182" y="586804"/>
            <a:ext cx="47635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8" name="Rectangle 7"/>
          <p:cNvSpPr/>
          <p:nvPr/>
        </p:nvSpPr>
        <p:spPr>
          <a:xfrm>
            <a:off x="849085" y="1617255"/>
            <a:ext cx="7968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9085" y="2598159"/>
            <a:ext cx="4208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34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7637" b="33601"/>
          <a:stretch/>
        </p:blipFill>
        <p:spPr>
          <a:xfrm>
            <a:off x="0" y="181365"/>
            <a:ext cx="2743200" cy="1242486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82879" y="540998"/>
            <a:ext cx="23774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grpSp>
        <p:nvGrpSpPr>
          <p:cNvPr id="10" name="组合 14">
            <a:extLst/>
          </p:cNvPr>
          <p:cNvGrpSpPr/>
          <p:nvPr/>
        </p:nvGrpSpPr>
        <p:grpSpPr>
          <a:xfrm>
            <a:off x="406156" y="1626729"/>
            <a:ext cx="5017347" cy="2997521"/>
            <a:chOff x="3282462" y="2302723"/>
            <a:chExt cx="8065477" cy="3834021"/>
          </a:xfrm>
        </p:grpSpPr>
        <p:sp>
          <p:nvSpPr>
            <p:cNvPr id="11" name="矩形: 圆角 10">
              <a:extLst/>
            </p:cNvPr>
            <p:cNvSpPr/>
            <p:nvPr/>
          </p:nvSpPr>
          <p:spPr>
            <a:xfrm>
              <a:off x="3282462" y="2302723"/>
              <a:ext cx="8065477" cy="38340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44450">
              <a:solidFill>
                <a:srgbClr val="7B47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/>
                </a:solidFill>
              </a:endParaRPr>
            </a:p>
          </p:txBody>
        </p:sp>
        <p:sp>
          <p:nvSpPr>
            <p:cNvPr id="12" name="矩形: 圆角 11">
              <a:extLst/>
            </p:cNvPr>
            <p:cNvSpPr/>
            <p:nvPr/>
          </p:nvSpPr>
          <p:spPr>
            <a:xfrm>
              <a:off x="3420037" y="2418228"/>
              <a:ext cx="7815507" cy="3598382"/>
            </a:xfrm>
            <a:prstGeom prst="roundRect">
              <a:avLst/>
            </a:prstGeom>
            <a:noFill/>
            <a:ln w="44450">
              <a:solidFill>
                <a:srgbClr val="7B473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91738" y="2092627"/>
            <a:ext cx="51213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00" b="71500" l="5300" r="57800"/>
                    </a14:imgEffect>
                  </a14:imgLayer>
                </a14:imgProps>
              </a:ext>
            </a:extLst>
          </a:blip>
          <a:srcRect l="7881" t="36882" r="43162" b="29790"/>
          <a:stretch/>
        </p:blipFill>
        <p:spPr>
          <a:xfrm>
            <a:off x="270301" y="1425861"/>
            <a:ext cx="6070210" cy="2351315"/>
          </a:xfrm>
          <a:prstGeom prst="rect">
            <a:avLst/>
          </a:prstGeom>
        </p:spPr>
      </p:pic>
      <p:pic>
        <p:nvPicPr>
          <p:cNvPr id="147" name="Google Shape;14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9274" y="1216855"/>
            <a:ext cx="1835820" cy="39266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08409" y="2047841"/>
            <a:ext cx="5193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Thi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kể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chuyện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8992" b="41079"/>
          <a:stretch/>
        </p:blipFill>
        <p:spPr>
          <a:xfrm>
            <a:off x="-1014842" y="-556175"/>
            <a:ext cx="4762500" cy="1539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8992" b="41079"/>
          <a:stretch/>
        </p:blipFill>
        <p:spPr>
          <a:xfrm>
            <a:off x="2212522" y="-585819"/>
            <a:ext cx="4762500" cy="1539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8992" b="41079"/>
          <a:stretch/>
        </p:blipFill>
        <p:spPr>
          <a:xfrm>
            <a:off x="5460485" y="-591346"/>
            <a:ext cx="4762500" cy="153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5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00" b="71500" l="5300" r="57800"/>
                    </a14:imgEffect>
                  </a14:imgLayer>
                </a14:imgProps>
              </a:ext>
            </a:extLst>
          </a:blip>
          <a:srcRect l="7881" t="36882" r="43162" b="29790"/>
          <a:stretch/>
        </p:blipFill>
        <p:spPr>
          <a:xfrm>
            <a:off x="261258" y="875211"/>
            <a:ext cx="8682446" cy="4268289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49085" y="3108749"/>
            <a:ext cx="78072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7637" b="33601"/>
          <a:stretch/>
        </p:blipFill>
        <p:spPr>
          <a:xfrm>
            <a:off x="1920240" y="79573"/>
            <a:ext cx="5081452" cy="1537682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606040" y="586804"/>
            <a:ext cx="3709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849085" y="1617255"/>
            <a:ext cx="7968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9085" y="2359299"/>
            <a:ext cx="7460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DEF5F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altLang="en-US" sz="2800" dirty="0">
              <a:solidFill>
                <a:srgbClr val="DEF5FD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49084" y="3835724"/>
            <a:ext cx="78072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32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8" grpId="0"/>
      <p:bldP spid="10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032851" y="2589274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859999" y="949224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6816" y="949224"/>
            <a:ext cx="1530100" cy="37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57195" y="1799285"/>
            <a:ext cx="2119979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17637" b="33601"/>
          <a:stretch/>
        </p:blipFill>
        <p:spPr>
          <a:xfrm>
            <a:off x="3041962" y="282202"/>
            <a:ext cx="2743200" cy="1242486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224841" y="641835"/>
            <a:ext cx="23774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6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6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4">
            <a:extLst/>
          </p:cNvPr>
          <p:cNvGrpSpPr/>
          <p:nvPr/>
        </p:nvGrpSpPr>
        <p:grpSpPr>
          <a:xfrm>
            <a:off x="1584934" y="1532675"/>
            <a:ext cx="6275065" cy="2499619"/>
            <a:chOff x="3282462" y="2302723"/>
            <a:chExt cx="8065477" cy="3834021"/>
          </a:xfrm>
        </p:grpSpPr>
        <p:sp>
          <p:nvSpPr>
            <p:cNvPr id="15" name="矩形: 圆角 10">
              <a:extLst/>
            </p:cNvPr>
            <p:cNvSpPr/>
            <p:nvPr/>
          </p:nvSpPr>
          <p:spPr>
            <a:xfrm>
              <a:off x="3282462" y="2302723"/>
              <a:ext cx="8065477" cy="38340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44450">
              <a:solidFill>
                <a:srgbClr val="7B47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2"/>
                </a:solidFill>
              </a:endParaRPr>
            </a:p>
          </p:txBody>
        </p:sp>
        <p:sp>
          <p:nvSpPr>
            <p:cNvPr id="16" name="矩形: 圆角 11">
              <a:extLst/>
            </p:cNvPr>
            <p:cNvSpPr/>
            <p:nvPr/>
          </p:nvSpPr>
          <p:spPr>
            <a:xfrm>
              <a:off x="3420037" y="2418228"/>
              <a:ext cx="7815507" cy="3598382"/>
            </a:xfrm>
            <a:prstGeom prst="roundRect">
              <a:avLst/>
            </a:prstGeom>
            <a:noFill/>
            <a:ln w="44450">
              <a:solidFill>
                <a:srgbClr val="7B473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830690" y="1799285"/>
            <a:ext cx="57126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00" b="71500" l="5300" r="57800"/>
                    </a14:imgEffect>
                  </a14:imgLayer>
                </a14:imgProps>
              </a:ext>
            </a:extLst>
          </a:blip>
          <a:srcRect l="7881" t="36882" r="43162" b="29790"/>
          <a:stretch/>
        </p:blipFill>
        <p:spPr>
          <a:xfrm>
            <a:off x="675249" y="927463"/>
            <a:ext cx="6070210" cy="3004457"/>
          </a:xfrm>
          <a:prstGeom prst="rect">
            <a:avLst/>
          </a:prstGeom>
        </p:spPr>
      </p:pic>
      <p:pic>
        <p:nvPicPr>
          <p:cNvPr id="147" name="Google Shape;14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9274" y="1216855"/>
            <a:ext cx="1835820" cy="39266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94824" y="1575582"/>
            <a:ext cx="59506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CHÚC CÁC EM </a:t>
            </a:r>
          </a:p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2099738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7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00" b="71500" l="5300" r="57800"/>
                    </a14:imgEffect>
                  </a14:imgLayer>
                </a14:imgProps>
              </a:ext>
            </a:extLst>
          </a:blip>
          <a:srcRect l="7881" t="36882" r="43162" b="29790"/>
          <a:stretch/>
        </p:blipFill>
        <p:spPr>
          <a:xfrm>
            <a:off x="675249" y="508575"/>
            <a:ext cx="6070210" cy="4132422"/>
          </a:xfrm>
          <a:prstGeom prst="rect">
            <a:avLst/>
          </a:prstGeom>
        </p:spPr>
      </p:pic>
      <p:pic>
        <p:nvPicPr>
          <p:cNvPr id="147" name="Google Shape;14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9274" y="1216855"/>
            <a:ext cx="1835820" cy="39266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94824" y="1575582"/>
            <a:ext cx="59506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KỂ CHUYỆN </a:t>
            </a:r>
          </a:p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UTM Cookies" panose="02040603050506020204" pitchFamily="18" charset="0"/>
              </a:rPr>
              <a:t>ĐÃ NGHE, ĐÃ 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5404" y="1052362"/>
            <a:ext cx="2321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UTM Ambrose" panose="02040603050506020204" pitchFamily="18" charset="0"/>
              </a:rPr>
              <a:t>KỂ CHUYỆN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Google Shape;152;p40"/>
          <p:cNvSpPr txBox="1">
            <a:spLocks/>
          </p:cNvSpPr>
          <p:nvPr/>
        </p:nvSpPr>
        <p:spPr>
          <a:xfrm>
            <a:off x="3115994" y="226976"/>
            <a:ext cx="258590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/>
              <a:t>Mục tiêu</a:t>
            </a:r>
            <a:endParaRPr lang="en-US" dirty="0"/>
          </a:p>
        </p:txBody>
      </p:sp>
      <p:pic>
        <p:nvPicPr>
          <p:cNvPr id="8" name="Google Shape;14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23557" y="1216855"/>
            <a:ext cx="1835820" cy="3926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2248108" y="965845"/>
            <a:ext cx="6642674" cy="1636678"/>
            <a:chOff x="2248108" y="965845"/>
            <a:chExt cx="6642674" cy="1636678"/>
          </a:xfrm>
        </p:grpSpPr>
        <p:grpSp>
          <p:nvGrpSpPr>
            <p:cNvPr id="10" name="Group 9"/>
            <p:cNvGrpSpPr/>
            <p:nvPr/>
          </p:nvGrpSpPr>
          <p:grpSpPr>
            <a:xfrm>
              <a:off x="2827594" y="1099331"/>
              <a:ext cx="6063188" cy="1503192"/>
              <a:chOff x="3460640" y="909955"/>
              <a:chExt cx="5261331" cy="992366"/>
            </a:xfrm>
          </p:grpSpPr>
          <p:sp>
            <p:nvSpPr>
              <p:cNvPr id="13" name="Rectangle: Rounded Corners 5"/>
              <p:cNvSpPr/>
              <p:nvPr/>
            </p:nvSpPr>
            <p:spPr>
              <a:xfrm>
                <a:off x="3530980" y="985065"/>
                <a:ext cx="5190991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5"/>
              <p:cNvSpPr/>
              <p:nvPr/>
            </p:nvSpPr>
            <p:spPr>
              <a:xfrm>
                <a:off x="3460640" y="909955"/>
                <a:ext cx="5190991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719" b="43291" l="50319" r="89617"/>
                      </a14:imgEffect>
                    </a14:imgLayer>
                  </a14:imgProps>
                </a:ext>
              </a:extLst>
            </a:blip>
            <a:srcRect l="49179" t="24068" r="9386" b="55966"/>
            <a:stretch/>
          </p:blipFill>
          <p:spPr>
            <a:xfrm rot="215876">
              <a:off x="2248108" y="965845"/>
              <a:ext cx="1301263" cy="62701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427084" y="1158861"/>
              <a:ext cx="51893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48108" y="2788405"/>
            <a:ext cx="6642674" cy="1328166"/>
            <a:chOff x="2248108" y="965845"/>
            <a:chExt cx="6642674" cy="1636678"/>
          </a:xfrm>
        </p:grpSpPr>
        <p:grpSp>
          <p:nvGrpSpPr>
            <p:cNvPr id="16" name="Group 15"/>
            <p:cNvGrpSpPr/>
            <p:nvPr/>
          </p:nvGrpSpPr>
          <p:grpSpPr>
            <a:xfrm>
              <a:off x="2827594" y="1099331"/>
              <a:ext cx="6063188" cy="1503192"/>
              <a:chOff x="3460640" y="909955"/>
              <a:chExt cx="5261331" cy="992366"/>
            </a:xfrm>
          </p:grpSpPr>
          <p:sp>
            <p:nvSpPr>
              <p:cNvPr id="19" name="Rectangle: Rounded Corners 5"/>
              <p:cNvSpPr/>
              <p:nvPr/>
            </p:nvSpPr>
            <p:spPr>
              <a:xfrm>
                <a:off x="3530980" y="985065"/>
                <a:ext cx="5190991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Rounded Corners 5"/>
              <p:cNvSpPr/>
              <p:nvPr/>
            </p:nvSpPr>
            <p:spPr>
              <a:xfrm>
                <a:off x="3460640" y="909955"/>
                <a:ext cx="5190991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719" b="43291" l="50319" r="89617"/>
                      </a14:imgEffect>
                    </a14:imgLayer>
                  </a14:imgProps>
                </a:ext>
              </a:extLst>
            </a:blip>
            <a:srcRect l="49179" t="24068" r="9386" b="55966"/>
            <a:stretch/>
          </p:blipFill>
          <p:spPr>
            <a:xfrm rot="215876">
              <a:off x="2248108" y="965845"/>
              <a:ext cx="1301263" cy="62701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411143" y="1274458"/>
              <a:ext cx="48287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dung, ý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85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6850" l="5950" r="53850"/>
                    </a14:imgEffect>
                  </a14:imgLayer>
                </a14:imgProps>
              </a:ext>
            </a:extLst>
          </a:blip>
          <a:srcRect l="6786" t="9384" r="45350" b="66806"/>
          <a:stretch/>
        </p:blipFill>
        <p:spPr>
          <a:xfrm>
            <a:off x="654148" y="716448"/>
            <a:ext cx="7920110" cy="27301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609" y="1154374"/>
            <a:ext cx="66891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200" b="1" u="sng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chemeClr val="bg2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chemeClr val="bg2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200" b="1" i="1" dirty="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tấm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gương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luật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nếp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minh</a:t>
            </a:r>
            <a:r>
              <a:rPr lang="en-US" altLang="en-US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96662" l="9904" r="89936">
                        <a14:foregroundMark x1="37540" y1="30334" x2="57348" y2="33817"/>
                        <a14:foregroundMark x1="43450" y1="48331" x2="44728" y2="62119"/>
                        <a14:foregroundMark x1="51118" y1="45864" x2="51278" y2="53991"/>
                        <a14:foregroundMark x1="23003" y1="48476" x2="31789" y2="53701"/>
                        <a14:foregroundMark x1="25240" y1="48911" x2="32109" y2="53120"/>
                        <a14:foregroundMark x1="21086" y1="49202" x2="21885" y2="51379"/>
                        <a14:foregroundMark x1="30032" y1="92453" x2="37061" y2="84035"/>
                        <a14:foregroundMark x1="50000" y1="85922" x2="54633" y2="92453"/>
                      </a14:backgroundRemoval>
                    </a14:imgEffect>
                  </a14:imgLayer>
                </a14:imgProps>
              </a:ext>
            </a:extLst>
          </a:blip>
          <a:srcRect l="16285" t="11898" r="28326" b="3453"/>
          <a:stretch/>
        </p:blipFill>
        <p:spPr>
          <a:xfrm>
            <a:off x="-91440" y="2081517"/>
            <a:ext cx="1789756" cy="3010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5507" y1="22804" x2="31757" y2="30068"/>
                        <a14:foregroundMark x1="48649" y1="16385" x2="48986" y2="23649"/>
                        <a14:foregroundMark x1="71115" y1="17230" x2="66723" y2="26014"/>
                        <a14:foregroundMark x1="82264" y1="33446" x2="77703" y2="39865"/>
                        <a14:foregroundMark x1="70270" y1="50676" x2="66216" y2="59797"/>
                        <a14:foregroundMark x1="88345" y1="49493" x2="81081" y2="52534"/>
                        <a14:foregroundMark x1="78885" y1="73311" x2="74155" y2="68243"/>
                        <a14:foregroundMark x1="66216" y1="80743" x2="65878" y2="77196"/>
                        <a14:foregroundMark x1="49155" y1="83953" x2="47973" y2="76858"/>
                        <a14:foregroundMark x1="28885" y1="78716" x2="31757" y2="69932"/>
                        <a14:foregroundMark x1="16216" y1="59628" x2="22973" y2="57095"/>
                        <a14:foregroundMark x1="13007" y1="44932" x2="19595" y2="43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4619" y="-201732"/>
            <a:ext cx="2079381" cy="207938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6078518" y="1668600"/>
            <a:ext cx="11646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78269" y="2081517"/>
            <a:ext cx="10465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61907" y="2092527"/>
            <a:ext cx="151661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38118" y="2525166"/>
            <a:ext cx="26794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396800" y="2519444"/>
            <a:ext cx="2652910" cy="74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192000" y="2103364"/>
            <a:ext cx="1497600" cy="13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2950" y="2864900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2"/>
          <p:cNvPicPr preferRelativeResize="0"/>
          <p:nvPr/>
        </p:nvPicPr>
        <p:blipFill rotWithShape="1">
          <a:blip r:embed="rId4">
            <a:alphaModFix/>
          </a:blip>
          <a:srcRect t="35161"/>
          <a:stretch/>
        </p:blipFill>
        <p:spPr>
          <a:xfrm>
            <a:off x="6619950" y="867775"/>
            <a:ext cx="1105875" cy="5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6662" l="9904" r="89936">
                        <a14:foregroundMark x1="37540" y1="30334" x2="57348" y2="33817"/>
                        <a14:foregroundMark x1="43450" y1="48331" x2="44728" y2="62119"/>
                        <a14:foregroundMark x1="51118" y1="45864" x2="51278" y2="53991"/>
                        <a14:foregroundMark x1="23003" y1="48476" x2="31789" y2="53701"/>
                        <a14:foregroundMark x1="25240" y1="48911" x2="32109" y2="53120"/>
                        <a14:foregroundMark x1="21086" y1="49202" x2="21885" y2="51379"/>
                        <a14:foregroundMark x1="30032" y1="92453" x2="37061" y2="84035"/>
                        <a14:foregroundMark x1="50000" y1="85922" x2="54633" y2="92453"/>
                      </a14:backgroundRemoval>
                    </a14:imgEffect>
                  </a14:imgLayer>
                </a14:imgProps>
              </a:ext>
            </a:extLst>
          </a:blip>
          <a:srcRect l="16285" t="11898" r="28326" b="3453"/>
          <a:stretch/>
        </p:blipFill>
        <p:spPr>
          <a:xfrm>
            <a:off x="-91440" y="2081517"/>
            <a:ext cx="1789756" cy="301048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22764" y="976633"/>
            <a:ext cx="6505311" cy="1644272"/>
            <a:chOff x="957600" y="163426"/>
            <a:chExt cx="7574400" cy="1367196"/>
          </a:xfrm>
        </p:grpSpPr>
        <p:sp>
          <p:nvSpPr>
            <p:cNvPr id="4" name="Speech Bubble: Rectangle with Corners Rounded 3"/>
            <p:cNvSpPr/>
            <p:nvPr/>
          </p:nvSpPr>
          <p:spPr>
            <a:xfrm>
              <a:off x="957600" y="163426"/>
              <a:ext cx="7574400" cy="1367196"/>
            </a:xfrm>
            <a:prstGeom prst="wedgeRoundRectCallout">
              <a:avLst>
                <a:gd name="adj1" fmla="val -47592"/>
                <a:gd name="adj2" fmla="val 80139"/>
                <a:gd name="adj3" fmla="val 16667"/>
              </a:avLst>
            </a:prstGeom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55887" y="333586"/>
              <a:ext cx="6968113" cy="895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Thế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sống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việc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theo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pháp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luật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theo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nếp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sống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văn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tx2"/>
                  </a:solidFill>
                  <a:latin typeface="Times New Roman" panose="02020603050405020304" pitchFamily="18" charset="0"/>
                </a:rPr>
                <a:t>minh</a:t>
              </a:r>
              <a:r>
                <a:rPr lang="en-US" altLang="en-US" sz="3200" dirty="0">
                  <a:solidFill>
                    <a:schemeClr val="tx2"/>
                  </a:solidFill>
                  <a:latin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49770" y="79271"/>
            <a:ext cx="7777658" cy="959230"/>
            <a:chOff x="3127310" y="1099331"/>
            <a:chExt cx="5426528" cy="1503192"/>
          </a:xfrm>
        </p:grpSpPr>
        <p:grpSp>
          <p:nvGrpSpPr>
            <p:cNvPr id="5" name="Group 4"/>
            <p:cNvGrpSpPr/>
            <p:nvPr/>
          </p:nvGrpSpPr>
          <p:grpSpPr>
            <a:xfrm>
              <a:off x="3127310" y="1099331"/>
              <a:ext cx="4954425" cy="1503192"/>
              <a:chOff x="3720719" y="909955"/>
              <a:chExt cx="4299201" cy="992366"/>
            </a:xfrm>
          </p:grpSpPr>
          <p:sp>
            <p:nvSpPr>
              <p:cNvPr id="8" name="Rectangle: Rounded Corners 5"/>
              <p:cNvSpPr/>
              <p:nvPr/>
            </p:nvSpPr>
            <p:spPr>
              <a:xfrm>
                <a:off x="3756515" y="985065"/>
                <a:ext cx="4263405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: Rounded Corners 5"/>
              <p:cNvSpPr/>
              <p:nvPr/>
            </p:nvSpPr>
            <p:spPr>
              <a:xfrm>
                <a:off x="3720719" y="909955"/>
                <a:ext cx="4196389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364459" y="1380752"/>
              <a:ext cx="5189379" cy="62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88584" y="1167536"/>
            <a:ext cx="4913877" cy="3825993"/>
            <a:chOff x="2106531" y="1230923"/>
            <a:chExt cx="4871044" cy="3502789"/>
          </a:xfrm>
        </p:grpSpPr>
        <p:sp>
          <p:nvSpPr>
            <p:cNvPr id="13" name="Rectangle 12"/>
            <p:cNvSpPr/>
            <p:nvPr/>
          </p:nvSpPr>
          <p:spPr>
            <a:xfrm>
              <a:off x="2106531" y="1230923"/>
              <a:ext cx="4871044" cy="35027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12" descr="IMG_00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044" y="1317135"/>
              <a:ext cx="4660106" cy="3310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6737994" y="1983043"/>
            <a:ext cx="2225569" cy="2063846"/>
            <a:chOff x="1628978" y="4416036"/>
            <a:chExt cx="5943600" cy="676257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1628978" y="4447665"/>
              <a:ext cx="5943600" cy="64462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44348" y="4416036"/>
              <a:ext cx="5588496" cy="63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Anh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96662" l="9904" r="89936">
                        <a14:foregroundMark x1="37540" y1="30334" x2="57348" y2="33817"/>
                        <a14:foregroundMark x1="43450" y1="48331" x2="44728" y2="62119"/>
                        <a14:foregroundMark x1="51118" y1="45864" x2="51278" y2="53991"/>
                        <a14:foregroundMark x1="23003" y1="48476" x2="31789" y2="53701"/>
                        <a14:foregroundMark x1="25240" y1="48911" x2="32109" y2="53120"/>
                        <a14:foregroundMark x1="21086" y1="49202" x2="21885" y2="51379"/>
                        <a14:foregroundMark x1="30032" y1="92453" x2="37061" y2="84035"/>
                        <a14:foregroundMark x1="50000" y1="85922" x2="54633" y2="92453"/>
                      </a14:backgroundRemoval>
                    </a14:imgEffect>
                  </a14:imgLayer>
                </a14:imgProps>
              </a:ext>
            </a:extLst>
          </a:blip>
          <a:srcRect l="16285" t="11898" r="28326" b="3453"/>
          <a:stretch/>
        </p:blipFill>
        <p:spPr>
          <a:xfrm>
            <a:off x="49864" y="1983043"/>
            <a:ext cx="1789756" cy="30104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5507" y1="22804" x2="31757" y2="30068"/>
                        <a14:foregroundMark x1="48649" y1="16385" x2="48986" y2="23649"/>
                        <a14:foregroundMark x1="71115" y1="17230" x2="66723" y2="26014"/>
                        <a14:foregroundMark x1="82264" y1="33446" x2="77703" y2="39865"/>
                        <a14:foregroundMark x1="70270" y1="50676" x2="66216" y2="59797"/>
                        <a14:foregroundMark x1="88345" y1="49493" x2="81081" y2="52534"/>
                        <a14:foregroundMark x1="78885" y1="73311" x2="74155" y2="68243"/>
                        <a14:foregroundMark x1="66216" y1="80743" x2="65878" y2="77196"/>
                        <a14:foregroundMark x1="49155" y1="83953" x2="47973" y2="76858"/>
                        <a14:foregroundMark x1="28885" y1="78716" x2="31757" y2="69932"/>
                        <a14:foregroundMark x1="16216" y1="59628" x2="22973" y2="57095"/>
                        <a14:foregroundMark x1="13007" y1="44932" x2="19595" y2="43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5537" y="-201732"/>
            <a:ext cx="1808463" cy="180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67649" y="78644"/>
            <a:ext cx="7836782" cy="959230"/>
            <a:chOff x="3127309" y="1099331"/>
            <a:chExt cx="5467780" cy="1503192"/>
          </a:xfrm>
        </p:grpSpPr>
        <p:grpSp>
          <p:nvGrpSpPr>
            <p:cNvPr id="5" name="Group 4"/>
            <p:cNvGrpSpPr/>
            <p:nvPr/>
          </p:nvGrpSpPr>
          <p:grpSpPr>
            <a:xfrm>
              <a:off x="3127309" y="1099331"/>
              <a:ext cx="4188846" cy="1503192"/>
              <a:chOff x="3720718" y="909955"/>
              <a:chExt cx="3634871" cy="992366"/>
            </a:xfrm>
          </p:grpSpPr>
          <p:sp>
            <p:nvSpPr>
              <p:cNvPr id="8" name="Rectangle: Rounded Corners 5"/>
              <p:cNvSpPr/>
              <p:nvPr/>
            </p:nvSpPr>
            <p:spPr>
              <a:xfrm>
                <a:off x="3756514" y="985065"/>
                <a:ext cx="3599075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: Rounded Corners 5"/>
              <p:cNvSpPr/>
              <p:nvPr/>
            </p:nvSpPr>
            <p:spPr>
              <a:xfrm>
                <a:off x="3720718" y="909955"/>
                <a:ext cx="3555425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405710" y="1361137"/>
              <a:ext cx="5189379" cy="62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13659" y="1679333"/>
            <a:ext cx="2330072" cy="2748543"/>
            <a:chOff x="1628978" y="4447665"/>
            <a:chExt cx="5943600" cy="644628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1628978" y="4447665"/>
              <a:ext cx="5943600" cy="64462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06528" y="4503939"/>
              <a:ext cx="5588497" cy="526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Mồ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Mồ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Côi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6662" l="9904" r="89936">
                        <a14:foregroundMark x1="37540" y1="30334" x2="57348" y2="33817"/>
                        <a14:foregroundMark x1="43450" y1="48331" x2="44728" y2="62119"/>
                        <a14:foregroundMark x1="51118" y1="45864" x2="51278" y2="53991"/>
                        <a14:foregroundMark x1="23003" y1="48476" x2="31789" y2="53701"/>
                        <a14:foregroundMark x1="25240" y1="48911" x2="32109" y2="53120"/>
                        <a14:foregroundMark x1="21086" y1="49202" x2="21885" y2="51379"/>
                        <a14:foregroundMark x1="30032" y1="92453" x2="37061" y2="84035"/>
                        <a14:foregroundMark x1="50000" y1="85922" x2="54633" y2="92453"/>
                      </a14:backgroundRemoval>
                    </a14:imgEffect>
                  </a14:imgLayer>
                </a14:imgProps>
              </a:ext>
            </a:extLst>
          </a:blip>
          <a:srcRect l="16285" t="11898" r="28326" b="3453"/>
          <a:stretch/>
        </p:blipFill>
        <p:spPr>
          <a:xfrm>
            <a:off x="49864" y="1983043"/>
            <a:ext cx="1789756" cy="301048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09225" y="1115251"/>
            <a:ext cx="4456459" cy="3901549"/>
            <a:chOff x="1696147" y="1091979"/>
            <a:chExt cx="4456459" cy="3901549"/>
          </a:xfrm>
        </p:grpSpPr>
        <p:sp>
          <p:nvSpPr>
            <p:cNvPr id="13" name="Rectangle 12"/>
            <p:cNvSpPr/>
            <p:nvPr/>
          </p:nvSpPr>
          <p:spPr>
            <a:xfrm>
              <a:off x="1696147" y="1091979"/>
              <a:ext cx="4456459" cy="39015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4" descr="IM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620" y="1200190"/>
              <a:ext cx="4169294" cy="3685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5507" y1="22804" x2="31757" y2="30068"/>
                        <a14:foregroundMark x1="48649" y1="16385" x2="48986" y2="23649"/>
                        <a14:foregroundMark x1="71115" y1="17230" x2="66723" y2="26014"/>
                        <a14:foregroundMark x1="82264" y1="33446" x2="77703" y2="39865"/>
                        <a14:foregroundMark x1="70270" y1="50676" x2="66216" y2="59797"/>
                        <a14:foregroundMark x1="88345" y1="49493" x2="81081" y2="52534"/>
                        <a14:foregroundMark x1="78885" y1="73311" x2="74155" y2="68243"/>
                        <a14:foregroundMark x1="66216" y1="80743" x2="65878" y2="77196"/>
                        <a14:foregroundMark x1="49155" y1="83953" x2="47973" y2="76858"/>
                        <a14:foregroundMark x1="28885" y1="78716" x2="31757" y2="69932"/>
                        <a14:foregroundMark x1="16216" y1="59628" x2="22973" y2="57095"/>
                        <a14:foregroundMark x1="13007" y1="44932" x2="19595" y2="434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5537" y="-201732"/>
            <a:ext cx="1808463" cy="180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6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07370" y="52542"/>
            <a:ext cx="4880825" cy="959230"/>
            <a:chOff x="3127309" y="1099331"/>
            <a:chExt cx="3617627" cy="1503192"/>
          </a:xfrm>
        </p:grpSpPr>
        <p:grpSp>
          <p:nvGrpSpPr>
            <p:cNvPr id="5" name="Group 4"/>
            <p:cNvGrpSpPr/>
            <p:nvPr/>
          </p:nvGrpSpPr>
          <p:grpSpPr>
            <a:xfrm>
              <a:off x="3127309" y="1099331"/>
              <a:ext cx="3617627" cy="1503192"/>
              <a:chOff x="3720718" y="909955"/>
              <a:chExt cx="3139196" cy="992366"/>
            </a:xfrm>
          </p:grpSpPr>
          <p:sp>
            <p:nvSpPr>
              <p:cNvPr id="8" name="Rectangle: Rounded Corners 5"/>
              <p:cNvSpPr/>
              <p:nvPr/>
            </p:nvSpPr>
            <p:spPr>
              <a:xfrm>
                <a:off x="3756514" y="985065"/>
                <a:ext cx="3103400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: Rounded Corners 5"/>
              <p:cNvSpPr/>
              <p:nvPr/>
            </p:nvSpPr>
            <p:spPr>
              <a:xfrm>
                <a:off x="3720718" y="909955"/>
                <a:ext cx="3025988" cy="917256"/>
              </a:xfrm>
              <a:custGeom>
                <a:avLst/>
                <a:gdLst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5064379 w 5190991"/>
                  <a:gd name="connsiteY2" fmla="*/ 0 h 759656"/>
                  <a:gd name="connsiteX3" fmla="*/ 5190991 w 5190991"/>
                  <a:gd name="connsiteY3" fmla="*/ 126612 h 759656"/>
                  <a:gd name="connsiteX4" fmla="*/ 5190991 w 5190991"/>
                  <a:gd name="connsiteY4" fmla="*/ 633044 h 759656"/>
                  <a:gd name="connsiteX5" fmla="*/ 5064379 w 5190991"/>
                  <a:gd name="connsiteY5" fmla="*/ 759656 h 759656"/>
                  <a:gd name="connsiteX6" fmla="*/ 126612 w 5190991"/>
                  <a:gd name="connsiteY6" fmla="*/ 759656 h 759656"/>
                  <a:gd name="connsiteX7" fmla="*/ 0 w 5190991"/>
                  <a:gd name="connsiteY7" fmla="*/ 633044 h 759656"/>
                  <a:gd name="connsiteX8" fmla="*/ 0 w 5190991"/>
                  <a:gd name="connsiteY8" fmla="*/ 126612 h 759656"/>
                  <a:gd name="connsiteX0" fmla="*/ 0 w 5190991"/>
                  <a:gd name="connsiteY0" fmla="*/ 137662 h 770706"/>
                  <a:gd name="connsiteX1" fmla="*/ 126612 w 5190991"/>
                  <a:gd name="connsiteY1" fmla="*/ 11050 h 770706"/>
                  <a:gd name="connsiteX2" fmla="*/ 1287207 w 5190991"/>
                  <a:gd name="connsiteY2" fmla="*/ 0 h 770706"/>
                  <a:gd name="connsiteX3" fmla="*/ 5064379 w 5190991"/>
                  <a:gd name="connsiteY3" fmla="*/ 11050 h 770706"/>
                  <a:gd name="connsiteX4" fmla="*/ 5190991 w 5190991"/>
                  <a:gd name="connsiteY4" fmla="*/ 137662 h 770706"/>
                  <a:gd name="connsiteX5" fmla="*/ 5190991 w 5190991"/>
                  <a:gd name="connsiteY5" fmla="*/ 644094 h 770706"/>
                  <a:gd name="connsiteX6" fmla="*/ 5064379 w 5190991"/>
                  <a:gd name="connsiteY6" fmla="*/ 770706 h 770706"/>
                  <a:gd name="connsiteX7" fmla="*/ 126612 w 5190991"/>
                  <a:gd name="connsiteY7" fmla="*/ 770706 h 770706"/>
                  <a:gd name="connsiteX8" fmla="*/ 0 w 5190991"/>
                  <a:gd name="connsiteY8" fmla="*/ 644094 h 770706"/>
                  <a:gd name="connsiteX9" fmla="*/ 0 w 5190991"/>
                  <a:gd name="connsiteY9" fmla="*/ 137662 h 77070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294241 w 5190991"/>
                  <a:gd name="connsiteY2" fmla="*/ 108525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5064379 w 5190991"/>
                  <a:gd name="connsiteY3" fmla="*/ 0 h 759656"/>
                  <a:gd name="connsiteX4" fmla="*/ 5190991 w 5190991"/>
                  <a:gd name="connsiteY4" fmla="*/ 126612 h 759656"/>
                  <a:gd name="connsiteX5" fmla="*/ 5190991 w 5190991"/>
                  <a:gd name="connsiteY5" fmla="*/ 633044 h 759656"/>
                  <a:gd name="connsiteX6" fmla="*/ 5064379 w 5190991"/>
                  <a:gd name="connsiteY6" fmla="*/ 759656 h 759656"/>
                  <a:gd name="connsiteX7" fmla="*/ 126612 w 5190991"/>
                  <a:gd name="connsiteY7" fmla="*/ 759656 h 759656"/>
                  <a:gd name="connsiteX8" fmla="*/ 0 w 5190991"/>
                  <a:gd name="connsiteY8" fmla="*/ 633044 h 759656"/>
                  <a:gd name="connsiteX9" fmla="*/ 0 w 5190991"/>
                  <a:gd name="connsiteY9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5064379 w 5190991"/>
                  <a:gd name="connsiteY4" fmla="*/ 0 h 759656"/>
                  <a:gd name="connsiteX5" fmla="*/ 5190991 w 5190991"/>
                  <a:gd name="connsiteY5" fmla="*/ 126612 h 759656"/>
                  <a:gd name="connsiteX6" fmla="*/ 5190991 w 5190991"/>
                  <a:gd name="connsiteY6" fmla="*/ 633044 h 759656"/>
                  <a:gd name="connsiteX7" fmla="*/ 5064379 w 5190991"/>
                  <a:gd name="connsiteY7" fmla="*/ 759656 h 759656"/>
                  <a:gd name="connsiteX8" fmla="*/ 126612 w 5190991"/>
                  <a:gd name="connsiteY8" fmla="*/ 759656 h 759656"/>
                  <a:gd name="connsiteX9" fmla="*/ 0 w 5190991"/>
                  <a:gd name="connsiteY9" fmla="*/ 633044 h 759656"/>
                  <a:gd name="connsiteX10" fmla="*/ 0 w 5190991"/>
                  <a:gd name="connsiteY10" fmla="*/ 126612 h 759656"/>
                  <a:gd name="connsiteX0" fmla="*/ 0 w 5190991"/>
                  <a:gd name="connsiteY0" fmla="*/ 126612 h 759656"/>
                  <a:gd name="connsiteX1" fmla="*/ 126612 w 5190991"/>
                  <a:gd name="connsiteY1" fmla="*/ 0 h 759656"/>
                  <a:gd name="connsiteX2" fmla="*/ 1413816 w 5190991"/>
                  <a:gd name="connsiteY2" fmla="*/ 31153 h 759656"/>
                  <a:gd name="connsiteX3" fmla="*/ 1948388 w 5190991"/>
                  <a:gd name="connsiteY3" fmla="*/ 87423 h 759656"/>
                  <a:gd name="connsiteX4" fmla="*/ 3523970 w 5190991"/>
                  <a:gd name="connsiteY4" fmla="*/ 38187 h 759656"/>
                  <a:gd name="connsiteX5" fmla="*/ 5064379 w 5190991"/>
                  <a:gd name="connsiteY5" fmla="*/ 0 h 759656"/>
                  <a:gd name="connsiteX6" fmla="*/ 5190991 w 5190991"/>
                  <a:gd name="connsiteY6" fmla="*/ 126612 h 759656"/>
                  <a:gd name="connsiteX7" fmla="*/ 5190991 w 5190991"/>
                  <a:gd name="connsiteY7" fmla="*/ 633044 h 759656"/>
                  <a:gd name="connsiteX8" fmla="*/ 5064379 w 5190991"/>
                  <a:gd name="connsiteY8" fmla="*/ 759656 h 759656"/>
                  <a:gd name="connsiteX9" fmla="*/ 126612 w 5190991"/>
                  <a:gd name="connsiteY9" fmla="*/ 759656 h 759656"/>
                  <a:gd name="connsiteX10" fmla="*/ 0 w 5190991"/>
                  <a:gd name="connsiteY10" fmla="*/ 633044 h 759656"/>
                  <a:gd name="connsiteX11" fmla="*/ 0 w 5190991"/>
                  <a:gd name="connsiteY11" fmla="*/ 126612 h 759656"/>
                  <a:gd name="connsiteX0" fmla="*/ 0 w 5190991"/>
                  <a:gd name="connsiteY0" fmla="*/ 165797 h 798841"/>
                  <a:gd name="connsiteX1" fmla="*/ 126612 w 5190991"/>
                  <a:gd name="connsiteY1" fmla="*/ 39185 h 798841"/>
                  <a:gd name="connsiteX2" fmla="*/ 1413816 w 5190991"/>
                  <a:gd name="connsiteY2" fmla="*/ 70338 h 798841"/>
                  <a:gd name="connsiteX3" fmla="*/ 1948388 w 5190991"/>
                  <a:gd name="connsiteY3" fmla="*/ 126608 h 798841"/>
                  <a:gd name="connsiteX4" fmla="*/ 3523970 w 5190991"/>
                  <a:gd name="connsiteY4" fmla="*/ 0 h 798841"/>
                  <a:gd name="connsiteX5" fmla="*/ 5064379 w 5190991"/>
                  <a:gd name="connsiteY5" fmla="*/ 39185 h 798841"/>
                  <a:gd name="connsiteX6" fmla="*/ 5190991 w 5190991"/>
                  <a:gd name="connsiteY6" fmla="*/ 165797 h 798841"/>
                  <a:gd name="connsiteX7" fmla="*/ 5190991 w 5190991"/>
                  <a:gd name="connsiteY7" fmla="*/ 672229 h 798841"/>
                  <a:gd name="connsiteX8" fmla="*/ 5064379 w 5190991"/>
                  <a:gd name="connsiteY8" fmla="*/ 798841 h 798841"/>
                  <a:gd name="connsiteX9" fmla="*/ 126612 w 5190991"/>
                  <a:gd name="connsiteY9" fmla="*/ 798841 h 798841"/>
                  <a:gd name="connsiteX10" fmla="*/ 0 w 5190991"/>
                  <a:gd name="connsiteY10" fmla="*/ 672229 h 798841"/>
                  <a:gd name="connsiteX11" fmla="*/ 0 w 5190991"/>
                  <a:gd name="connsiteY11" fmla="*/ 165797 h 798841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1948388 w 5190991"/>
                  <a:gd name="connsiteY3" fmla="*/ 143531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126612 w 5190991"/>
                  <a:gd name="connsiteY1" fmla="*/ 56108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126612 w 5190991"/>
                  <a:gd name="connsiteY9" fmla="*/ 815764 h 815764"/>
                  <a:gd name="connsiteX10" fmla="*/ 0 w 5190991"/>
                  <a:gd name="connsiteY10" fmla="*/ 689152 h 815764"/>
                  <a:gd name="connsiteX11" fmla="*/ 0 w 5190991"/>
                  <a:gd name="connsiteY11" fmla="*/ 182720 h 815764"/>
                  <a:gd name="connsiteX0" fmla="*/ 0 w 5190991"/>
                  <a:gd name="connsiteY0" fmla="*/ 182720 h 815764"/>
                  <a:gd name="connsiteX1" fmla="*/ 316526 w 5190991"/>
                  <a:gd name="connsiteY1" fmla="*/ 13905 h 815764"/>
                  <a:gd name="connsiteX2" fmla="*/ 1413816 w 5190991"/>
                  <a:gd name="connsiteY2" fmla="*/ 87261 h 815764"/>
                  <a:gd name="connsiteX3" fmla="*/ 2159403 w 5190991"/>
                  <a:gd name="connsiteY3" fmla="*/ 23955 h 815764"/>
                  <a:gd name="connsiteX4" fmla="*/ 3523970 w 5190991"/>
                  <a:gd name="connsiteY4" fmla="*/ 16923 h 815764"/>
                  <a:gd name="connsiteX5" fmla="*/ 5064379 w 5190991"/>
                  <a:gd name="connsiteY5" fmla="*/ 56108 h 815764"/>
                  <a:gd name="connsiteX6" fmla="*/ 5190991 w 5190991"/>
                  <a:gd name="connsiteY6" fmla="*/ 182720 h 815764"/>
                  <a:gd name="connsiteX7" fmla="*/ 5190991 w 5190991"/>
                  <a:gd name="connsiteY7" fmla="*/ 689152 h 815764"/>
                  <a:gd name="connsiteX8" fmla="*/ 5064379 w 5190991"/>
                  <a:gd name="connsiteY8" fmla="*/ 815764 h 815764"/>
                  <a:gd name="connsiteX9" fmla="*/ 682296 w 5190991"/>
                  <a:gd name="connsiteY9" fmla="*/ 811748 h 815764"/>
                  <a:gd name="connsiteX10" fmla="*/ 126612 w 5190991"/>
                  <a:gd name="connsiteY10" fmla="*/ 815764 h 815764"/>
                  <a:gd name="connsiteX11" fmla="*/ 0 w 5190991"/>
                  <a:gd name="connsiteY11" fmla="*/ 689152 h 815764"/>
                  <a:gd name="connsiteX12" fmla="*/ 0 w 5190991"/>
                  <a:gd name="connsiteY12" fmla="*/ 182720 h 815764"/>
                  <a:gd name="connsiteX0" fmla="*/ 0 w 5190991"/>
                  <a:gd name="connsiteY0" fmla="*/ 182720 h 868019"/>
                  <a:gd name="connsiteX1" fmla="*/ 316526 w 5190991"/>
                  <a:gd name="connsiteY1" fmla="*/ 13905 h 868019"/>
                  <a:gd name="connsiteX2" fmla="*/ 1413816 w 5190991"/>
                  <a:gd name="connsiteY2" fmla="*/ 87261 h 868019"/>
                  <a:gd name="connsiteX3" fmla="*/ 2159403 w 5190991"/>
                  <a:gd name="connsiteY3" fmla="*/ 23955 h 868019"/>
                  <a:gd name="connsiteX4" fmla="*/ 3523970 w 5190991"/>
                  <a:gd name="connsiteY4" fmla="*/ 16923 h 868019"/>
                  <a:gd name="connsiteX5" fmla="*/ 5064379 w 5190991"/>
                  <a:gd name="connsiteY5" fmla="*/ 56108 h 868019"/>
                  <a:gd name="connsiteX6" fmla="*/ 5190991 w 5190991"/>
                  <a:gd name="connsiteY6" fmla="*/ 182720 h 868019"/>
                  <a:gd name="connsiteX7" fmla="*/ 5190991 w 5190991"/>
                  <a:gd name="connsiteY7" fmla="*/ 689152 h 868019"/>
                  <a:gd name="connsiteX8" fmla="*/ 5064379 w 5190991"/>
                  <a:gd name="connsiteY8" fmla="*/ 815764 h 868019"/>
                  <a:gd name="connsiteX9" fmla="*/ 710431 w 5190991"/>
                  <a:gd name="connsiteY9" fmla="*/ 868019 h 868019"/>
                  <a:gd name="connsiteX10" fmla="*/ 126612 w 5190991"/>
                  <a:gd name="connsiteY10" fmla="*/ 815764 h 868019"/>
                  <a:gd name="connsiteX11" fmla="*/ 0 w 5190991"/>
                  <a:gd name="connsiteY11" fmla="*/ 689152 h 868019"/>
                  <a:gd name="connsiteX12" fmla="*/ 0 w 5190991"/>
                  <a:gd name="connsiteY12" fmla="*/ 182720 h 868019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710431 w 5190991"/>
                  <a:gd name="connsiteY9" fmla="*/ 868019 h 871628"/>
                  <a:gd name="connsiteX10" fmla="*/ 126612 w 5190991"/>
                  <a:gd name="connsiteY10" fmla="*/ 815764 h 871628"/>
                  <a:gd name="connsiteX11" fmla="*/ 0 w 5190991"/>
                  <a:gd name="connsiteY11" fmla="*/ 689152 h 871628"/>
                  <a:gd name="connsiteX12" fmla="*/ 0 w 5190991"/>
                  <a:gd name="connsiteY12" fmla="*/ 182720 h 871628"/>
                  <a:gd name="connsiteX0" fmla="*/ 0 w 5190991"/>
                  <a:gd name="connsiteY0" fmla="*/ 182720 h 893532"/>
                  <a:gd name="connsiteX1" fmla="*/ 316526 w 5190991"/>
                  <a:gd name="connsiteY1" fmla="*/ 13905 h 893532"/>
                  <a:gd name="connsiteX2" fmla="*/ 1413816 w 5190991"/>
                  <a:gd name="connsiteY2" fmla="*/ 87261 h 893532"/>
                  <a:gd name="connsiteX3" fmla="*/ 2159403 w 5190991"/>
                  <a:gd name="connsiteY3" fmla="*/ 23955 h 893532"/>
                  <a:gd name="connsiteX4" fmla="*/ 3523970 w 5190991"/>
                  <a:gd name="connsiteY4" fmla="*/ 16923 h 893532"/>
                  <a:gd name="connsiteX5" fmla="*/ 5064379 w 5190991"/>
                  <a:gd name="connsiteY5" fmla="*/ 56108 h 893532"/>
                  <a:gd name="connsiteX6" fmla="*/ 5190991 w 5190991"/>
                  <a:gd name="connsiteY6" fmla="*/ 182720 h 893532"/>
                  <a:gd name="connsiteX7" fmla="*/ 5190991 w 5190991"/>
                  <a:gd name="connsiteY7" fmla="*/ 689152 h 893532"/>
                  <a:gd name="connsiteX8" fmla="*/ 5064379 w 5190991"/>
                  <a:gd name="connsiteY8" fmla="*/ 815764 h 893532"/>
                  <a:gd name="connsiteX9" fmla="*/ 710431 w 5190991"/>
                  <a:gd name="connsiteY9" fmla="*/ 868019 h 893532"/>
                  <a:gd name="connsiteX10" fmla="*/ 126612 w 5190991"/>
                  <a:gd name="connsiteY10" fmla="*/ 815764 h 893532"/>
                  <a:gd name="connsiteX11" fmla="*/ 0 w 5190991"/>
                  <a:gd name="connsiteY11" fmla="*/ 689152 h 893532"/>
                  <a:gd name="connsiteX12" fmla="*/ 0 w 5190991"/>
                  <a:gd name="connsiteY12" fmla="*/ 182720 h 893532"/>
                  <a:gd name="connsiteX0" fmla="*/ 0 w 5190991"/>
                  <a:gd name="connsiteY0" fmla="*/ 182720 h 882085"/>
                  <a:gd name="connsiteX1" fmla="*/ 316526 w 5190991"/>
                  <a:gd name="connsiteY1" fmla="*/ 13905 h 882085"/>
                  <a:gd name="connsiteX2" fmla="*/ 1413816 w 5190991"/>
                  <a:gd name="connsiteY2" fmla="*/ 87261 h 882085"/>
                  <a:gd name="connsiteX3" fmla="*/ 2159403 w 5190991"/>
                  <a:gd name="connsiteY3" fmla="*/ 23955 h 882085"/>
                  <a:gd name="connsiteX4" fmla="*/ 3523970 w 5190991"/>
                  <a:gd name="connsiteY4" fmla="*/ 16923 h 882085"/>
                  <a:gd name="connsiteX5" fmla="*/ 5064379 w 5190991"/>
                  <a:gd name="connsiteY5" fmla="*/ 56108 h 882085"/>
                  <a:gd name="connsiteX6" fmla="*/ 5190991 w 5190991"/>
                  <a:gd name="connsiteY6" fmla="*/ 182720 h 882085"/>
                  <a:gd name="connsiteX7" fmla="*/ 5190991 w 5190991"/>
                  <a:gd name="connsiteY7" fmla="*/ 689152 h 882085"/>
                  <a:gd name="connsiteX8" fmla="*/ 5064379 w 5190991"/>
                  <a:gd name="connsiteY8" fmla="*/ 815764 h 882085"/>
                  <a:gd name="connsiteX9" fmla="*/ 1899151 w 5190991"/>
                  <a:gd name="connsiteY9" fmla="*/ 882085 h 882085"/>
                  <a:gd name="connsiteX10" fmla="*/ 710431 w 5190991"/>
                  <a:gd name="connsiteY10" fmla="*/ 868019 h 882085"/>
                  <a:gd name="connsiteX11" fmla="*/ 126612 w 5190991"/>
                  <a:gd name="connsiteY11" fmla="*/ 815764 h 882085"/>
                  <a:gd name="connsiteX12" fmla="*/ 0 w 5190991"/>
                  <a:gd name="connsiteY12" fmla="*/ 689152 h 882085"/>
                  <a:gd name="connsiteX13" fmla="*/ 0 w 5190991"/>
                  <a:gd name="connsiteY13" fmla="*/ 182720 h 882085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906185 w 5190991"/>
                  <a:gd name="connsiteY9" fmla="*/ 741408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71628"/>
                  <a:gd name="connsiteX1" fmla="*/ 316526 w 5190991"/>
                  <a:gd name="connsiteY1" fmla="*/ 13905 h 871628"/>
                  <a:gd name="connsiteX2" fmla="*/ 1413816 w 5190991"/>
                  <a:gd name="connsiteY2" fmla="*/ 87261 h 871628"/>
                  <a:gd name="connsiteX3" fmla="*/ 2159403 w 5190991"/>
                  <a:gd name="connsiteY3" fmla="*/ 23955 h 871628"/>
                  <a:gd name="connsiteX4" fmla="*/ 3523970 w 5190991"/>
                  <a:gd name="connsiteY4" fmla="*/ 16923 h 871628"/>
                  <a:gd name="connsiteX5" fmla="*/ 5064379 w 5190991"/>
                  <a:gd name="connsiteY5" fmla="*/ 56108 h 871628"/>
                  <a:gd name="connsiteX6" fmla="*/ 5190991 w 5190991"/>
                  <a:gd name="connsiteY6" fmla="*/ 182720 h 871628"/>
                  <a:gd name="connsiteX7" fmla="*/ 5190991 w 5190991"/>
                  <a:gd name="connsiteY7" fmla="*/ 689152 h 871628"/>
                  <a:gd name="connsiteX8" fmla="*/ 5064379 w 5190991"/>
                  <a:gd name="connsiteY8" fmla="*/ 815764 h 871628"/>
                  <a:gd name="connsiteX9" fmla="*/ 1610764 w 5190991"/>
                  <a:gd name="connsiteY9" fmla="*/ 860984 h 871628"/>
                  <a:gd name="connsiteX10" fmla="*/ 710431 w 5190991"/>
                  <a:gd name="connsiteY10" fmla="*/ 868019 h 871628"/>
                  <a:gd name="connsiteX11" fmla="*/ 126612 w 5190991"/>
                  <a:gd name="connsiteY11" fmla="*/ 815764 h 871628"/>
                  <a:gd name="connsiteX12" fmla="*/ 0 w 5190991"/>
                  <a:gd name="connsiteY12" fmla="*/ 689152 h 871628"/>
                  <a:gd name="connsiteX13" fmla="*/ 0 w 5190991"/>
                  <a:gd name="connsiteY13" fmla="*/ 182720 h 871628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710431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1610764 w 5190991"/>
                  <a:gd name="connsiteY9" fmla="*/ 860984 h 894649"/>
                  <a:gd name="connsiteX10" fmla="*/ 604923 w 5190991"/>
                  <a:gd name="connsiteY10" fmla="*/ 868019 h 894649"/>
                  <a:gd name="connsiteX11" fmla="*/ 126612 w 5190991"/>
                  <a:gd name="connsiteY11" fmla="*/ 815764 h 894649"/>
                  <a:gd name="connsiteX12" fmla="*/ 0 w 5190991"/>
                  <a:gd name="connsiteY12" fmla="*/ 689152 h 894649"/>
                  <a:gd name="connsiteX13" fmla="*/ 0 w 5190991"/>
                  <a:gd name="connsiteY13" fmla="*/ 182720 h 894649"/>
                  <a:gd name="connsiteX0" fmla="*/ 0 w 5190991"/>
                  <a:gd name="connsiteY0" fmla="*/ 182720 h 894649"/>
                  <a:gd name="connsiteX1" fmla="*/ 316526 w 5190991"/>
                  <a:gd name="connsiteY1" fmla="*/ 13905 h 894649"/>
                  <a:gd name="connsiteX2" fmla="*/ 1413816 w 5190991"/>
                  <a:gd name="connsiteY2" fmla="*/ 87261 h 894649"/>
                  <a:gd name="connsiteX3" fmla="*/ 2159403 w 5190991"/>
                  <a:gd name="connsiteY3" fmla="*/ 23955 h 894649"/>
                  <a:gd name="connsiteX4" fmla="*/ 3523970 w 5190991"/>
                  <a:gd name="connsiteY4" fmla="*/ 16923 h 894649"/>
                  <a:gd name="connsiteX5" fmla="*/ 5064379 w 5190991"/>
                  <a:gd name="connsiteY5" fmla="*/ 56108 h 894649"/>
                  <a:gd name="connsiteX6" fmla="*/ 5190991 w 5190991"/>
                  <a:gd name="connsiteY6" fmla="*/ 182720 h 894649"/>
                  <a:gd name="connsiteX7" fmla="*/ 5190991 w 5190991"/>
                  <a:gd name="connsiteY7" fmla="*/ 689152 h 894649"/>
                  <a:gd name="connsiteX8" fmla="*/ 5064379 w 5190991"/>
                  <a:gd name="connsiteY8" fmla="*/ 815764 h 894649"/>
                  <a:gd name="connsiteX9" fmla="*/ 3608376 w 5190991"/>
                  <a:gd name="connsiteY9" fmla="*/ 853951 h 894649"/>
                  <a:gd name="connsiteX10" fmla="*/ 1610764 w 5190991"/>
                  <a:gd name="connsiteY10" fmla="*/ 860984 h 894649"/>
                  <a:gd name="connsiteX11" fmla="*/ 604923 w 5190991"/>
                  <a:gd name="connsiteY11" fmla="*/ 868019 h 894649"/>
                  <a:gd name="connsiteX12" fmla="*/ 126612 w 5190991"/>
                  <a:gd name="connsiteY12" fmla="*/ 815764 h 894649"/>
                  <a:gd name="connsiteX13" fmla="*/ 0 w 5190991"/>
                  <a:gd name="connsiteY13" fmla="*/ 689152 h 894649"/>
                  <a:gd name="connsiteX14" fmla="*/ 0 w 5190991"/>
                  <a:gd name="connsiteY14" fmla="*/ 182720 h 894649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64379 w 5190991"/>
                  <a:gd name="connsiteY8" fmla="*/ 815764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  <a:gd name="connsiteX0" fmla="*/ 0 w 5190991"/>
                  <a:gd name="connsiteY0" fmla="*/ 182720 h 917256"/>
                  <a:gd name="connsiteX1" fmla="*/ 316526 w 5190991"/>
                  <a:gd name="connsiteY1" fmla="*/ 13905 h 917256"/>
                  <a:gd name="connsiteX2" fmla="*/ 1413816 w 5190991"/>
                  <a:gd name="connsiteY2" fmla="*/ 87261 h 917256"/>
                  <a:gd name="connsiteX3" fmla="*/ 2159403 w 5190991"/>
                  <a:gd name="connsiteY3" fmla="*/ 23955 h 917256"/>
                  <a:gd name="connsiteX4" fmla="*/ 3523970 w 5190991"/>
                  <a:gd name="connsiteY4" fmla="*/ 16923 h 917256"/>
                  <a:gd name="connsiteX5" fmla="*/ 5064379 w 5190991"/>
                  <a:gd name="connsiteY5" fmla="*/ 56108 h 917256"/>
                  <a:gd name="connsiteX6" fmla="*/ 5190991 w 5190991"/>
                  <a:gd name="connsiteY6" fmla="*/ 182720 h 917256"/>
                  <a:gd name="connsiteX7" fmla="*/ 5190991 w 5190991"/>
                  <a:gd name="connsiteY7" fmla="*/ 689152 h 917256"/>
                  <a:gd name="connsiteX8" fmla="*/ 5008108 w 5190991"/>
                  <a:gd name="connsiteY8" fmla="*/ 886102 h 917256"/>
                  <a:gd name="connsiteX9" fmla="*/ 3622444 w 5190991"/>
                  <a:gd name="connsiteY9" fmla="*/ 917256 h 917256"/>
                  <a:gd name="connsiteX10" fmla="*/ 1610764 w 5190991"/>
                  <a:gd name="connsiteY10" fmla="*/ 860984 h 917256"/>
                  <a:gd name="connsiteX11" fmla="*/ 604923 w 5190991"/>
                  <a:gd name="connsiteY11" fmla="*/ 868019 h 917256"/>
                  <a:gd name="connsiteX12" fmla="*/ 126612 w 5190991"/>
                  <a:gd name="connsiteY12" fmla="*/ 815764 h 917256"/>
                  <a:gd name="connsiteX13" fmla="*/ 0 w 5190991"/>
                  <a:gd name="connsiteY13" fmla="*/ 689152 h 917256"/>
                  <a:gd name="connsiteX14" fmla="*/ 0 w 5190991"/>
                  <a:gd name="connsiteY14" fmla="*/ 182720 h 91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90991" h="917256">
                    <a:moveTo>
                      <a:pt x="0" y="182720"/>
                    </a:moveTo>
                    <a:cubicBezTo>
                      <a:pt x="0" y="112794"/>
                      <a:pt x="91856" y="-162"/>
                      <a:pt x="316526" y="13905"/>
                    </a:cubicBezTo>
                    <a:cubicBezTo>
                      <a:pt x="745594" y="24289"/>
                      <a:pt x="822970" y="6538"/>
                      <a:pt x="1413816" y="87261"/>
                    </a:cubicBezTo>
                    <a:cubicBezTo>
                      <a:pt x="1566216" y="84916"/>
                      <a:pt x="1908529" y="47401"/>
                      <a:pt x="2159403" y="23955"/>
                    </a:cubicBezTo>
                    <a:cubicBezTo>
                      <a:pt x="2684597" y="-18248"/>
                      <a:pt x="2668186" y="192769"/>
                      <a:pt x="3523970" y="16923"/>
                    </a:cubicBezTo>
                    <a:cubicBezTo>
                      <a:pt x="4051508" y="-33319"/>
                      <a:pt x="4550909" y="43046"/>
                      <a:pt x="5064379" y="56108"/>
                    </a:cubicBezTo>
                    <a:cubicBezTo>
                      <a:pt x="5134305" y="56108"/>
                      <a:pt x="5190991" y="112794"/>
                      <a:pt x="5190991" y="182720"/>
                    </a:cubicBezTo>
                    <a:lnTo>
                      <a:pt x="5190991" y="689152"/>
                    </a:lnTo>
                    <a:cubicBezTo>
                      <a:pt x="5190991" y="759078"/>
                      <a:pt x="5078034" y="886102"/>
                      <a:pt x="5008108" y="886102"/>
                    </a:cubicBezTo>
                    <a:cubicBezTo>
                      <a:pt x="4744339" y="913569"/>
                      <a:pt x="4584907" y="909719"/>
                      <a:pt x="3622444" y="917256"/>
                    </a:cubicBezTo>
                    <a:cubicBezTo>
                      <a:pt x="2994088" y="828161"/>
                      <a:pt x="2281324" y="879741"/>
                      <a:pt x="1610764" y="860984"/>
                    </a:cubicBezTo>
                    <a:cubicBezTo>
                      <a:pt x="930825" y="933667"/>
                      <a:pt x="905034" y="865674"/>
                      <a:pt x="604923" y="868019"/>
                    </a:cubicBezTo>
                    <a:cubicBezTo>
                      <a:pt x="121930" y="885770"/>
                      <a:pt x="321218" y="833182"/>
                      <a:pt x="126612" y="815764"/>
                    </a:cubicBezTo>
                    <a:cubicBezTo>
                      <a:pt x="56686" y="815764"/>
                      <a:pt x="0" y="759078"/>
                      <a:pt x="0" y="689152"/>
                    </a:cubicBezTo>
                    <a:lnTo>
                      <a:pt x="0" y="18272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531510" y="1480538"/>
              <a:ext cx="2850475" cy="62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27908" y="4034609"/>
            <a:ext cx="7550331" cy="1108891"/>
            <a:chOff x="1628978" y="4447665"/>
            <a:chExt cx="5943600" cy="669348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1628978" y="4447665"/>
              <a:ext cx="5943600" cy="64462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06528" y="4503939"/>
              <a:ext cx="5588497" cy="613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gác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ngăn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kẻ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xấu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gác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hon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–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6662" l="9904" r="89936">
                        <a14:foregroundMark x1="37540" y1="30334" x2="57348" y2="33817"/>
                        <a14:foregroundMark x1="43450" y1="48331" x2="44728" y2="62119"/>
                        <a14:foregroundMark x1="51118" y1="45864" x2="51278" y2="53991"/>
                        <a14:foregroundMark x1="23003" y1="48476" x2="31789" y2="53701"/>
                        <a14:foregroundMark x1="25240" y1="48911" x2="32109" y2="53120"/>
                        <a14:foregroundMark x1="21086" y1="49202" x2="21885" y2="51379"/>
                        <a14:foregroundMark x1="30032" y1="92453" x2="37061" y2="84035"/>
                        <a14:foregroundMark x1="50000" y1="85922" x2="54633" y2="92453"/>
                      </a14:backgroundRemoval>
                    </a14:imgEffect>
                  </a14:imgLayer>
                </a14:imgProps>
              </a:ext>
            </a:extLst>
          </a:blip>
          <a:srcRect l="16285" t="11898" r="28326" b="3453"/>
          <a:stretch/>
        </p:blipFill>
        <p:spPr>
          <a:xfrm>
            <a:off x="49864" y="1983043"/>
            <a:ext cx="1789756" cy="301048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411999" y="1061146"/>
            <a:ext cx="4867763" cy="2900861"/>
            <a:chOff x="1909225" y="1115252"/>
            <a:chExt cx="5419038" cy="3313058"/>
          </a:xfrm>
        </p:grpSpPr>
        <p:sp>
          <p:nvSpPr>
            <p:cNvPr id="13" name="Rectangle 12"/>
            <p:cNvSpPr/>
            <p:nvPr/>
          </p:nvSpPr>
          <p:spPr>
            <a:xfrm>
              <a:off x="1909225" y="1115252"/>
              <a:ext cx="5419038" cy="33130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3" descr="IMG_000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607" y="1228033"/>
              <a:ext cx="5179658" cy="3086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06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387</Words>
  <Application>Microsoft Office PowerPoint</Application>
  <PresentationFormat>On-screen Show (16:9)</PresentationFormat>
  <Paragraphs>36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Wingdings</vt:lpstr>
      <vt:lpstr>Caveat Brush</vt:lpstr>
      <vt:lpstr>Times New Roman</vt:lpstr>
      <vt:lpstr>Arial</vt:lpstr>
      <vt:lpstr>UTM Cookies</vt:lpstr>
      <vt:lpstr>UTM Ambrose</vt:lpstr>
      <vt:lpstr>Nunito</vt:lpstr>
      <vt:lpstr>Fredoka One</vt:lpstr>
      <vt:lpstr>宋体</vt:lpstr>
      <vt:lpstr>Question of the Day for Preschool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modified xsi:type="dcterms:W3CDTF">2022-01-14T05:36:53Z</dcterms:modified>
</cp:coreProperties>
</file>