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9" r:id="rId2"/>
    <p:sldId id="260" r:id="rId3"/>
    <p:sldId id="258" r:id="rId4"/>
    <p:sldId id="257" r:id="rId5"/>
    <p:sldId id="261" r:id="rId6"/>
    <p:sldId id="262" r:id="rId7"/>
    <p:sldId id="264" r:id="rId8"/>
    <p:sldId id="265" r:id="rId9"/>
    <p:sldId id="263" r:id="rId10"/>
    <p:sldId id="272" r:id="rId11"/>
    <p:sldId id="273" r:id="rId12"/>
    <p:sldId id="274" r:id="rId13"/>
    <p:sldId id="266" r:id="rId14"/>
    <p:sldId id="267" r:id="rId15"/>
    <p:sldId id="268" r:id="rId16"/>
    <p:sldId id="269" r:id="rId17"/>
    <p:sldId id="271" r:id="rId18"/>
    <p:sldId id="277" r:id="rId19"/>
    <p:sldId id="275" r:id="rId20"/>
    <p:sldId id="270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76" r:id="rId31"/>
    <p:sldId id="287" r:id="rId32"/>
    <p:sldId id="289" r:id="rId33"/>
    <p:sldId id="290" r:id="rId34"/>
    <p:sldId id="291" r:id="rId35"/>
    <p:sldId id="292" r:id="rId36"/>
    <p:sldId id="288" r:id="rId37"/>
    <p:sldId id="294" r:id="rId38"/>
    <p:sldId id="29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D5FF"/>
    <a:srgbClr val="BD92DE"/>
    <a:srgbClr val="E0B848"/>
    <a:srgbClr val="E7B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22" autoAdjust="0"/>
    <p:restoredTop sz="95280" autoAdjust="0"/>
  </p:normalViewPr>
  <p:slideViewPr>
    <p:cSldViewPr snapToGrid="0">
      <p:cViewPr>
        <p:scale>
          <a:sx n="56" d="100"/>
          <a:sy n="56" d="100"/>
        </p:scale>
        <p:origin x="893" y="6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945CE-39B8-4A4E-B922-637FD40F513A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46910-EE90-499E-B92F-8029F42DF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8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6FFD5F3-C1F1-4961-8E57-9A0EA9A9C6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0188" cy="3702050"/>
          </a:xfrm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316FE64-CA9F-4506-BB88-B39627FF3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51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606E63-93E6-4EE4-A672-80C16BD80628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54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25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9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8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5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8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5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20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1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93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5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6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30C55-45FD-4D31-809C-D0DE8D6233FD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8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arth.google.com/web/@17.00438684,107.05171568,2.33115392a,4309.55196877d,35y,161.74457166h,45.02101144t,-0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2320"/>
            <a:ext cx="12192000" cy="7640320"/>
          </a:xfrm>
          <a:prstGeom prst="rect">
            <a:avLst/>
          </a:prstGeom>
        </p:spPr>
      </p:pic>
      <p:pic>
        <p:nvPicPr>
          <p:cNvPr id="5" name="mói cat">
            <a:hlinkClick r:id="" action="ppaction://media"/>
            <a:extLst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06" y="1225622"/>
            <a:ext cx="12086994" cy="5386482"/>
          </a:xfrm>
          <a:prstGeom prst="rect">
            <a:avLst/>
          </a:prstGeom>
        </p:spPr>
      </p:pic>
      <p:sp>
        <p:nvSpPr>
          <p:cNvPr id="8" name="Arrow: Pentagon 7"/>
          <p:cNvSpPr/>
          <p:nvPr/>
        </p:nvSpPr>
        <p:spPr>
          <a:xfrm>
            <a:off x="0" y="238321"/>
            <a:ext cx="7179276" cy="741405"/>
          </a:xfrm>
          <a:prstGeom prst="homePlate">
            <a:avLst/>
          </a:prstGeom>
          <a:solidFill>
            <a:srgbClr val="E7B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5006" y="378190"/>
            <a:ext cx="7074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6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Hiep dinh Geneve 19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12"/>
          <p:cNvSpPr>
            <a:spLocks noRot="1" noChangeArrowheads="1"/>
          </p:cNvSpPr>
          <p:nvPr/>
        </p:nvSpPr>
        <p:spPr bwMode="auto">
          <a:xfrm>
            <a:off x="2286000" y="6096000"/>
            <a:ext cx="716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00FF"/>
                </a:solidFill>
                <a:latin typeface=".VnArabia" pitchFamily="34" charset="0"/>
              </a:rPr>
              <a:t> </a:t>
            </a:r>
            <a:r>
              <a:rPr lang="en-US" altLang="en-US" sz="3800" b="1">
                <a:solidFill>
                  <a:srgbClr val="0000FF"/>
                </a:solidFill>
              </a:rPr>
              <a:t> </a:t>
            </a:r>
            <a:r>
              <a:rPr lang="en-US" altLang="en-US" sz="38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cảnh hội nghị Giơ-ne-vơ 1954</a:t>
            </a:r>
          </a:p>
        </p:txBody>
      </p:sp>
    </p:spTree>
    <p:extLst>
      <p:ext uri="{BB962C8B-B14F-4D97-AF65-F5344CB8AC3E}">
        <p14:creationId xmlns:p14="http://schemas.microsoft.com/office/powerpoint/2010/main" val="3184288971"/>
      </p:ext>
    </p:extLst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Rot="1" noChangeArrowheads="1"/>
          </p:cNvSpPr>
          <p:nvPr/>
        </p:nvSpPr>
        <p:spPr bwMode="auto">
          <a:xfrm>
            <a:off x="3276600" y="5791200"/>
            <a:ext cx="5486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 Hiệp định Giơ-ne-vơ (21/7/1954)</a:t>
            </a:r>
          </a:p>
        </p:txBody>
      </p:sp>
      <p:pic>
        <p:nvPicPr>
          <p:cNvPr id="21507" name="Picture 7" descr="d5c315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8686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627181"/>
      </p:ext>
    </p:extLst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geneva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8686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5255" name="Group 23"/>
          <p:cNvGraphicFramePr>
            <a:graphicFrameLocks noGrp="1"/>
          </p:cNvGraphicFramePr>
          <p:nvPr>
            <p:ph idx="4294967295"/>
          </p:nvPr>
        </p:nvGraphicFramePr>
        <p:xfrm>
          <a:off x="1981200" y="4953000"/>
          <a:ext cx="8686800" cy="1905000"/>
        </p:xfrm>
        <a:graphic>
          <a:graphicData uri="http://schemas.openxmlformats.org/drawingml/2006/table">
            <a:tbl>
              <a:tblPr/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Bửu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ký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Genevơ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1954.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Paul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Boncour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ký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Genevơ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8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533" name="Text Box 24"/>
          <p:cNvSpPr txBox="1">
            <a:spLocks noChangeArrowheads="1"/>
          </p:cNvSpPr>
          <p:nvPr/>
        </p:nvSpPr>
        <p:spPr bwMode="auto">
          <a:xfrm>
            <a:off x="2133600" y="3505200"/>
            <a:ext cx="7391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348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123200" y="3010038"/>
            <a:ext cx="2522195" cy="37788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88828" y="304594"/>
            <a:ext cx="7566767" cy="1209963"/>
            <a:chOff x="3897745" y="365645"/>
            <a:chExt cx="7566767" cy="120996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989484" y="443345"/>
              <a:ext cx="7398328" cy="1016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Hiệp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Giơ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– ne –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vơ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800" dirty="0"/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3897745" y="365645"/>
              <a:ext cx="7566767" cy="1209963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476104" y="1735621"/>
            <a:ext cx="9626444" cy="1084435"/>
            <a:chOff x="2853792" y="1653308"/>
            <a:chExt cx="9626444" cy="1084435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3279912" y="1653308"/>
              <a:ext cx="8915401" cy="1084435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32803" y="1869778"/>
              <a:ext cx="8847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Chấm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dứt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chiến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hoà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Nam.</a:t>
              </a:r>
              <a:endParaRPr lang="en-US" sz="32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8" t="26396" r="32929" b="15825"/>
            <a:stretch/>
          </p:blipFill>
          <p:spPr>
            <a:xfrm>
              <a:off x="2853792" y="1659243"/>
              <a:ext cx="852241" cy="10785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476104" y="3030591"/>
            <a:ext cx="9341522" cy="1491283"/>
            <a:chOff x="2853792" y="1653308"/>
            <a:chExt cx="9341522" cy="149128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3279912" y="1653308"/>
              <a:ext cx="8915401" cy="1491283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22255" y="1904309"/>
              <a:ext cx="84730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Theo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Hiệp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Giơ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-ne-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vơ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sông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Bến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Hải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tuyến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tạm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miền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Nam-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Bắc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2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8" t="26396" r="32929" b="15825"/>
            <a:stretch/>
          </p:blipFill>
          <p:spPr>
            <a:xfrm>
              <a:off x="2853792" y="1659243"/>
              <a:ext cx="852241" cy="10785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476104" y="4772875"/>
            <a:ext cx="9341521" cy="1491283"/>
            <a:chOff x="2853792" y="1653308"/>
            <a:chExt cx="9341521" cy="1491283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279912" y="1653308"/>
              <a:ext cx="8915401" cy="1491283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06033" y="1904309"/>
              <a:ext cx="84730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Pháp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rút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khỏi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miền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Bắc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miền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Nam.</a:t>
              </a:r>
              <a:endParaRPr lang="en-US" sz="32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8" t="26396" r="32929" b="15825"/>
            <a:stretch/>
          </p:blipFill>
          <p:spPr>
            <a:xfrm>
              <a:off x="2853792" y="1659243"/>
              <a:ext cx="852241" cy="107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762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123200" y="3010038"/>
            <a:ext cx="2522195" cy="37788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71384" y="731977"/>
            <a:ext cx="7781537" cy="1209963"/>
            <a:chOff x="3897745" y="365645"/>
            <a:chExt cx="7566767" cy="120996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989484" y="443345"/>
              <a:ext cx="7398328" cy="1016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Hiệp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định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thể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hiện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mong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ước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của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nhân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ta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800" dirty="0"/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3897745" y="365645"/>
              <a:ext cx="7566767" cy="1209963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399124" y="2354730"/>
            <a:ext cx="9341522" cy="1491283"/>
            <a:chOff x="2853792" y="1653308"/>
            <a:chExt cx="9341522" cy="1491283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3279912" y="1653308"/>
              <a:ext cx="8915401" cy="1491283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22255" y="1904309"/>
              <a:ext cx="84730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Hiệp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mong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độc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thống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8" t="26396" r="32929" b="15825"/>
            <a:stretch/>
          </p:blipFill>
          <p:spPr>
            <a:xfrm>
              <a:off x="2853792" y="1659243"/>
              <a:ext cx="852241" cy="107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71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 descr="QuangTriMap">
            <a:extLst>
              <a:ext uri="{FF2B5EF4-FFF2-40B4-BE49-F238E27FC236}">
                <a16:creationId xmlns:a16="http://schemas.microsoft.com/office/drawing/2014/main" id="{DCE2AEAD-4725-43AA-BAAF-76B289FE0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6288"/>
            <a:ext cx="4698875" cy="67817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7" name="Freeform 5">
            <a:extLst>
              <a:ext uri="{FF2B5EF4-FFF2-40B4-BE49-F238E27FC236}">
                <a16:creationId xmlns:a16="http://schemas.microsoft.com/office/drawing/2014/main" id="{04CAB54F-2B91-4737-9D8E-E42378B75D1F}"/>
              </a:ext>
            </a:extLst>
          </p:cNvPr>
          <p:cNvSpPr>
            <a:spLocks/>
          </p:cNvSpPr>
          <p:nvPr/>
        </p:nvSpPr>
        <p:spPr bwMode="auto">
          <a:xfrm>
            <a:off x="7047069" y="1816926"/>
            <a:ext cx="2325212" cy="787631"/>
          </a:xfrm>
          <a:custGeom>
            <a:avLst/>
            <a:gdLst>
              <a:gd name="T0" fmla="*/ 0 w 672"/>
              <a:gd name="T1" fmla="*/ 2147483646 h 344"/>
              <a:gd name="T2" fmla="*/ 2147483646 w 672"/>
              <a:gd name="T3" fmla="*/ 2147483646 h 344"/>
              <a:gd name="T4" fmla="*/ 2147483646 w 672"/>
              <a:gd name="T5" fmla="*/ 2147483646 h 344"/>
              <a:gd name="T6" fmla="*/ 2147483646 w 672"/>
              <a:gd name="T7" fmla="*/ 2147483646 h 344"/>
              <a:gd name="T8" fmla="*/ 2147483646 w 672"/>
              <a:gd name="T9" fmla="*/ 2147483646 h 344"/>
              <a:gd name="T10" fmla="*/ 2147483646 w 672"/>
              <a:gd name="T11" fmla="*/ 2147483646 h 344"/>
              <a:gd name="T12" fmla="*/ 2147483646 w 672"/>
              <a:gd name="T13" fmla="*/ 2147483646 h 344"/>
              <a:gd name="T14" fmla="*/ 2147483646 w 672"/>
              <a:gd name="T15" fmla="*/ 2147483646 h 344"/>
              <a:gd name="T16" fmla="*/ 2147483646 w 672"/>
              <a:gd name="T17" fmla="*/ 2147483646 h 344"/>
              <a:gd name="T18" fmla="*/ 2147483646 w 672"/>
              <a:gd name="T19" fmla="*/ 2147483646 h 344"/>
              <a:gd name="T20" fmla="*/ 2147483646 w 672"/>
              <a:gd name="T21" fmla="*/ 0 h 344"/>
              <a:gd name="T22" fmla="*/ 2147483646 w 672"/>
              <a:gd name="T23" fmla="*/ 2147483646 h 344"/>
              <a:gd name="T24" fmla="*/ 2147483646 w 672"/>
              <a:gd name="T25" fmla="*/ 0 h 3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72" h="344">
                <a:moveTo>
                  <a:pt x="0" y="336"/>
                </a:moveTo>
                <a:cubicBezTo>
                  <a:pt x="16" y="340"/>
                  <a:pt x="32" y="344"/>
                  <a:pt x="48" y="336"/>
                </a:cubicBezTo>
                <a:cubicBezTo>
                  <a:pt x="64" y="328"/>
                  <a:pt x="80" y="296"/>
                  <a:pt x="96" y="288"/>
                </a:cubicBezTo>
                <a:cubicBezTo>
                  <a:pt x="112" y="280"/>
                  <a:pt x="120" y="296"/>
                  <a:pt x="144" y="288"/>
                </a:cubicBezTo>
                <a:cubicBezTo>
                  <a:pt x="168" y="280"/>
                  <a:pt x="216" y="256"/>
                  <a:pt x="240" y="240"/>
                </a:cubicBezTo>
                <a:cubicBezTo>
                  <a:pt x="264" y="224"/>
                  <a:pt x="280" y="208"/>
                  <a:pt x="288" y="192"/>
                </a:cubicBezTo>
                <a:cubicBezTo>
                  <a:pt x="296" y="176"/>
                  <a:pt x="264" y="160"/>
                  <a:pt x="288" y="144"/>
                </a:cubicBezTo>
                <a:cubicBezTo>
                  <a:pt x="312" y="128"/>
                  <a:pt x="392" y="104"/>
                  <a:pt x="432" y="96"/>
                </a:cubicBezTo>
                <a:cubicBezTo>
                  <a:pt x="472" y="88"/>
                  <a:pt x="512" y="104"/>
                  <a:pt x="528" y="96"/>
                </a:cubicBezTo>
                <a:cubicBezTo>
                  <a:pt x="544" y="88"/>
                  <a:pt x="520" y="64"/>
                  <a:pt x="528" y="48"/>
                </a:cubicBezTo>
                <a:cubicBezTo>
                  <a:pt x="536" y="32"/>
                  <a:pt x="560" y="0"/>
                  <a:pt x="576" y="0"/>
                </a:cubicBezTo>
                <a:cubicBezTo>
                  <a:pt x="592" y="0"/>
                  <a:pt x="608" y="48"/>
                  <a:pt x="624" y="48"/>
                </a:cubicBezTo>
                <a:cubicBezTo>
                  <a:pt x="640" y="48"/>
                  <a:pt x="664" y="8"/>
                  <a:pt x="672" y="0"/>
                </a:cubicBezTo>
              </a:path>
            </a:pathLst>
          </a:custGeom>
          <a:noFill/>
          <a:ln w="889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5958" name="Line 6">
            <a:extLst>
              <a:ext uri="{FF2B5EF4-FFF2-40B4-BE49-F238E27FC236}">
                <a16:creationId xmlns:a16="http://schemas.microsoft.com/office/drawing/2014/main" id="{6A325216-7225-4D0F-B3D9-B4B25A35A0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2088" y="1041590"/>
            <a:ext cx="278221" cy="676709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5959" name="Text Box 7">
            <a:extLst>
              <a:ext uri="{FF2B5EF4-FFF2-40B4-BE49-F238E27FC236}">
                <a16:creationId xmlns:a16="http://schemas.microsoft.com/office/drawing/2014/main" id="{6AB00FC4-9AF5-4ABD-8FDD-10529558A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075" y="549147"/>
            <a:ext cx="203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2" name="Picture 10" descr="ban-do-hanh-chinh-vn-dl4">
            <a:extLst>
              <a:ext uri="{FF2B5EF4-FFF2-40B4-BE49-F238E27FC236}">
                <a16:creationId xmlns:a16="http://schemas.microsoft.com/office/drawing/2014/main" id="{F4D5549B-B7EA-416C-BB46-90ABABC77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84" y="47380"/>
            <a:ext cx="4572000" cy="67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3" name="Oval 11">
            <a:extLst>
              <a:ext uri="{FF2B5EF4-FFF2-40B4-BE49-F238E27FC236}">
                <a16:creationId xmlns:a16="http://schemas.microsoft.com/office/drawing/2014/main" id="{BF519F2C-AAEC-421B-886E-A2ADB26B7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0320" y="3007350"/>
            <a:ext cx="595747" cy="4308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>
              <a:solidFill>
                <a:srgbClr val="0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5964" name="Text Box 12">
            <a:extLst>
              <a:ext uri="{FF2B5EF4-FFF2-40B4-BE49-F238E27FC236}">
                <a16:creationId xmlns:a16="http://schemas.microsoft.com/office/drawing/2014/main" id="{FBD1BB2B-5310-4072-B60A-A30CFCCF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445" y="2717819"/>
            <a:ext cx="190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2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2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2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9" grpId="0"/>
      <p:bldP spid="125963" grpId="0" animBg="1"/>
      <p:bldP spid="1259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79DDA156-C250-4F72-8603-615F67C2B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400">
              <a:latin typeface="Times New Roman" panose="02020603050405020304" pitchFamily="18" charset="0"/>
            </a:endParaRPr>
          </a:p>
        </p:txBody>
      </p:sp>
      <p:pic>
        <p:nvPicPr>
          <p:cNvPr id="3" name="Picture 2" descr="images856515_images298985_HienLuongtrong">
            <a:extLst>
              <a:ext uri="{FF2B5EF4-FFF2-40B4-BE49-F238E27FC236}">
                <a16:creationId xmlns:a16="http://schemas.microsoft.com/office/drawing/2014/main" id="{BF934478-0EA4-4199-B1A6-405DE23E6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96000" cy="6172128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ienluong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4B0555-2229-4E39-8079-F703A8A56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704" y="0"/>
            <a:ext cx="6072296" cy="6172128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11F4F5EB-3AF7-455E-8A63-6FEA734BF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5495020"/>
            <a:ext cx="12192000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-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(1954)</a:t>
            </a:r>
          </a:p>
        </p:txBody>
      </p:sp>
      <p:sp>
        <p:nvSpPr>
          <p:cNvPr id="6" name="Oval 5">
            <a:hlinkClick r:id="rId4"/>
            <a:extLst>
              <a:ext uri="{FF2B5EF4-FFF2-40B4-BE49-F238E27FC236}">
                <a16:creationId xmlns:a16="http://schemas.microsoft.com/office/drawing/2014/main" id="{63511DA7-624A-4833-9B2E-FCE0A8318083}"/>
              </a:ext>
            </a:extLst>
          </p:cNvPr>
          <p:cNvSpPr/>
          <p:nvPr/>
        </p:nvSpPr>
        <p:spPr>
          <a:xfrm>
            <a:off x="11480659" y="6070531"/>
            <a:ext cx="406389" cy="5079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830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6" y="-1018267"/>
            <a:ext cx="12843173" cy="8218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6738" y="2343445"/>
            <a:ext cx="8329246" cy="2554545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Nước</a:t>
            </a:r>
            <a:r>
              <a:rPr lang="en-US" sz="80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 ta </a:t>
            </a:r>
            <a:r>
              <a:rPr lang="en-US" sz="80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bị</a:t>
            </a:r>
            <a:r>
              <a:rPr lang="en-US" sz="80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 chia </a:t>
            </a:r>
            <a:r>
              <a:rPr lang="en-US" sz="80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cắt</a:t>
            </a:r>
            <a:r>
              <a:rPr lang="en-US" sz="80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thành</a:t>
            </a:r>
            <a:r>
              <a:rPr lang="en-US" sz="80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hai</a:t>
            </a:r>
            <a:r>
              <a:rPr lang="en-US" sz="80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miền</a:t>
            </a:r>
            <a:r>
              <a:rPr lang="en-US" sz="80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 Nam –</a:t>
            </a:r>
            <a:r>
              <a:rPr lang="en-US" sz="80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Bắc</a:t>
            </a:r>
            <a:endParaRPr lang="en-US" sz="8000" dirty="0">
              <a:solidFill>
                <a:schemeClr val="accent2">
                  <a:lumMod val="75000"/>
                </a:schemeClr>
              </a:solidFill>
              <a:latin typeface="UTM Marlbor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6492" y="891052"/>
            <a:ext cx="6236676" cy="1569660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68858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123200" y="3010038"/>
            <a:ext cx="2522195" cy="377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32933" y="446484"/>
            <a:ext cx="10731497" cy="1879550"/>
            <a:chOff x="1032933" y="446484"/>
            <a:chExt cx="10731497" cy="1399202"/>
          </a:xfrm>
        </p:grpSpPr>
        <p:grpSp>
          <p:nvGrpSpPr>
            <p:cNvPr id="4" name="Group 3"/>
            <p:cNvGrpSpPr/>
            <p:nvPr/>
          </p:nvGrpSpPr>
          <p:grpSpPr>
            <a:xfrm>
              <a:off x="1032933" y="446484"/>
              <a:ext cx="10731497" cy="1399202"/>
              <a:chOff x="3897745" y="365645"/>
              <a:chExt cx="7566767" cy="1209963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3989484" y="443345"/>
                <a:ext cx="7398328" cy="101600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3897745" y="365645"/>
                <a:ext cx="7566767" cy="1209963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329907" y="680085"/>
              <a:ext cx="1038013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clip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súng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42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45395" y="2449785"/>
            <a:ext cx="8225805" cy="1615034"/>
            <a:chOff x="2645395" y="2449785"/>
            <a:chExt cx="8225805" cy="1615034"/>
          </a:xfrm>
        </p:grpSpPr>
        <p:grpSp>
          <p:nvGrpSpPr>
            <p:cNvPr id="14" name="Group 13"/>
            <p:cNvGrpSpPr/>
            <p:nvPr/>
          </p:nvGrpSpPr>
          <p:grpSpPr>
            <a:xfrm>
              <a:off x="2645395" y="2449785"/>
              <a:ext cx="8225805" cy="1615034"/>
              <a:chOff x="2645395" y="2449785"/>
              <a:chExt cx="8225805" cy="1615034"/>
            </a:xfrm>
          </p:grpSpPr>
          <p:sp>
            <p:nvSpPr>
              <p:cNvPr id="8" name="Rectangle: Rounded Corners 7"/>
              <p:cNvSpPr/>
              <p:nvPr/>
            </p:nvSpPr>
            <p:spPr>
              <a:xfrm>
                <a:off x="3066982" y="2639830"/>
                <a:ext cx="7804218" cy="1000837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48" t="20554" r="23688" b="14894"/>
              <a:stretch/>
            </p:blipFill>
            <p:spPr>
              <a:xfrm>
                <a:off x="2645395" y="2449785"/>
                <a:ext cx="1300072" cy="1615034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3945467" y="2858565"/>
              <a:ext cx="528862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buNone/>
              </a:pP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mưu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45395" y="4200920"/>
            <a:ext cx="8225805" cy="1615034"/>
            <a:chOff x="2645395" y="2449785"/>
            <a:chExt cx="8225805" cy="1615034"/>
          </a:xfrm>
        </p:grpSpPr>
        <p:grpSp>
          <p:nvGrpSpPr>
            <p:cNvPr id="30" name="Group 29"/>
            <p:cNvGrpSpPr/>
            <p:nvPr/>
          </p:nvGrpSpPr>
          <p:grpSpPr>
            <a:xfrm>
              <a:off x="2645395" y="2449785"/>
              <a:ext cx="8225805" cy="1615034"/>
              <a:chOff x="2645395" y="2449785"/>
              <a:chExt cx="8225805" cy="1615034"/>
            </a:xfrm>
          </p:grpSpPr>
          <p:sp>
            <p:nvSpPr>
              <p:cNvPr id="32" name="Rectangle: Rounded Corners 31"/>
              <p:cNvSpPr/>
              <p:nvPr/>
            </p:nvSpPr>
            <p:spPr>
              <a:xfrm>
                <a:off x="3066982" y="2639830"/>
                <a:ext cx="7804218" cy="1424989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48" t="20554" r="23688" b="14894"/>
              <a:stretch/>
            </p:blipFill>
            <p:spPr>
              <a:xfrm>
                <a:off x="2645395" y="2449785"/>
                <a:ext cx="1300072" cy="1615034"/>
              </a:xfrm>
              <a:prstGeom prst="rect">
                <a:avLst/>
              </a:prstGeom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3945467" y="2858565"/>
              <a:ext cx="692573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None/>
              </a:pP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167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nh sach to cong diet cong 1">
            <a:hlinkClick r:id="" action="ppaction://media"/>
            <a:extLst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985" y="19205"/>
            <a:ext cx="12146015" cy="684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8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66" y="259492"/>
            <a:ext cx="8291384" cy="5348224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241340" y="5780782"/>
            <a:ext cx="101088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(1954)</a:t>
            </a:r>
          </a:p>
        </p:txBody>
      </p:sp>
    </p:spTree>
    <p:extLst>
      <p:ext uri="{BB962C8B-B14F-4D97-AF65-F5344CB8AC3E}">
        <p14:creationId xmlns:p14="http://schemas.microsoft.com/office/powerpoint/2010/main" val="337194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123200" y="3010038"/>
            <a:ext cx="2522195" cy="37788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948611" y="446484"/>
            <a:ext cx="7835283" cy="1209963"/>
            <a:chOff x="3897745" y="365645"/>
            <a:chExt cx="7566767" cy="120996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3989484" y="443345"/>
              <a:ext cx="7398328" cy="1016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vi-V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alt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mưu</a:t>
              </a:r>
              <a:r>
                <a:rPr lang="en-US" alt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alt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alt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alt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3897745" y="365645"/>
              <a:ext cx="7566767" cy="1209963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02533" y="2323943"/>
            <a:ext cx="8743009" cy="1773065"/>
            <a:chOff x="2853792" y="1653308"/>
            <a:chExt cx="8926588" cy="1773065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3279912" y="1653308"/>
              <a:ext cx="8500468" cy="1773065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8" t="26396" r="32929" b="15825"/>
            <a:stretch/>
          </p:blipFill>
          <p:spPr>
            <a:xfrm>
              <a:off x="2853792" y="1659243"/>
              <a:ext cx="852241" cy="1078500"/>
            </a:xfrm>
            <a:prstGeom prst="rect">
              <a:avLst/>
            </a:prstGeom>
          </p:spPr>
        </p:pic>
      </p:grp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3676094" y="2573027"/>
            <a:ext cx="72983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19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Kết quả hình ảnh cho hình ảnh ngô đình diệm">
            <a:extLst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91" y="283597"/>
            <a:ext cx="10258375" cy="577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5">
            <a:extLst/>
          </p:cNvPr>
          <p:cNvSpPr/>
          <p:nvPr/>
        </p:nvSpPr>
        <p:spPr>
          <a:xfrm>
            <a:off x="3743854" y="6053933"/>
            <a:ext cx="4267248" cy="68587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Diệm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850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iemsangmy">
            <a:extLst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1" y="232830"/>
            <a:ext cx="11762734" cy="584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/>
          </p:cNvPr>
          <p:cNvSpPr txBox="1">
            <a:spLocks noChangeArrowheads="1"/>
          </p:cNvSpPr>
          <p:nvPr/>
        </p:nvSpPr>
        <p:spPr bwMode="auto">
          <a:xfrm>
            <a:off x="333044" y="6170083"/>
            <a:ext cx="116557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Diệm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–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hao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Oa-sinh-tơn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6065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8PhuNu_VietNam480">
            <a:extLst>
              <a:ext uri="{FF2B5EF4-FFF2-40B4-BE49-F238E27FC236}">
                <a16:creationId xmlns:a16="http://schemas.microsoft.com/office/drawing/2014/main" id="{78B16E26-037C-4470-8B23-73518EFF4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5" y="311151"/>
            <a:ext cx="5473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6" descr="tc2">
            <a:extLst>
              <a:ext uri="{FF2B5EF4-FFF2-40B4-BE49-F238E27FC236}">
                <a16:creationId xmlns:a16="http://schemas.microsoft.com/office/drawing/2014/main" id="{ED39A09A-9628-4458-98D4-DA3BF3139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5" y="3282951"/>
            <a:ext cx="54737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 descr="anh-2">
            <a:extLst>
              <a:ext uri="{FF2B5EF4-FFF2-40B4-BE49-F238E27FC236}">
                <a16:creationId xmlns:a16="http://schemas.microsoft.com/office/drawing/2014/main" id="{9742B8AA-603D-4F1E-A0FF-69B13E46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06" y="3282951"/>
            <a:ext cx="5573713" cy="271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8">
            <a:extLst>
              <a:ext uri="{FF2B5EF4-FFF2-40B4-BE49-F238E27FC236}">
                <a16:creationId xmlns:a16="http://schemas.microsoft.com/office/drawing/2014/main" id="{FE979C60-1C3D-4CEC-A5CB-6018F22D2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" y="6093176"/>
            <a:ext cx="121618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Diệm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582" name="Picture 4">
            <a:extLst>
              <a:ext uri="{FF2B5EF4-FFF2-40B4-BE49-F238E27FC236}">
                <a16:creationId xmlns:a16="http://schemas.microsoft.com/office/drawing/2014/main" id="{E3CB13EB-B4EE-4DF3-844A-C81298518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 r="15383" b="8696"/>
          <a:stretch/>
        </p:blipFill>
        <p:spPr bwMode="auto">
          <a:xfrm>
            <a:off x="6196807" y="311151"/>
            <a:ext cx="55737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07404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AutoShape 28" descr="9k=">
            <a:extLst>
              <a:ext uri="{FF2B5EF4-FFF2-40B4-BE49-F238E27FC236}">
                <a16:creationId xmlns:a16="http://schemas.microsoft.com/office/drawing/2014/main" id="{74C651DD-5F86-4DC9-A90E-DE24C2A347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4370" y="2490789"/>
            <a:ext cx="3243263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/>
          </a:p>
        </p:txBody>
      </p:sp>
      <p:sp>
        <p:nvSpPr>
          <p:cNvPr id="25604" name="AutoShape 30" descr="9k=">
            <a:extLst>
              <a:ext uri="{FF2B5EF4-FFF2-40B4-BE49-F238E27FC236}">
                <a16:creationId xmlns:a16="http://schemas.microsoft.com/office/drawing/2014/main" id="{6A500683-07D2-4041-9117-D058C09B61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4370" y="2490789"/>
            <a:ext cx="3243263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/>
          </a:p>
        </p:txBody>
      </p:sp>
      <p:sp>
        <p:nvSpPr>
          <p:cNvPr id="25605" name="AutoShape 32" descr="9k=">
            <a:extLst>
              <a:ext uri="{FF2B5EF4-FFF2-40B4-BE49-F238E27FC236}">
                <a16:creationId xmlns:a16="http://schemas.microsoft.com/office/drawing/2014/main" id="{4C2C6BA9-FA7E-4834-8498-C53D4791A3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4370" y="2490789"/>
            <a:ext cx="3243263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/>
          </a:p>
        </p:txBody>
      </p:sp>
      <p:pic>
        <p:nvPicPr>
          <p:cNvPr id="25606" name="Picture 33" descr="don dan">
            <a:extLst>
              <a:ext uri="{FF2B5EF4-FFF2-40B4-BE49-F238E27FC236}">
                <a16:creationId xmlns:a16="http://schemas.microsoft.com/office/drawing/2014/main" id="{8FDE1B73-96F8-4EF0-B8CB-384129184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792" y="186480"/>
            <a:ext cx="5673726" cy="604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7" name="Group 34">
            <a:extLst>
              <a:ext uri="{FF2B5EF4-FFF2-40B4-BE49-F238E27FC236}">
                <a16:creationId xmlns:a16="http://schemas.microsoft.com/office/drawing/2014/main" id="{4C9E385D-C50C-4DE4-8F32-BB4A80D94EBA}"/>
              </a:ext>
            </a:extLst>
          </p:cNvPr>
          <p:cNvGrpSpPr>
            <a:grpSpLocks/>
          </p:cNvGrpSpPr>
          <p:nvPr/>
        </p:nvGrpSpPr>
        <p:grpSpPr bwMode="auto">
          <a:xfrm>
            <a:off x="199971" y="178677"/>
            <a:ext cx="5412554" cy="6576244"/>
            <a:chOff x="144" y="192"/>
            <a:chExt cx="2688" cy="2026"/>
          </a:xfrm>
        </p:grpSpPr>
        <p:pic>
          <p:nvPicPr>
            <p:cNvPr id="25609" name="Picture 35" descr="300px-Gvnhamlet">
              <a:extLst>
                <a:ext uri="{FF2B5EF4-FFF2-40B4-BE49-F238E27FC236}">
                  <a16:creationId xmlns:a16="http://schemas.microsoft.com/office/drawing/2014/main" id="{6C97C3DC-F35E-405C-AD84-EA8DF305C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2"/>
              <a:ext cx="2688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0" name="Text Box 36">
              <a:extLst>
                <a:ext uri="{FF2B5EF4-FFF2-40B4-BE49-F238E27FC236}">
                  <a16:creationId xmlns:a16="http://schemas.microsoft.com/office/drawing/2014/main" id="{3EE6A59F-05D5-4755-A76F-3233EE4156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2057"/>
              <a:ext cx="1149" cy="16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Ấp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endPara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608" name="Rectangle 37">
            <a:extLst>
              <a:ext uri="{FF2B5EF4-FFF2-40B4-BE49-F238E27FC236}">
                <a16:creationId xmlns:a16="http://schemas.microsoft.com/office/drawing/2014/main" id="{53029EB3-40E9-40E4-96FF-8ECF19251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793" y="6022016"/>
            <a:ext cx="5165725" cy="1004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vi-VN" alt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758820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maychem">
            <a:extLst>
              <a:ext uri="{FF2B5EF4-FFF2-40B4-BE49-F238E27FC236}">
                <a16:creationId xmlns:a16="http://schemas.microsoft.com/office/drawing/2014/main" id="{EB5FC5B4-1129-424F-8F3B-6DEE61058B4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695" y="136635"/>
            <a:ext cx="10595798" cy="5974917"/>
          </a:xfrm>
          <a:noFill/>
        </p:spPr>
      </p:pic>
      <p:sp>
        <p:nvSpPr>
          <p:cNvPr id="27651" name="Text Box 9">
            <a:extLst>
              <a:ext uri="{FF2B5EF4-FFF2-40B4-BE49-F238E27FC236}">
                <a16:creationId xmlns:a16="http://schemas.microsoft.com/office/drawing/2014/main" id="{08776A05-216F-47EA-9C45-639B04E44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95" y="6229022"/>
            <a:ext cx="105394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940069074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6" name="Group 4">
            <a:extLst>
              <a:ext uri="{FF2B5EF4-FFF2-40B4-BE49-F238E27FC236}">
                <a16:creationId xmlns:a16="http://schemas.microsoft.com/office/drawing/2014/main" id="{5A41C981-5186-4FAB-9F7E-6A92C44FEC81}"/>
              </a:ext>
            </a:extLst>
          </p:cNvPr>
          <p:cNvGrpSpPr>
            <a:grpSpLocks/>
          </p:cNvGrpSpPr>
          <p:nvPr/>
        </p:nvGrpSpPr>
        <p:grpSpPr bwMode="auto">
          <a:xfrm>
            <a:off x="461854" y="297436"/>
            <a:ext cx="11866276" cy="6413278"/>
            <a:chOff x="0" y="0"/>
            <a:chExt cx="6189" cy="4441"/>
          </a:xfrm>
        </p:grpSpPr>
        <p:pic>
          <p:nvPicPr>
            <p:cNvPr id="28678" name="Picture 5" descr="Sau+tran+chien">
              <a:extLst>
                <a:ext uri="{FF2B5EF4-FFF2-40B4-BE49-F238E27FC236}">
                  <a16:creationId xmlns:a16="http://schemas.microsoft.com/office/drawing/2014/main" id="{1802EB70-B1D5-41C7-8BBF-66A979695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9" name="Text Box 6">
              <a:extLst>
                <a:ext uri="{FF2B5EF4-FFF2-40B4-BE49-F238E27FC236}">
                  <a16:creationId xmlns:a16="http://schemas.microsoft.com/office/drawing/2014/main" id="{9D96F3C6-9BC2-49A2-9B4D-38E9F3EEA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5" y="4112"/>
              <a:ext cx="518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CA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CA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CA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thảm</a:t>
              </a:r>
              <a:r>
                <a:rPr lang="en-CA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CA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CA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CA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CA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Mĩ-Diệm</a:t>
              </a:r>
              <a:endPara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399283" y="559905"/>
            <a:ext cx="4106318" cy="1657778"/>
            <a:chOff x="7399283" y="559905"/>
            <a:chExt cx="4106318" cy="1657778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7399283" y="559905"/>
              <a:ext cx="4106318" cy="16577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77" name="Text Box 7">
              <a:extLst>
                <a:ext uri="{FF2B5EF4-FFF2-40B4-BE49-F238E27FC236}">
                  <a16:creationId xmlns:a16="http://schemas.microsoft.com/office/drawing/2014/main" id="{95731FB5-4BF4-4229-9ECB-8A5D89124E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4160" y="559905"/>
              <a:ext cx="4001441" cy="109025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Diệm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”,”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diệt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khẩu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:”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giết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nhầm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sót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2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Tượng vĩnh trinh">
            <a:extLst>
              <a:ext uri="{FF2B5EF4-FFF2-40B4-BE49-F238E27FC236}">
                <a16:creationId xmlns:a16="http://schemas.microsoft.com/office/drawing/2014/main" id="{D497E6C0-C573-4F98-967E-496C111E6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685872"/>
            <a:ext cx="10236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4">
            <a:extLst>
              <a:ext uri="{FF2B5EF4-FFF2-40B4-BE49-F238E27FC236}">
                <a16:creationId xmlns:a16="http://schemas.microsoft.com/office/drawing/2014/main" id="{7218E1F4-DDE1-4238-AF64-E5062378C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046" y="6109183"/>
            <a:ext cx="89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ĐÀI VỤ THẢM SÁT VĨNH TRINH , QUẢNG NAM </a:t>
            </a:r>
            <a:endParaRPr lang="vi-VN" altLang="vi-V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137446"/>
      </p:ext>
    </p:extLst>
  </p:cSld>
  <p:clrMapOvr>
    <a:masterClrMapping/>
  </p:clrMapOvr>
  <p:transition spd="slow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5A18DD26-D2F8-4D1A-9884-EE5F670DD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5" y="206283"/>
            <a:ext cx="11058048" cy="577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FCCB3B9F-1672-4C7C-AA2E-49E220C8C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620" y="6096000"/>
            <a:ext cx="80057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Diệm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567635522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75566C2-D6F6-4A13-B404-66FDAB31E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1544" y="6248400"/>
            <a:ext cx="54721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 sát đồng bào ta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F1D803DB-9917-494D-9BA9-BF72869AA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2" y="228600"/>
            <a:ext cx="58785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9D471D1D-AE92-4779-8151-9649F62D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795" y="228600"/>
            <a:ext cx="60801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57903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62" y="-411981"/>
            <a:ext cx="10956386" cy="8218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3408" y="1148837"/>
            <a:ext cx="4102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Lịch</a:t>
            </a:r>
            <a:r>
              <a:rPr lang="en-US" sz="6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sử</a:t>
            </a:r>
            <a:endParaRPr lang="en-US" sz="60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8154" y="2608048"/>
            <a:ext cx="6236676" cy="3046988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UTM Marlboro" panose="02040603050506020204" pitchFamily="18" charset="0"/>
              </a:rPr>
              <a:t>NƯỚC NHÀ BỊ CHIA CẮT</a:t>
            </a:r>
          </a:p>
        </p:txBody>
      </p:sp>
    </p:spTree>
    <p:extLst>
      <p:ext uri="{BB962C8B-B14F-4D97-AF65-F5344CB8AC3E}">
        <p14:creationId xmlns:p14="http://schemas.microsoft.com/office/powerpoint/2010/main" val="4133426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123200" y="3010038"/>
            <a:ext cx="2522195" cy="37788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98303" y="201306"/>
            <a:ext cx="10731497" cy="1422327"/>
            <a:chOff x="1032933" y="446484"/>
            <a:chExt cx="10731497" cy="1399202"/>
          </a:xfrm>
        </p:grpSpPr>
        <p:grpSp>
          <p:nvGrpSpPr>
            <p:cNvPr id="4" name="Group 3"/>
            <p:cNvGrpSpPr/>
            <p:nvPr/>
          </p:nvGrpSpPr>
          <p:grpSpPr>
            <a:xfrm>
              <a:off x="1032933" y="446484"/>
              <a:ext cx="10731497" cy="1399202"/>
              <a:chOff x="3897745" y="365645"/>
              <a:chExt cx="7566767" cy="1209963"/>
            </a:xfrm>
          </p:grpSpPr>
          <p:sp>
            <p:nvSpPr>
              <p:cNvPr id="6" name="Rectangle: Rounded Corners 5"/>
              <p:cNvSpPr/>
              <p:nvPr/>
            </p:nvSpPr>
            <p:spPr>
              <a:xfrm>
                <a:off x="3989484" y="443345"/>
                <a:ext cx="7398328" cy="101600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" name="Rectangle: Rounded Corners 6"/>
              <p:cNvSpPr/>
              <p:nvPr/>
            </p:nvSpPr>
            <p:spPr>
              <a:xfrm>
                <a:off x="3897745" y="365645"/>
                <a:ext cx="7566767" cy="1209963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1999415" y="602138"/>
              <a:ext cx="9710626" cy="8019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ne –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vơ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8" name="Rectangle 7">
            <a:extLst/>
          </p:cNvPr>
          <p:cNvSpPr/>
          <p:nvPr/>
        </p:nvSpPr>
        <p:spPr>
          <a:xfrm>
            <a:off x="2381960" y="3967368"/>
            <a:ext cx="659054" cy="9906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Mĩ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/>
          </p:cNvPr>
          <p:cNvSpPr/>
          <p:nvPr/>
        </p:nvSpPr>
        <p:spPr>
          <a:xfrm>
            <a:off x="3698811" y="1877726"/>
            <a:ext cx="60198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/>
          </p:cNvPr>
          <p:cNvSpPr/>
          <p:nvPr/>
        </p:nvSpPr>
        <p:spPr>
          <a:xfrm>
            <a:off x="3698811" y="2868326"/>
            <a:ext cx="6019800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/>
          </p:cNvPr>
          <p:cNvSpPr/>
          <p:nvPr/>
        </p:nvSpPr>
        <p:spPr>
          <a:xfrm>
            <a:off x="3698811" y="3935126"/>
            <a:ext cx="6019800" cy="1371600"/>
          </a:xfrm>
          <a:prstGeom prst="rect">
            <a:avLst/>
          </a:prstGeom>
          <a:solidFill>
            <a:srgbClr val="BD92DE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đòi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/>
          </p:cNvPr>
          <p:cNvSpPr/>
          <p:nvPr/>
        </p:nvSpPr>
        <p:spPr>
          <a:xfrm>
            <a:off x="3698811" y="5535326"/>
            <a:ext cx="6019800" cy="1143000"/>
          </a:xfrm>
          <a:prstGeom prst="rect">
            <a:avLst/>
          </a:prstGeom>
          <a:solidFill>
            <a:srgbClr val="5DD5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man</a:t>
            </a:r>
          </a:p>
        </p:txBody>
      </p:sp>
      <p:sp>
        <p:nvSpPr>
          <p:cNvPr id="13" name="Rectangle 12">
            <a:extLst/>
          </p:cNvPr>
          <p:cNvSpPr/>
          <p:nvPr/>
        </p:nvSpPr>
        <p:spPr>
          <a:xfrm>
            <a:off x="10177200" y="2715773"/>
            <a:ext cx="1752600" cy="3429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–ne-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cxnSp>
        <p:nvCxnSpPr>
          <p:cNvPr id="14" name="Straight Arrow Connector 13">
            <a:extLst/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3041014" y="2258726"/>
            <a:ext cx="657797" cy="22039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/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3041014" y="3287426"/>
            <a:ext cx="657797" cy="11752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/>
          </p:cNvPr>
          <p:cNvCxnSpPr>
            <a:cxnSpLocks/>
            <a:stCxn id="8" idx="3"/>
            <a:endCxn id="11" idx="1"/>
          </p:cNvCxnSpPr>
          <p:nvPr/>
        </p:nvCxnSpPr>
        <p:spPr>
          <a:xfrm>
            <a:off x="3041014" y="4462694"/>
            <a:ext cx="657797" cy="1582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/>
          </p:cNvPr>
          <p:cNvCxnSpPr>
            <a:cxnSpLocks/>
            <a:stCxn id="8" idx="3"/>
            <a:endCxn id="12" idx="1"/>
          </p:cNvCxnSpPr>
          <p:nvPr/>
        </p:nvCxnSpPr>
        <p:spPr>
          <a:xfrm>
            <a:off x="3041014" y="4462694"/>
            <a:ext cx="657797" cy="16441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/>
          </p:cNvPr>
          <p:cNvCxnSpPr>
            <a:endCxn id="13" idx="1"/>
          </p:cNvCxnSpPr>
          <p:nvPr/>
        </p:nvCxnSpPr>
        <p:spPr>
          <a:xfrm>
            <a:off x="9718611" y="2334926"/>
            <a:ext cx="458589" cy="20953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/>
          </p:cNvPr>
          <p:cNvCxnSpPr>
            <a:stCxn id="10" idx="3"/>
            <a:endCxn id="13" idx="1"/>
          </p:cNvCxnSpPr>
          <p:nvPr/>
        </p:nvCxnSpPr>
        <p:spPr>
          <a:xfrm>
            <a:off x="9718611" y="3287426"/>
            <a:ext cx="458589" cy="11428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/>
          </p:cNvPr>
          <p:cNvCxnSpPr>
            <a:stCxn id="11" idx="3"/>
            <a:endCxn id="13" idx="1"/>
          </p:cNvCxnSpPr>
          <p:nvPr/>
        </p:nvCxnSpPr>
        <p:spPr>
          <a:xfrm flipV="1">
            <a:off x="9718611" y="4430273"/>
            <a:ext cx="458589" cy="1906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/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9718611" y="4430273"/>
            <a:ext cx="458589" cy="16765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66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2441114" y="2027994"/>
            <a:ext cx="9254414" cy="4080976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123200" y="3010038"/>
            <a:ext cx="2522195" cy="37788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84297" y="512592"/>
            <a:ext cx="10657436" cy="1238388"/>
            <a:chOff x="884302" y="446484"/>
            <a:chExt cx="11028758" cy="1399202"/>
          </a:xfrm>
        </p:grpSpPr>
        <p:grpSp>
          <p:nvGrpSpPr>
            <p:cNvPr id="4" name="Group 3"/>
            <p:cNvGrpSpPr/>
            <p:nvPr/>
          </p:nvGrpSpPr>
          <p:grpSpPr>
            <a:xfrm>
              <a:off x="1032933" y="446484"/>
              <a:ext cx="10731497" cy="1399202"/>
              <a:chOff x="3897745" y="365645"/>
              <a:chExt cx="7566767" cy="1209963"/>
            </a:xfrm>
          </p:grpSpPr>
          <p:sp>
            <p:nvSpPr>
              <p:cNvPr id="6" name="Rectangle: Rounded Corners 5"/>
              <p:cNvSpPr/>
              <p:nvPr/>
            </p:nvSpPr>
            <p:spPr>
              <a:xfrm>
                <a:off x="3989484" y="443345"/>
                <a:ext cx="7398328" cy="101600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" name="Rectangle: Rounded Corners 6"/>
              <p:cNvSpPr/>
              <p:nvPr/>
            </p:nvSpPr>
            <p:spPr>
              <a:xfrm>
                <a:off x="3897745" y="365645"/>
                <a:ext cx="7566767" cy="1209963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884302" y="836153"/>
              <a:ext cx="11028758" cy="575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xóa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nỗi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 Box 8">
            <a:extLst/>
          </p:cNvPr>
          <p:cNvSpPr txBox="1">
            <a:spLocks noChangeArrowheads="1"/>
          </p:cNvSpPr>
          <p:nvPr/>
        </p:nvSpPr>
        <p:spPr bwMode="auto">
          <a:xfrm>
            <a:off x="2810221" y="2328704"/>
            <a:ext cx="888530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9">
            <a:extLst/>
          </p:cNvPr>
          <p:cNvSpPr>
            <a:spLocks noChangeArrowheads="1"/>
          </p:cNvSpPr>
          <p:nvPr/>
        </p:nvSpPr>
        <p:spPr bwMode="auto">
          <a:xfrm>
            <a:off x="2810221" y="3472080"/>
            <a:ext cx="863346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/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28" t="26396" r="32929" b="15825"/>
          <a:stretch/>
        </p:blipFill>
        <p:spPr>
          <a:xfrm>
            <a:off x="2023757" y="2033929"/>
            <a:ext cx="834714" cy="10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2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F2C21163-2B95-42FB-8895-E218AB150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316" y="5867400"/>
            <a:ext cx="77977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/>
              <a:t>Một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số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hình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ảnh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về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cuộc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đấu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tranh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của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nhân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dân</a:t>
            </a:r>
            <a:r>
              <a:rPr lang="en-US" altLang="en-US" sz="2400" b="1" dirty="0"/>
              <a:t> ta </a:t>
            </a:r>
            <a:r>
              <a:rPr lang="en-US" altLang="en-US" sz="2400" b="1" dirty="0" err="1"/>
              <a:t>chống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chính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quyền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Mĩ</a:t>
            </a:r>
            <a:r>
              <a:rPr lang="en-US" altLang="en-US" sz="2400" b="1" dirty="0"/>
              <a:t> - </a:t>
            </a:r>
            <a:r>
              <a:rPr lang="en-US" altLang="en-US" sz="2400" b="1" dirty="0" err="1"/>
              <a:t>Diệm</a:t>
            </a:r>
            <a:endParaRPr lang="en-US" altLang="en-US" sz="2400" b="1" dirty="0"/>
          </a:p>
        </p:txBody>
      </p:sp>
      <p:pic>
        <p:nvPicPr>
          <p:cNvPr id="39939" name="Picture 8" descr="Kết quả hình ảnh cho hình ảnh nhân dân chông đế quốc mỹ">
            <a:extLst>
              <a:ext uri="{FF2B5EF4-FFF2-40B4-BE49-F238E27FC236}">
                <a16:creationId xmlns:a16="http://schemas.microsoft.com/office/drawing/2014/main" id="{09D26B16-4EE4-45A8-9600-23B8B3753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04" y="330036"/>
            <a:ext cx="8490625" cy="553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400025"/>
      </p:ext>
    </p:extLst>
  </p:cSld>
  <p:clrMapOvr>
    <a:masterClrMapping/>
  </p:clrMapOvr>
  <p:transition>
    <p:diamond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bieutinhchongDiem">
            <a:extLst>
              <a:ext uri="{FF2B5EF4-FFF2-40B4-BE49-F238E27FC236}">
                <a16:creationId xmlns:a16="http://schemas.microsoft.com/office/drawing/2014/main" id="{9802BC81-7B1A-459D-A285-B6C51E0A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97" y="428017"/>
            <a:ext cx="3936584" cy="520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 descr="BieuTinhChongNDDiem">
            <a:extLst>
              <a:ext uri="{FF2B5EF4-FFF2-40B4-BE49-F238E27FC236}">
                <a16:creationId xmlns:a16="http://schemas.microsoft.com/office/drawing/2014/main" id="{0F607CA5-2D20-40C0-8853-67A6B3552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731" y="428017"/>
            <a:ext cx="4136750" cy="520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5">
            <a:extLst>
              <a:ext uri="{FF2B5EF4-FFF2-40B4-BE49-F238E27FC236}">
                <a16:creationId xmlns:a16="http://schemas.microsoft.com/office/drawing/2014/main" id="{580DC5C7-28E2-4F73-8574-2A235942C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855" y="5817142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/>
              <a:t>Một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số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hình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ảnh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về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cuộc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đấu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tranh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của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nhân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dân</a:t>
            </a:r>
            <a:r>
              <a:rPr lang="en-US" altLang="en-US" sz="2400" b="1" dirty="0"/>
              <a:t> ta </a:t>
            </a:r>
            <a:r>
              <a:rPr lang="en-US" altLang="en-US" sz="2400" b="1" dirty="0" err="1"/>
              <a:t>chống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chính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quyền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Mĩ</a:t>
            </a:r>
            <a:r>
              <a:rPr lang="en-US" altLang="en-US" sz="2400" b="1" dirty="0"/>
              <a:t> - </a:t>
            </a:r>
            <a:r>
              <a:rPr lang="en-US" altLang="en-US" sz="2400" b="1" dirty="0" err="1"/>
              <a:t>Diệm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64158787"/>
      </p:ext>
    </p:extLst>
  </p:cSld>
  <p:clrMapOvr>
    <a:masterClrMapping/>
  </p:clrMapOvr>
  <p:transition>
    <p:diamond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A057C800-130C-4F2E-BD1A-FE9D354B1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511" y="5842178"/>
            <a:ext cx="80415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/>
              <a:t>Một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số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hình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ảnh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về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cuộc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đấu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tranh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của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nhân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dân</a:t>
            </a:r>
            <a:r>
              <a:rPr lang="en-US" altLang="en-US" sz="2400" b="1" dirty="0"/>
              <a:t> ta </a:t>
            </a:r>
            <a:r>
              <a:rPr lang="en-US" altLang="en-US" sz="2400" b="1" dirty="0" err="1"/>
              <a:t>chống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chính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quyền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Mĩ</a:t>
            </a:r>
            <a:r>
              <a:rPr lang="en-US" altLang="en-US" sz="2400" b="1" dirty="0"/>
              <a:t> - </a:t>
            </a:r>
            <a:r>
              <a:rPr lang="en-US" altLang="en-US" sz="2400" b="1" dirty="0" err="1"/>
              <a:t>Diệm</a:t>
            </a:r>
            <a:endParaRPr lang="en-US" altLang="en-US" sz="2400" b="1" dirty="0"/>
          </a:p>
        </p:txBody>
      </p:sp>
      <p:pic>
        <p:nvPicPr>
          <p:cNvPr id="41987" name="Picture 5" descr="Dau tranh 1">
            <a:extLst>
              <a:ext uri="{FF2B5EF4-FFF2-40B4-BE49-F238E27FC236}">
                <a16:creationId xmlns:a16="http://schemas.microsoft.com/office/drawing/2014/main" id="{7AD12F50-F530-4FB4-994D-C753E4E1F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566" y="311285"/>
            <a:ext cx="8174477" cy="53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029924"/>
      </p:ext>
    </p:extLst>
  </p:cSld>
  <p:clrMapOvr>
    <a:masterClrMapping/>
  </p:clrMapOvr>
  <p:transition>
    <p:diamond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91" y="-1151284"/>
            <a:ext cx="11469247" cy="8218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5373" y="2775689"/>
            <a:ext cx="6236676" cy="1569660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CỦNG CỐ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5373" y="1206029"/>
            <a:ext cx="6236676" cy="1569660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69378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088970" y="957951"/>
            <a:ext cx="10467490" cy="4348869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/>
          </p:cNvPr>
          <p:cNvSpPr txBox="1"/>
          <p:nvPr/>
        </p:nvSpPr>
        <p:spPr>
          <a:xfrm>
            <a:off x="1393784" y="1215958"/>
            <a:ext cx="9744386" cy="4090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47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Hiệp định 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.………….,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nhân dân ta chờ mong ngày 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..………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đoàn tụ, đất nước thống nhất. 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 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bè lũ tay sai đã khủng bố, tàn sát đồng bào 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....…………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âm mưu chia cắt lâu dài đất nước ta.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28" t="26396" r="32929" b="15825"/>
          <a:stretch/>
        </p:blipFill>
        <p:spPr>
          <a:xfrm>
            <a:off x="1088970" y="676708"/>
            <a:ext cx="834714" cy="1078500"/>
          </a:xfrm>
          <a:prstGeom prst="rect">
            <a:avLst/>
          </a:prstGeom>
        </p:spPr>
      </p:pic>
      <p:sp>
        <p:nvSpPr>
          <p:cNvPr id="6" name="TextBox 5">
            <a:extLst/>
          </p:cNvPr>
          <p:cNvSpPr txBox="1"/>
          <p:nvPr/>
        </p:nvSpPr>
        <p:spPr>
          <a:xfrm>
            <a:off x="5244098" y="2191746"/>
            <a:ext cx="2157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-ne-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3523126" y="2815433"/>
            <a:ext cx="182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/>
          </p:cNvPr>
          <p:cNvSpPr txBox="1"/>
          <p:nvPr/>
        </p:nvSpPr>
        <p:spPr>
          <a:xfrm>
            <a:off x="3123321" y="3393178"/>
            <a:ext cx="2209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/>
          </p:cNvPr>
          <p:cNvSpPr txBox="1"/>
          <p:nvPr/>
        </p:nvSpPr>
        <p:spPr>
          <a:xfrm>
            <a:off x="4630370" y="3989978"/>
            <a:ext cx="2272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75229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/>
      <p:bldP spid="7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91" y="-1151284"/>
            <a:ext cx="11469247" cy="82184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76734" y="671992"/>
            <a:ext cx="6236676" cy="1569660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Dặn</a:t>
            </a:r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dò</a:t>
            </a:r>
            <a:endParaRPr lang="en-US" sz="9600" dirty="0">
              <a:solidFill>
                <a:schemeClr val="accent2">
                  <a:lumMod val="75000"/>
                </a:schemeClr>
              </a:solidFill>
              <a:latin typeface="UTM Marlboro" panose="02040603050506020204" pitchFamily="18" charset="0"/>
            </a:endParaRPr>
          </a:p>
        </p:txBody>
      </p:sp>
      <p:sp>
        <p:nvSpPr>
          <p:cNvPr id="8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4709119" y="1756754"/>
            <a:ext cx="6643586" cy="279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eaLnBrk="1" hangingPunct="1">
              <a:spcBef>
                <a:spcPct val="50000"/>
              </a:spcBef>
            </a:pPr>
            <a:endParaRPr lang="en-US" altLang="en-US" sz="2700" dirty="0">
              <a:latin typeface="VNI-Timfani-Heavy" pitchFamily="2" charset="0"/>
              <a:cs typeface="Arial" panose="020B0604020202020204" pitchFamily="34" charset="0"/>
            </a:endParaRPr>
          </a:p>
          <a:p>
            <a:pPr marL="457200" indent="-457200" defTabSz="6858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defTabSz="6858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457200" indent="-457200" defTabSz="6858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930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148" y="-1682094"/>
            <a:ext cx="13622736" cy="97615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2667" y="1983629"/>
            <a:ext cx="6236676" cy="3046988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104430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80377" y="753365"/>
            <a:ext cx="6461979" cy="1715719"/>
            <a:chOff x="2308785" y="591024"/>
            <a:chExt cx="6461979" cy="20066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178" y="591024"/>
              <a:ext cx="6113586" cy="200661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08785" y="879906"/>
              <a:ext cx="6207369" cy="129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urora" panose="02040603050506020204" pitchFamily="18" charset="0"/>
                  <a:cs typeface="Times New Roman" panose="02020603050405020304" pitchFamily="18" charset="0"/>
                </a:rPr>
                <a:t>NỘI DUNG</a:t>
              </a:r>
            </a:p>
          </p:txBody>
        </p:sp>
      </p:grp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4237023" y="1963406"/>
            <a:ext cx="1345218" cy="1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4237019" y="1945819"/>
            <a:ext cx="0" cy="16171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4237019" y="3494247"/>
            <a:ext cx="0" cy="16171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H="1" flipV="1">
            <a:off x="4237022" y="3478614"/>
            <a:ext cx="837467" cy="1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H="1" flipV="1">
            <a:off x="4218118" y="5108959"/>
            <a:ext cx="837467" cy="1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5024139" y="3193436"/>
            <a:ext cx="648432" cy="685082"/>
            <a:chOff x="2868490" y="2990983"/>
            <a:chExt cx="648432" cy="624855"/>
          </a:xfrm>
        </p:grpSpPr>
        <p:sp>
          <p:nvSpPr>
            <p:cNvPr id="17" name="Oval 16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42907" y="2933336"/>
            <a:ext cx="5699449" cy="1274628"/>
            <a:chOff x="3563814" y="2836018"/>
            <a:chExt cx="5427786" cy="1031631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3707423" y="2979626"/>
              <a:ext cx="5284177" cy="888023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21" name="Rectangle: Rounded Corners 20"/>
            <p:cNvSpPr/>
            <p:nvPr/>
          </p:nvSpPr>
          <p:spPr>
            <a:xfrm>
              <a:off x="3563814" y="2836018"/>
              <a:ext cx="5284177" cy="88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-ne-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vơ</a:t>
              </a:r>
              <a:endParaRPr lang="en-US" sz="3200" dirty="0">
                <a:solidFill>
                  <a:schemeClr val="tx1"/>
                </a:solidFill>
                <a:latin typeface="UTM Flamenc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22917" y="4567457"/>
            <a:ext cx="5719440" cy="1285492"/>
            <a:chOff x="3563815" y="4769841"/>
            <a:chExt cx="5427785" cy="1040423"/>
          </a:xfrm>
        </p:grpSpPr>
        <p:sp>
          <p:nvSpPr>
            <p:cNvPr id="23" name="Rectangle: Rounded Corners 22"/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Flamenco" panose="02040603050506020204" pitchFamily="18" charset="0"/>
              </a:endParaRPr>
            </a:p>
          </p:txBody>
        </p:sp>
        <p:sp>
          <p:nvSpPr>
            <p:cNvPr id="24" name="Rectangle: Rounded Corners 23"/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Nam –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Bắc</a:t>
              </a:r>
              <a:endParaRPr lang="en-US" sz="3200" dirty="0">
                <a:solidFill>
                  <a:schemeClr val="tx1"/>
                </a:solidFill>
                <a:latin typeface="UTM Flamenc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004146" y="4755754"/>
            <a:ext cx="648432" cy="685082"/>
            <a:chOff x="2868490" y="2990983"/>
            <a:chExt cx="648432" cy="624855"/>
          </a:xfrm>
        </p:grpSpPr>
        <p:sp>
          <p:nvSpPr>
            <p:cNvPr id="26" name="Oval 25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510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22422"/>
            <a:ext cx="7589520" cy="850392"/>
            <a:chOff x="118872" y="91440"/>
            <a:chExt cx="6136685" cy="850392"/>
          </a:xfrm>
        </p:grpSpPr>
        <p:grpSp>
          <p:nvGrpSpPr>
            <p:cNvPr id="5" name="Group 4"/>
            <p:cNvGrpSpPr/>
            <p:nvPr/>
          </p:nvGrpSpPr>
          <p:grpSpPr>
            <a:xfrm>
              <a:off x="118872" y="91440"/>
              <a:ext cx="6136685" cy="850392"/>
              <a:chOff x="118872" y="91440"/>
              <a:chExt cx="6136685" cy="850392"/>
            </a:xfrm>
          </p:grpSpPr>
          <p:sp>
            <p:nvSpPr>
              <p:cNvPr id="9" name="Arrow: Pentagon 8"/>
              <p:cNvSpPr/>
              <p:nvPr/>
            </p:nvSpPr>
            <p:spPr>
              <a:xfrm>
                <a:off x="232073" y="146304"/>
                <a:ext cx="5212080" cy="795528"/>
              </a:xfrm>
              <a:prstGeom prst="homePlat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row: Pentagon 9"/>
              <p:cNvSpPr/>
              <p:nvPr/>
            </p:nvSpPr>
            <p:spPr>
              <a:xfrm>
                <a:off x="118872" y="91440"/>
                <a:ext cx="5212080" cy="795528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0312" y="137160"/>
                <a:ext cx="60452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hiểu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niệm</a:t>
                </a:r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216286" y="116154"/>
              <a:ext cx="786206" cy="813321"/>
              <a:chOff x="5143134" y="116154"/>
              <a:chExt cx="786206" cy="813321"/>
            </a:xfrm>
          </p:grpSpPr>
          <p:sp>
            <p:nvSpPr>
              <p:cNvPr id="7" name="Arrow: Chevron 6"/>
              <p:cNvSpPr/>
              <p:nvPr/>
            </p:nvSpPr>
            <p:spPr>
              <a:xfrm>
                <a:off x="5161244" y="124803"/>
                <a:ext cx="768096" cy="804672"/>
              </a:xfrm>
              <a:prstGeom prst="chevron">
                <a:avLst/>
              </a:prstGeom>
              <a:solidFill>
                <a:schemeClr val="accent2">
                  <a:lumMod val="50000"/>
                </a:schemeClr>
              </a:solidFill>
              <a:ln w="285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Arrow: Chevron 7"/>
              <p:cNvSpPr/>
              <p:nvPr/>
            </p:nvSpPr>
            <p:spPr>
              <a:xfrm>
                <a:off x="5143134" y="116154"/>
                <a:ext cx="647610" cy="80467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251455" y="1099392"/>
            <a:ext cx="3139499" cy="1259760"/>
            <a:chOff x="2286509" y="1241236"/>
            <a:chExt cx="8211931" cy="240399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509" y="1241236"/>
              <a:ext cx="8211931" cy="240399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759439" y="1851186"/>
              <a:ext cx="5607944" cy="111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251455" y="2542772"/>
            <a:ext cx="4084527" cy="225164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87092" y="2760655"/>
            <a:ext cx="39983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340054" y="2643357"/>
            <a:ext cx="3895344" cy="2052211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434838" y="1581665"/>
            <a:ext cx="7668792" cy="5030188"/>
            <a:chOff x="4434838" y="1581665"/>
            <a:chExt cx="7668792" cy="5030188"/>
          </a:xfrm>
        </p:grpSpPr>
        <p:sp>
          <p:nvSpPr>
            <p:cNvPr id="23" name="Rectangle 22"/>
            <p:cNvSpPr/>
            <p:nvPr/>
          </p:nvSpPr>
          <p:spPr>
            <a:xfrm>
              <a:off x="4434838" y="1581665"/>
              <a:ext cx="7668792" cy="5030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" t="38985" r="5851"/>
            <a:stretch/>
          </p:blipFill>
          <p:spPr>
            <a:xfrm>
              <a:off x="4547286" y="1701566"/>
              <a:ext cx="7457488" cy="4375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367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22422"/>
            <a:ext cx="7589520" cy="850392"/>
            <a:chOff x="118872" y="91440"/>
            <a:chExt cx="6136685" cy="850392"/>
          </a:xfrm>
        </p:grpSpPr>
        <p:grpSp>
          <p:nvGrpSpPr>
            <p:cNvPr id="5" name="Group 4"/>
            <p:cNvGrpSpPr/>
            <p:nvPr/>
          </p:nvGrpSpPr>
          <p:grpSpPr>
            <a:xfrm>
              <a:off x="118872" y="91440"/>
              <a:ext cx="6136685" cy="850392"/>
              <a:chOff x="118872" y="91440"/>
              <a:chExt cx="6136685" cy="850392"/>
            </a:xfrm>
          </p:grpSpPr>
          <p:sp>
            <p:nvSpPr>
              <p:cNvPr id="9" name="Arrow: Pentagon 8"/>
              <p:cNvSpPr/>
              <p:nvPr/>
            </p:nvSpPr>
            <p:spPr>
              <a:xfrm>
                <a:off x="232073" y="146304"/>
                <a:ext cx="5212080" cy="795528"/>
              </a:xfrm>
              <a:prstGeom prst="homePlat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row: Pentagon 9"/>
              <p:cNvSpPr/>
              <p:nvPr/>
            </p:nvSpPr>
            <p:spPr>
              <a:xfrm>
                <a:off x="118872" y="91440"/>
                <a:ext cx="5212080" cy="795528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0312" y="137160"/>
                <a:ext cx="60452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hiểu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niệm</a:t>
                </a:r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216286" y="116154"/>
              <a:ext cx="786206" cy="813321"/>
              <a:chOff x="5143134" y="116154"/>
              <a:chExt cx="786206" cy="813321"/>
            </a:xfrm>
          </p:grpSpPr>
          <p:sp>
            <p:nvSpPr>
              <p:cNvPr id="7" name="Arrow: Chevron 6"/>
              <p:cNvSpPr/>
              <p:nvPr/>
            </p:nvSpPr>
            <p:spPr>
              <a:xfrm>
                <a:off x="5161244" y="124803"/>
                <a:ext cx="768096" cy="804672"/>
              </a:xfrm>
              <a:prstGeom prst="chevron">
                <a:avLst/>
              </a:prstGeom>
              <a:solidFill>
                <a:schemeClr val="accent2">
                  <a:lumMod val="50000"/>
                </a:schemeClr>
              </a:solidFill>
              <a:ln w="285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Arrow: Chevron 7"/>
              <p:cNvSpPr/>
              <p:nvPr/>
            </p:nvSpPr>
            <p:spPr>
              <a:xfrm>
                <a:off x="5143134" y="116154"/>
                <a:ext cx="647610" cy="80467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974486" y="1142168"/>
            <a:ext cx="3139499" cy="1051328"/>
            <a:chOff x="3301205" y="1311845"/>
            <a:chExt cx="8211931" cy="240399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1205" y="1311845"/>
              <a:ext cx="8211931" cy="240399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037669" y="1870212"/>
              <a:ext cx="6739001" cy="111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256777" y="2112531"/>
            <a:ext cx="4786278" cy="17643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34372" y="2303407"/>
            <a:ext cx="4382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351368" y="2213622"/>
            <a:ext cx="4564592" cy="1542902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7589520" y="1065813"/>
            <a:ext cx="3139499" cy="1065198"/>
            <a:chOff x="2286509" y="1241236"/>
            <a:chExt cx="8211931" cy="240399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509" y="1241236"/>
              <a:ext cx="8211931" cy="240399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596190" y="1823441"/>
              <a:ext cx="7902250" cy="111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tuyển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: Rounded Corners 35"/>
          <p:cNvSpPr/>
          <p:nvPr/>
        </p:nvSpPr>
        <p:spPr>
          <a:xfrm>
            <a:off x="6763471" y="2010048"/>
            <a:ext cx="4721756" cy="178430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111957" y="2200923"/>
            <a:ext cx="4322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6881584" y="2110631"/>
            <a:ext cx="4503058" cy="1563319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4828964" y="3924837"/>
            <a:ext cx="2714596" cy="989578"/>
            <a:chOff x="3915548" y="1849007"/>
            <a:chExt cx="7100520" cy="188840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548" y="1849007"/>
              <a:ext cx="7100520" cy="188840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5226036" y="2198820"/>
              <a:ext cx="4479544" cy="111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Rectangle: Rounded Corners 41"/>
          <p:cNvSpPr/>
          <p:nvPr/>
        </p:nvSpPr>
        <p:spPr>
          <a:xfrm>
            <a:off x="2581181" y="4856511"/>
            <a:ext cx="7499928" cy="17643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945438" y="5065303"/>
            <a:ext cx="70011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Mĩ-Diệm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697018" y="4949098"/>
            <a:ext cx="7249582" cy="1542902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140001" y="4115077"/>
            <a:ext cx="1750669" cy="26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0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 animBg="1"/>
      <p:bldP spid="36" grpId="0" animBg="1"/>
      <p:bldP spid="37" grpId="0"/>
      <p:bldP spid="38" grpId="0" animBg="1"/>
      <p:bldP spid="42" grpId="0" animBg="1"/>
      <p:bldP spid="43" grpId="0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22422"/>
            <a:ext cx="7589520" cy="850392"/>
            <a:chOff x="118872" y="91440"/>
            <a:chExt cx="6136685" cy="850392"/>
          </a:xfrm>
        </p:grpSpPr>
        <p:grpSp>
          <p:nvGrpSpPr>
            <p:cNvPr id="5" name="Group 4"/>
            <p:cNvGrpSpPr/>
            <p:nvPr/>
          </p:nvGrpSpPr>
          <p:grpSpPr>
            <a:xfrm>
              <a:off x="118872" y="91440"/>
              <a:ext cx="6136685" cy="850392"/>
              <a:chOff x="118872" y="91440"/>
              <a:chExt cx="6136685" cy="850392"/>
            </a:xfrm>
          </p:grpSpPr>
          <p:sp>
            <p:nvSpPr>
              <p:cNvPr id="9" name="Arrow: Pentagon 8"/>
              <p:cNvSpPr/>
              <p:nvPr/>
            </p:nvSpPr>
            <p:spPr>
              <a:xfrm>
                <a:off x="232073" y="146304"/>
                <a:ext cx="5212080" cy="795528"/>
              </a:xfrm>
              <a:prstGeom prst="homePlat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row: Pentagon 9"/>
              <p:cNvSpPr/>
              <p:nvPr/>
            </p:nvSpPr>
            <p:spPr>
              <a:xfrm>
                <a:off x="118872" y="91440"/>
                <a:ext cx="5212080" cy="795528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0312" y="137160"/>
                <a:ext cx="60452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hiểu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niệm</a:t>
                </a:r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216286" y="116154"/>
              <a:ext cx="786206" cy="813321"/>
              <a:chOff x="5143134" y="116154"/>
              <a:chExt cx="786206" cy="813321"/>
            </a:xfrm>
          </p:grpSpPr>
          <p:sp>
            <p:nvSpPr>
              <p:cNvPr id="7" name="Arrow: Chevron 6"/>
              <p:cNvSpPr/>
              <p:nvPr/>
            </p:nvSpPr>
            <p:spPr>
              <a:xfrm>
                <a:off x="5161244" y="124803"/>
                <a:ext cx="768096" cy="804672"/>
              </a:xfrm>
              <a:prstGeom prst="chevron">
                <a:avLst/>
              </a:prstGeom>
              <a:solidFill>
                <a:schemeClr val="accent2">
                  <a:lumMod val="50000"/>
                </a:schemeClr>
              </a:solidFill>
              <a:ln w="285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Arrow: Chevron 7"/>
              <p:cNvSpPr/>
              <p:nvPr/>
            </p:nvSpPr>
            <p:spPr>
              <a:xfrm>
                <a:off x="5143134" y="116154"/>
                <a:ext cx="647610" cy="80467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5028703" y="1306916"/>
            <a:ext cx="3139499" cy="1051328"/>
            <a:chOff x="3301205" y="1311845"/>
            <a:chExt cx="8211931" cy="240399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1205" y="1311845"/>
              <a:ext cx="8211931" cy="240399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774135" y="1847752"/>
              <a:ext cx="6739001" cy="13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4310994" y="2277280"/>
            <a:ext cx="4786278" cy="12804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574779" y="2448481"/>
            <a:ext cx="4382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4421837" y="2365671"/>
            <a:ext cx="4564592" cy="1119729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5137043" y="3791855"/>
            <a:ext cx="3517603" cy="1065198"/>
            <a:chOff x="2286509" y="1241236"/>
            <a:chExt cx="9200931" cy="240399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509" y="1241236"/>
              <a:ext cx="8211931" cy="240399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585190" y="1829382"/>
              <a:ext cx="7902250" cy="1319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: Rounded Corners 35"/>
          <p:cNvSpPr/>
          <p:nvPr/>
        </p:nvSpPr>
        <p:spPr>
          <a:xfrm>
            <a:off x="4310994" y="4736090"/>
            <a:ext cx="4721756" cy="178430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659480" y="4926965"/>
            <a:ext cx="4322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4429107" y="4836673"/>
            <a:ext cx="4503058" cy="1563319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545379" y="2448481"/>
            <a:ext cx="2862614" cy="428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 animBg="1"/>
      <p:bldP spid="36" grpId="0" animBg="1"/>
      <p:bldP spid="37" grpId="0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70" y="-411981"/>
            <a:ext cx="12843173" cy="8218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2719" y="2439083"/>
            <a:ext cx="6236676" cy="3046988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HIỆP ĐỊNH </a:t>
            </a:r>
          </a:p>
          <a:p>
            <a:pPr algn="ctr"/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GIƠ-NE-VƠ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5373" y="1206029"/>
            <a:ext cx="6236676" cy="1569660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1593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123200" y="3010038"/>
            <a:ext cx="2522195" cy="377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53792" y="1653308"/>
            <a:ext cx="9460466" cy="2032000"/>
            <a:chOff x="2853792" y="1653308"/>
            <a:chExt cx="9460466" cy="2032000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3279913" y="1653308"/>
              <a:ext cx="8825948" cy="2032000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22255" y="1904309"/>
              <a:ext cx="859200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bại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buộc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-ne-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vơ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ta.</a:t>
              </a:r>
              <a:endParaRPr lang="en-US" sz="32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8" t="26396" r="32929" b="15825"/>
            <a:stretch/>
          </p:blipFill>
          <p:spPr>
            <a:xfrm>
              <a:off x="2853792" y="1659243"/>
              <a:ext cx="852241" cy="10785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897745" y="365645"/>
            <a:ext cx="7566767" cy="1209963"/>
            <a:chOff x="3897745" y="365645"/>
            <a:chExt cx="7566767" cy="120996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989484" y="443345"/>
              <a:ext cx="7398328" cy="1016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ne -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vơ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/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3897745" y="365645"/>
              <a:ext cx="7566767" cy="1209963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48734" y="4899487"/>
            <a:ext cx="9151081" cy="1149313"/>
            <a:chOff x="2885206" y="1555828"/>
            <a:chExt cx="9151081" cy="114931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3486175" y="1676294"/>
              <a:ext cx="8550112" cy="1028847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92029" y="1898329"/>
              <a:ext cx="54217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21-7-1954</a:t>
              </a:r>
              <a:endParaRPr lang="en-US" sz="32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8" t="26396" r="32929" b="15825"/>
            <a:stretch/>
          </p:blipFill>
          <p:spPr>
            <a:xfrm>
              <a:off x="2885206" y="1555828"/>
              <a:ext cx="852241" cy="10785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041375" y="3907343"/>
            <a:ext cx="7566767" cy="914285"/>
            <a:chOff x="3897745" y="365645"/>
            <a:chExt cx="7566767" cy="1209963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989484" y="443345"/>
              <a:ext cx="7398328" cy="1016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/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3897745" y="365645"/>
              <a:ext cx="7566767" cy="1209963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837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986</Words>
  <Application>Microsoft Office PowerPoint</Application>
  <PresentationFormat>Widescreen</PresentationFormat>
  <Paragraphs>93</Paragraphs>
  <Slides>38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.VnArabia</vt:lpstr>
      <vt:lpstr>Arial</vt:lpstr>
      <vt:lpstr>Calibri</vt:lpstr>
      <vt:lpstr>Calibri Light</vt:lpstr>
      <vt:lpstr>Comic Sans MS</vt:lpstr>
      <vt:lpstr>Times New Roman</vt:lpstr>
      <vt:lpstr>UTM Aurora</vt:lpstr>
      <vt:lpstr>UTM Flamenco</vt:lpstr>
      <vt:lpstr>UTM Isadora</vt:lpstr>
      <vt:lpstr>UTM Marlboro</vt:lpstr>
      <vt:lpstr>VNI-Avo</vt:lpstr>
      <vt:lpstr>VNI-Timfani-Heavy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34</cp:revision>
  <dcterms:created xsi:type="dcterms:W3CDTF">2022-01-17T05:57:00Z</dcterms:created>
  <dcterms:modified xsi:type="dcterms:W3CDTF">2022-01-21T13:56:54Z</dcterms:modified>
</cp:coreProperties>
</file>