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82"/>
  </p:normalViewPr>
  <p:slideViewPr>
    <p:cSldViewPr snapToGrid="0" snapToObjects="1">
      <p:cViewPr varScale="1">
        <p:scale>
          <a:sx n="81" d="100"/>
          <a:sy n="81" d="100"/>
        </p:scale>
        <p:origin x="658" y="89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2022/1/17</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2022/1/17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EE0DE229-46E8-496F-B90A-6DD8B7E84EC5}"/>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DE1BCA8-7301-4A5C-BAC4-BB4310A2935F}"/>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462236" cy="5697940"/>
          </a:xfrm>
          <a:prstGeom prst="rect">
            <a:avLst/>
          </a:prstGeom>
        </p:spPr>
      </p:pic>
      <p:sp>
        <p:nvSpPr>
          <p:cNvPr id="2" name="TextBox 1"/>
          <p:cNvSpPr txBox="1"/>
          <p:nvPr/>
        </p:nvSpPr>
        <p:spPr>
          <a:xfrm>
            <a:off x="5431808" y="1986553"/>
            <a:ext cx="5786089" cy="4044953"/>
          </a:xfrm>
          <a:prstGeom prst="rect">
            <a:avLst/>
          </a:prstGeom>
          <a:noFill/>
        </p:spPr>
        <p:txBody>
          <a:bodyPr wrap="square" rtlCol="0">
            <a:spAutoFit/>
          </a:bodyPr>
          <a:lstStyle/>
          <a:p>
            <a:pPr>
              <a:lnSpc>
                <a:spcPct val="133000"/>
              </a:lnSpc>
            </a:pPr>
            <a:r>
              <a:rPr lang="en-US" altLang="en-US" sz="2800" spc="-4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a:t>
            </a:r>
            <a:br>
              <a:rPr lang="en-US" altLang="en-US" sz="2800" spc="-40">
                <a:latin typeface="Times New Roman" panose="02020603050405020304" pitchFamily="18" charset="0"/>
                <a:cs typeface="Times New Roman" panose="02020603050405020304" pitchFamily="18" charset="0"/>
              </a:rPr>
            </a:br>
            <a:r>
              <a:rPr lang="en-US" altLang="en-US" sz="2800" spc="-40">
                <a:latin typeface="Times New Roman" panose="02020603050405020304" pitchFamily="18" charset="0"/>
                <a:cs typeface="Times New Roman" panose="02020603050405020304" pitchFamily="18" charset="0"/>
              </a:rPr>
              <a:t>Trong thời gian Pháp rút quân, Mĩ dần thay chân Pháp, vào xâm lược miền nam, đưa Ngô Đình Diệm lên làm </a:t>
            </a:r>
            <a:br>
              <a:rPr lang="en-US" altLang="en-US" sz="2800" spc="-40">
                <a:latin typeface="Times New Roman" panose="02020603050405020304" pitchFamily="18" charset="0"/>
                <a:cs typeface="Times New Roman" panose="02020603050405020304" pitchFamily="18" charset="0"/>
              </a:rPr>
            </a:br>
            <a:r>
              <a:rPr lang="en-US" altLang="en-US" sz="2800" spc="-40">
                <a:latin typeface="Times New Roman" panose="02020603050405020304" pitchFamily="18" charset="0"/>
                <a:cs typeface="Times New Roman" panose="02020603050405020304" pitchFamily="18" charset="0"/>
              </a:rPr>
              <a:t>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lượng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spc="-10" dirty="0" err="1">
                <a:latin typeface="Times New Roman" pitchFamily="18" charset="0"/>
                <a:cs typeface="Times New Roman" pitchFamily="18" charset="0"/>
              </a:rPr>
              <a:t>Lập</a:t>
            </a:r>
            <a:r>
              <a:rPr lang="en-US" sz="2800" spc="-10" dirty="0">
                <a:latin typeface="Times New Roman" pitchFamily="18" charset="0"/>
                <a:cs typeface="Times New Roman" pitchFamily="18" charset="0"/>
              </a:rPr>
              <a:t> </a:t>
            </a:r>
            <a:r>
              <a:rPr lang="en-US" sz="2800" spc="-10" dirty="0" err="1">
                <a:latin typeface="Times New Roman" pitchFamily="18" charset="0"/>
                <a:cs typeface="Times New Roman" pitchFamily="18" charset="0"/>
              </a:rPr>
              <a:t>chính</a:t>
            </a:r>
            <a:r>
              <a:rPr lang="en-US" sz="2800" spc="-10" dirty="0">
                <a:latin typeface="Times New Roman" pitchFamily="18" charset="0"/>
                <a:cs typeface="Times New Roman" pitchFamily="18" charset="0"/>
              </a:rPr>
              <a:t> </a:t>
            </a:r>
            <a:r>
              <a:rPr lang="en-US" sz="2800" spc="-10" dirty="0" err="1">
                <a:latin typeface="Times New Roman" pitchFamily="18" charset="0"/>
                <a:cs typeface="Times New Roman" pitchFamily="18" charset="0"/>
              </a:rPr>
              <a:t>quyền</a:t>
            </a:r>
            <a:r>
              <a:rPr lang="en-US" sz="2800" spc="-10" dirty="0">
                <a:latin typeface="Times New Roman" pitchFamily="18" charset="0"/>
                <a:cs typeface="Times New Roman" pitchFamily="18" charset="0"/>
              </a:rPr>
              <a:t> </a:t>
            </a:r>
            <a:r>
              <a:rPr lang="en-US" sz="2800" spc="-10" dirty="0" err="1">
                <a:latin typeface="Times New Roman" pitchFamily="18" charset="0"/>
                <a:cs typeface="Times New Roman" pitchFamily="18" charset="0"/>
              </a:rPr>
              <a:t>tay</a:t>
            </a:r>
            <a:r>
              <a:rPr lang="en-US" sz="2800" spc="-10" dirty="0">
                <a:latin typeface="Times New Roman" pitchFamily="18" charset="0"/>
                <a:cs typeface="Times New Roman" pitchFamily="18" charset="0"/>
              </a:rPr>
              <a:t> </a:t>
            </a:r>
            <a:r>
              <a:rPr lang="en-US" sz="2800" spc="-10" dirty="0" err="1">
                <a:latin typeface="Times New Roman" pitchFamily="18" charset="0"/>
                <a:cs typeface="Times New Roman" pitchFamily="18" charset="0"/>
              </a:rPr>
              <a:t>sai</a:t>
            </a:r>
            <a:r>
              <a:rPr lang="en-US" sz="2800" spc="-10" dirty="0">
                <a:latin typeface="Times New Roman" pitchFamily="18" charset="0"/>
                <a:cs typeface="Times New Roman" pitchFamily="18" charset="0"/>
              </a:rPr>
              <a:t> </a:t>
            </a:r>
            <a:r>
              <a:rPr lang="en-US" sz="2800" spc="-10" dirty="0" err="1">
                <a:latin typeface="Times New Roman" pitchFamily="18" charset="0"/>
                <a:cs typeface="Times New Roman" pitchFamily="18" charset="0"/>
              </a:rPr>
              <a:t>Ngô</a:t>
            </a:r>
            <a:r>
              <a:rPr lang="en-US" sz="2800" spc="-10" dirty="0">
                <a:latin typeface="Times New Roman" pitchFamily="18" charset="0"/>
                <a:cs typeface="Times New Roman" pitchFamily="18" charset="0"/>
              </a:rPr>
              <a:t> </a:t>
            </a:r>
            <a:r>
              <a:rPr lang="en-US" sz="2800" spc="-10" err="1">
                <a:latin typeface="Times New Roman" pitchFamily="18" charset="0"/>
                <a:cs typeface="Times New Roman" pitchFamily="18" charset="0"/>
              </a:rPr>
              <a:t>Đình</a:t>
            </a:r>
            <a:r>
              <a:rPr lang="en-US" sz="2800" spc="-10">
                <a:latin typeface="Times New Roman" pitchFamily="18" charset="0"/>
                <a:cs typeface="Times New Roman" pitchFamily="18" charset="0"/>
              </a:rPr>
              <a:t> Diệm.</a:t>
            </a:r>
            <a:endParaRPr lang="en-US" sz="2800" spc="-1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cách</a:t>
            </a:r>
            <a:r>
              <a:rPr lang="en-US" sz="2800">
                <a:latin typeface="Times New Roman" pitchFamily="18" charset="0"/>
                <a:cs typeface="Times New Roman" pitchFamily="18" charset="0"/>
              </a:rPr>
              <a:t> 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err="1">
                <a:latin typeface="Times New Roman" pitchFamily="18" charset="0"/>
                <a:cs typeface="Times New Roman" pitchFamily="18" charset="0"/>
              </a:rPr>
              <a:t>đất</a:t>
            </a:r>
            <a:r>
              <a:rPr lang="en-US" sz="2800">
                <a:latin typeface="Times New Roman" pitchFamily="18" charset="0"/>
                <a:cs typeface="Times New Roman" pitchFamily="18" charset="0"/>
              </a:rPr>
              <a:t> 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dã</a:t>
            </a:r>
            <a:r>
              <a:rPr lang="en-US" sz="2800">
                <a:latin typeface="Times New Roman" pitchFamily="18" charset="0"/>
                <a:cs typeface="Times New Roman" pitchFamily="18" charset="0"/>
              </a:rPr>
              <a:t> man.</a:t>
            </a:r>
            <a:endParaRPr lang="en-US" sz="2800" dirty="0">
              <a:latin typeface="Times New Roman" pitchFamily="18" charset="0"/>
              <a:cs typeface="Times New Roman" pitchFamily="18" charset="0"/>
            </a:endParaRP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a:t>
            </a:r>
          </a:p>
          <a:p>
            <a:pPr algn="ctr"/>
            <a:r>
              <a:rPr lang="en-US" sz="4400">
                <a:latin typeface="Times New Roman" pitchFamily="18" charset="0"/>
                <a:cs typeface="Times New Roman" pitchFamily="18" charset="0"/>
              </a:rPr>
              <a:t>"Bến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4884</TotalTime>
  <Words>1008</Words>
  <Application>Microsoft Office PowerPoint</Application>
  <PresentationFormat>Widescreen</PresentationFormat>
  <Paragraphs>93</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c:creator>
  <cp:keywords>www.freeppt7.com</cp:keywords>
  <dc:description>9Slide.vn</dc:description>
  <cp:lastModifiedBy>Nguyễn Dạ Hương</cp:lastModifiedBy>
  <cp:revision>743</cp:revision>
  <dcterms:created xsi:type="dcterms:W3CDTF">2018-06-17T04:53:58Z</dcterms:created>
  <dcterms:modified xsi:type="dcterms:W3CDTF">2022-01-17T14:06:58Z</dcterms:modified>
  <cp:category>9Slide.vn</cp:category>
</cp:coreProperties>
</file>